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Lst>
  <p:sldSz cy="10287000" cx="18288000"/>
  <p:notesSz cx="6858000" cy="9144000"/>
  <p:embeddedFontLst>
    <p:embeddedFont>
      <p:font typeface="Arial Narrow"/>
      <p:regular r:id="rId61"/>
      <p:bold r:id="rId62"/>
      <p:italic r:id="rId63"/>
      <p:boldItalic r:id="rId64"/>
    </p:embeddedFont>
    <p:embeddedFont>
      <p:font typeface="Permanent Marker"/>
      <p:regular r:id="rId65"/>
    </p:embeddedFont>
    <p:embeddedFont>
      <p:font typeface="Arial Black"/>
      <p:regular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67" roundtripDataSignature="AMtx7miadRMktcEzvDy0eU3+WJFvUy1l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5ECA382-86F8-4DBD-BF2C-FCDD3A3CE9BC}">
  <a:tblStyle styleId="{25ECA382-86F8-4DBD-BF2C-FCDD3A3CE9BC}"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ArialNarrow-bold.fntdata"/><Relationship Id="rId61" Type="http://schemas.openxmlformats.org/officeDocument/2006/relationships/font" Target="fonts/ArialNarrow-regular.fntdata"/><Relationship Id="rId20" Type="http://schemas.openxmlformats.org/officeDocument/2006/relationships/slide" Target="slides/slide14.xml"/><Relationship Id="rId64" Type="http://schemas.openxmlformats.org/officeDocument/2006/relationships/font" Target="fonts/ArialNarrow-boldItalic.fntdata"/><Relationship Id="rId63" Type="http://schemas.openxmlformats.org/officeDocument/2006/relationships/font" Target="fonts/ArialNarrow-italic.fntdata"/><Relationship Id="rId22" Type="http://schemas.openxmlformats.org/officeDocument/2006/relationships/slide" Target="slides/slide16.xml"/><Relationship Id="rId66" Type="http://schemas.openxmlformats.org/officeDocument/2006/relationships/font" Target="fonts/ArialBlack-regular.fntdata"/><Relationship Id="rId21" Type="http://schemas.openxmlformats.org/officeDocument/2006/relationships/slide" Target="slides/slide15.xml"/><Relationship Id="rId65" Type="http://schemas.openxmlformats.org/officeDocument/2006/relationships/font" Target="fonts/PermanentMarker-regular.fntdata"/><Relationship Id="rId24" Type="http://schemas.openxmlformats.org/officeDocument/2006/relationships/slide" Target="slides/slide18.xml"/><Relationship Id="rId23" Type="http://schemas.openxmlformats.org/officeDocument/2006/relationships/slide" Target="slides/slide17.xml"/><Relationship Id="rId67" Type="http://customschemas.google.com/relationships/presentationmetadata" Target="meta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56" name="Google Shape;45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Penilaian akibat bencana merupakan akibat langsung  dan  tidak  langsung atas kejadian bencana terhadap seluruh aspek penghidupan manusia. </a:t>
            </a:r>
            <a:endParaRPr/>
          </a:p>
          <a:p>
            <a:pPr indent="-171450" lvl="0" marL="171450" rtl="0" algn="l">
              <a:spcBef>
                <a:spcPts val="0"/>
              </a:spcBef>
              <a:spcAft>
                <a:spcPts val="0"/>
              </a:spcAft>
              <a:buClr>
                <a:schemeClr val="dk1"/>
              </a:buClr>
              <a:buSzPts val="1200"/>
              <a:buFont typeface="Calibri"/>
              <a:buChar char="-"/>
            </a:pPr>
            <a:r>
              <a:rPr lang="en-US"/>
              <a:t>Kerusakan : Perubahan bentuk pada aset fisik dan infrastruktur milik pemerintah, masyarakat, keluarga dan badan usaha sehingga terganggu fungsinya secara parsial atau total sebagai akibat langsung dari suatu bencana. </a:t>
            </a:r>
            <a:endParaRPr/>
          </a:p>
          <a:p>
            <a:pPr indent="-171450" lvl="0" marL="171450" rtl="0" algn="l">
              <a:spcBef>
                <a:spcPts val="0"/>
              </a:spcBef>
              <a:spcAft>
                <a:spcPts val="0"/>
              </a:spcAft>
              <a:buClr>
                <a:schemeClr val="dk1"/>
              </a:buClr>
              <a:buSzPts val="1200"/>
              <a:buFont typeface="Calibri"/>
              <a:buChar char="-"/>
            </a:pPr>
            <a:r>
              <a:rPr lang="en-US"/>
              <a:t>Kerugian : Meningkatnya biaya kesempatan atau hilangnya kesempatan untuk memperoleh keuntungan ekonomi karena kerusakan aset milik pemerintah, masyarakat, keluarga dan  badan  usaha  sebagai  akibat tidak langsung dari suatu bencana. </a:t>
            </a:r>
            <a:endParaRPr/>
          </a:p>
          <a:p>
            <a:pPr indent="-171450" lvl="0" marL="171450" rtl="0" algn="l">
              <a:spcBef>
                <a:spcPts val="0"/>
              </a:spcBef>
              <a:spcAft>
                <a:spcPts val="0"/>
              </a:spcAft>
              <a:buClr>
                <a:schemeClr val="dk1"/>
              </a:buClr>
              <a:buSzPts val="1200"/>
              <a:buFont typeface="Calibri"/>
              <a:buChar char="-"/>
            </a:pPr>
            <a:r>
              <a:rPr lang="en-US"/>
              <a:t>Gangguan Akses : Hilang atau terganggunya akses individu, keluarga dan masyarakat terhadap   pemenuhan   kebutuhan   dasarnya   akibat   suatu   bencana.</a:t>
            </a:r>
            <a:endParaRPr/>
          </a:p>
          <a:p>
            <a:pPr indent="-171450" lvl="0" marL="171450" rtl="0" algn="l">
              <a:spcBef>
                <a:spcPts val="0"/>
              </a:spcBef>
              <a:spcAft>
                <a:spcPts val="0"/>
              </a:spcAft>
              <a:buClr>
                <a:schemeClr val="dk1"/>
              </a:buClr>
              <a:buSzPts val="1200"/>
              <a:buFont typeface="Calibri"/>
              <a:buChar char="-"/>
            </a:pPr>
            <a:r>
              <a:rPr lang="en-US"/>
              <a:t>Gangguan Fungsi  : Hilang atau terganggunya fungsi pelayanan pemerintah dan organisasi kemasyarakatan akibat suatu bencana. </a:t>
            </a:r>
            <a:endParaRPr/>
          </a:p>
          <a:p>
            <a:pPr indent="-171450" lvl="0" marL="171450" rtl="0" algn="l">
              <a:spcBef>
                <a:spcPts val="0"/>
              </a:spcBef>
              <a:spcAft>
                <a:spcPts val="0"/>
              </a:spcAft>
              <a:buClr>
                <a:schemeClr val="dk1"/>
              </a:buClr>
              <a:buSzPts val="1200"/>
              <a:buFont typeface="Calibri"/>
              <a:buChar char="-"/>
            </a:pPr>
            <a:r>
              <a:rPr lang="en-US"/>
              <a:t>Peningkatan Resiko : Meningkatnya kerentanan dan atau menurunnya kapasitas individu, keluarga dan masyarakat sebagai akibat dari suatu bencana.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Analisis dampak bencana dilakukan untuk memberikan penilaian jangka menengah dan jangka panjang, berupa proyeksi (perkiraan) maupun empiris. Hal ini disebabkan karena dampak bencana merupakan akibat turunan dari suatu kejadian bencana yang dapat terjadi secara langsung maupun setelah kurun waktu tertentu.</a:t>
            </a:r>
            <a:endParaRPr/>
          </a:p>
          <a:p>
            <a:pPr indent="-171450" lvl="0" marL="171450" rtl="0" algn="l">
              <a:spcBef>
                <a:spcPts val="0"/>
              </a:spcBef>
              <a:spcAft>
                <a:spcPts val="0"/>
              </a:spcAft>
              <a:buClr>
                <a:schemeClr val="dk1"/>
              </a:buClr>
              <a:buSzPts val="1200"/>
              <a:buFont typeface="Calibri"/>
              <a:buChar char="-"/>
            </a:pPr>
            <a:r>
              <a:rPr lang="en-US"/>
              <a:t>Perekonomian : Indikator &gt; Jumlah/angka kemiskinan, Nilai inflasi, Nilai investasi, Keuangan fiskal daerah (PDB/PDRB), Standar hidup layak (GDP/capita)</a:t>
            </a:r>
            <a:endParaRPr/>
          </a:p>
          <a:p>
            <a:pPr indent="-171450" lvl="0" marL="171450" rtl="0" algn="l">
              <a:spcBef>
                <a:spcPts val="0"/>
              </a:spcBef>
              <a:spcAft>
                <a:spcPts val="0"/>
              </a:spcAft>
              <a:buClr>
                <a:schemeClr val="dk1"/>
              </a:buClr>
              <a:buSzPts val="1200"/>
              <a:buFont typeface="Calibri"/>
              <a:buChar char="-"/>
            </a:pPr>
            <a:r>
              <a:rPr lang="en-US"/>
              <a:t>Lingkungan Hidup : Indikator &gt; Ketersediaan sumber air baku (mata air), Peningkatan emisi karbon, Kerusakan ekosistem </a:t>
            </a:r>
            <a:endParaRPr/>
          </a:p>
          <a:p>
            <a:pPr indent="-171450" lvl="0" marL="171450" rtl="0" algn="l">
              <a:spcBef>
                <a:spcPts val="0"/>
              </a:spcBef>
              <a:spcAft>
                <a:spcPts val="0"/>
              </a:spcAft>
              <a:buClr>
                <a:schemeClr val="dk1"/>
              </a:buClr>
              <a:buSzPts val="1200"/>
              <a:buFont typeface="Calibri"/>
              <a:buChar char="-"/>
            </a:pPr>
            <a:r>
              <a:rPr lang="en-US"/>
              <a:t>Kehidupan Manusia dan Sosial : Indikator &gt; Standar kesehatan, Standar pendidikan, Potensi Konflik, Perubahan struktur sosial masyarakat, Perubahan standar nilai/karakter, Perubahan  peta/orientasi politik, Rusak/hilangnya bukti sejarah sebagai peninggalan budaya</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Perkiraan kebutuhan berorientasi pada pemetaan kebutuhan untuk rehabilitasi dan rekonstruksi, serta perlu disinkronkan dengan kebijakan pemerintah berupa ketersediaan anggaran, sumber daya manusia, material serta waktu. </a:t>
            </a:r>
            <a:endParaRPr/>
          </a:p>
          <a:p>
            <a:pPr indent="-171450" lvl="0" marL="171450" rtl="0" algn="l">
              <a:spcBef>
                <a:spcPts val="0"/>
              </a:spcBef>
              <a:spcAft>
                <a:spcPts val="0"/>
              </a:spcAft>
              <a:buClr>
                <a:schemeClr val="dk1"/>
              </a:buClr>
              <a:buSzPts val="1200"/>
              <a:buFont typeface="Calibri"/>
              <a:buChar char="-"/>
            </a:pPr>
            <a:r>
              <a:rPr lang="en-US"/>
              <a:t>Pembangunan kembali bertujuan untuk memulihkan aset milik pemerintah, masyarakat, keluarga dan badan usaha setelah terjadi bencana. Pembangunan kembali ini harus mengutamakan prinsip pembangunan kembali yang lebih aman sehingga aspek pengurangan   risiko bencana wajib menjadi pertimbangan dalam memperkirakan kebutuhan pascabencana.</a:t>
            </a:r>
            <a:endParaRPr/>
          </a:p>
          <a:p>
            <a:pPr indent="-171450" lvl="0" marL="171450" rtl="0" algn="l">
              <a:spcBef>
                <a:spcPts val="0"/>
              </a:spcBef>
              <a:spcAft>
                <a:spcPts val="0"/>
              </a:spcAft>
              <a:buClr>
                <a:schemeClr val="dk1"/>
              </a:buClr>
              <a:buSzPts val="1200"/>
              <a:buFont typeface="Calibri"/>
              <a:buChar char="-"/>
            </a:pPr>
            <a:r>
              <a:rPr lang="en-US"/>
              <a:t>Stimulus ekonomi bertujuan untuk mengurangi kerugian ekonomi yang dialami oleh pemerintah, masyarakat, keluarga dan badan usaha sebagai akibat dari bencana.  Stimulus ekonomi harus berorientasi   pada   pemulihan   kapasitas   ekonomi   dalam   jangka menengah dan panjang sehingga harus efektif, efisien dan berkelanjutan.</a:t>
            </a:r>
            <a:endParaRPr/>
          </a:p>
          <a:p>
            <a:pPr indent="-171450" lvl="0" marL="171450" rtl="0" algn="l">
              <a:spcBef>
                <a:spcPts val="0"/>
              </a:spcBef>
              <a:spcAft>
                <a:spcPts val="0"/>
              </a:spcAft>
              <a:buClr>
                <a:schemeClr val="dk1"/>
              </a:buClr>
              <a:buSzPts val="1200"/>
              <a:buFont typeface="Calibri"/>
              <a:buChar char="-"/>
            </a:pPr>
            <a:r>
              <a:rPr lang="en-US"/>
              <a:t>Pemulihan Akses bertujuan untuk membantu memulihkan akses individu, keluarga dan masyarakat dalam rangka pemulihan sistem pelayanan dasar diantaranya pendidikan, kesehatan, sanitasi, rumah, ketentraman, ketertiban, perlindungan masyarakat dan jaminan sosial.</a:t>
            </a:r>
            <a:endParaRPr/>
          </a:p>
          <a:p>
            <a:pPr indent="-171450" lvl="0" marL="171450" rtl="0" algn="l">
              <a:spcBef>
                <a:spcPts val="0"/>
              </a:spcBef>
              <a:spcAft>
                <a:spcPts val="0"/>
              </a:spcAft>
              <a:buClr>
                <a:schemeClr val="dk1"/>
              </a:buClr>
              <a:buSzPts val="1200"/>
              <a:buFont typeface="Calibri"/>
              <a:buChar char="-"/>
            </a:pPr>
            <a:r>
              <a:rPr lang="en-US"/>
              <a:t>Pemulihan fungsi bertujuan untuk menjalankan kembali fungsi pemerintahan dan kemasyarakatan.</a:t>
            </a:r>
            <a:endParaRPr/>
          </a:p>
          <a:p>
            <a:pPr indent="-171450" lvl="0" marL="171450" rtl="0" algn="l">
              <a:spcBef>
                <a:spcPts val="0"/>
              </a:spcBef>
              <a:spcAft>
                <a:spcPts val="0"/>
              </a:spcAft>
              <a:buClr>
                <a:schemeClr val="dk1"/>
              </a:buClr>
              <a:buSzPts val="1200"/>
              <a:buFont typeface="Calibri"/>
              <a:buChar char="-"/>
            </a:pPr>
            <a:r>
              <a:rPr lang="en-US"/>
              <a:t>Pengurangan risiko meliputi  kebutuhan  mencegah atau mengurangi ancaman dan kerentanan, serta meningkatkan kapasitas masyarakat dan pemerintah   dalam  menghadapi   kemungkinan   bencana   di  masa depan. Kebutuhan ini meliputi kebutuhan pemulihan awal dan kebutuhan pemulihan jangka panjang untuk merespons peningkatan risiko akibat bencana.</a:t>
            </a:r>
            <a:endParaRPr/>
          </a:p>
          <a:p>
            <a:pPr indent="-95250" lvl="0" marL="17145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457" name="Google Shape;457;p10: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8" name="Google Shape;67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5" name="Google Shape;70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9" name="Google Shape;71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6" name="Google Shape;74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0" name="Google Shape;76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7" name="Google Shape;78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3" name="Google Shape;80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5" name="Google Shape;81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5" name="Google Shape;82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9" name="Google Shape;83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0" name="Google Shape;85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6" name="Google Shape;85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4" name="Google Shape;86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6" name="Google Shape;876;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6" name="Google Shape;88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9" name="Google Shape;90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2" name="Google Shape;932;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4" name="Google Shape;94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5" name="Google Shape;96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8" name="Google Shape;104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1" name="Google Shape;108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3" name="Google Shape;109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3" name="Google Shape;111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7" name="Shape 1137"/>
        <p:cNvGrpSpPr/>
        <p:nvPr/>
      </p:nvGrpSpPr>
      <p:grpSpPr>
        <a:xfrm>
          <a:off x="0" y="0"/>
          <a:ext cx="0" cy="0"/>
          <a:chOff x="0" y="0"/>
          <a:chExt cx="0" cy="0"/>
        </a:xfrm>
      </p:grpSpPr>
      <p:sp>
        <p:nvSpPr>
          <p:cNvPr id="1138" name="Google Shape;1138;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9" name="Google Shape;113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7" name="Google Shape;1187;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3" name="Google Shape;121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3" name="Google Shape;1223;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6" name="Google Shape;1236;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1" name="Google Shape;1241;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6" name="Google Shape;1246;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1" name="Google Shape;125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6" name="Google Shape;1256;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1" name="Google Shape;1261;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6" name="Google Shape;126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9" name="Shape 1269"/>
        <p:cNvGrpSpPr/>
        <p:nvPr/>
      </p:nvGrpSpPr>
      <p:grpSpPr>
        <a:xfrm>
          <a:off x="0" y="0"/>
          <a:ext cx="0" cy="0"/>
          <a:chOff x="0" y="0"/>
          <a:chExt cx="0" cy="0"/>
        </a:xfrm>
      </p:grpSpPr>
      <p:sp>
        <p:nvSpPr>
          <p:cNvPr id="1270" name="Google Shape;1270;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1" name="Google Shape;1271;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65"/>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65"/>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91" name="Google Shape;191;p65"/>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92" name="Google Shape;192;p6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6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6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66"/>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66"/>
          <p:cNvSpPr/>
          <p:nvPr>
            <p:ph idx="2" type="pic"/>
          </p:nvPr>
        </p:nvSpPr>
        <p:spPr>
          <a:xfrm>
            <a:off x="1792288" y="612775"/>
            <a:ext cx="5486400" cy="4114800"/>
          </a:xfrm>
          <a:prstGeom prst="rect">
            <a:avLst/>
          </a:prstGeom>
          <a:noFill/>
          <a:ln>
            <a:noFill/>
          </a:ln>
        </p:spPr>
      </p:sp>
      <p:sp>
        <p:nvSpPr>
          <p:cNvPr id="198" name="Google Shape;198;p66"/>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99" name="Google Shape;199;p6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6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6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6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67"/>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5" name="Google Shape;205;p6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6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6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68"/>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68"/>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1" name="Google Shape;211;p6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6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6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5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5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 name="Google Shape;22;p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25" name="Shape 25"/>
        <p:cNvGrpSpPr/>
        <p:nvPr/>
      </p:nvGrpSpPr>
      <p:grpSpPr>
        <a:xfrm>
          <a:off x="0" y="0"/>
          <a:ext cx="0" cy="0"/>
          <a:chOff x="0" y="0"/>
          <a:chExt cx="0" cy="0"/>
        </a:xfrm>
      </p:grpSpPr>
      <p:sp>
        <p:nvSpPr>
          <p:cNvPr id="26" name="Google Shape;26;p58"/>
          <p:cNvSpPr/>
          <p:nvPr/>
        </p:nvSpPr>
        <p:spPr>
          <a:xfrm>
            <a:off x="13687428" y="9413082"/>
            <a:ext cx="4600574" cy="731043"/>
          </a:xfrm>
          <a:custGeom>
            <a:rect b="b" l="l" r="r" t="t"/>
            <a:pathLst>
              <a:path extrusionOk="0" h="1941773" w="12192148">
                <a:moveTo>
                  <a:pt x="5307865" y="0"/>
                </a:moveTo>
                <a:cubicBezTo>
                  <a:pt x="5307865" y="0"/>
                  <a:pt x="5307865" y="0"/>
                  <a:pt x="5817217" y="0"/>
                </a:cubicBezTo>
                <a:cubicBezTo>
                  <a:pt x="5817217" y="0"/>
                  <a:pt x="5817217" y="0"/>
                  <a:pt x="5817217" y="697113"/>
                </a:cubicBezTo>
                <a:cubicBezTo>
                  <a:pt x="5817217" y="697113"/>
                  <a:pt x="5817217" y="697113"/>
                  <a:pt x="6190042" y="697113"/>
                </a:cubicBezTo>
                <a:cubicBezTo>
                  <a:pt x="6190042" y="697113"/>
                  <a:pt x="6190042" y="697113"/>
                  <a:pt x="6190042" y="1325570"/>
                </a:cubicBezTo>
                <a:cubicBezTo>
                  <a:pt x="6190042" y="1325570"/>
                  <a:pt x="6190042" y="1325570"/>
                  <a:pt x="6489353" y="1325570"/>
                </a:cubicBezTo>
                <a:cubicBezTo>
                  <a:pt x="6489353" y="1325570"/>
                  <a:pt x="6489353" y="1325570"/>
                  <a:pt x="6489353" y="1114324"/>
                </a:cubicBezTo>
                <a:cubicBezTo>
                  <a:pt x="6489353" y="1114324"/>
                  <a:pt x="6489353" y="1114324"/>
                  <a:pt x="6898935" y="1114324"/>
                </a:cubicBezTo>
                <a:cubicBezTo>
                  <a:pt x="6898935" y="1114324"/>
                  <a:pt x="6898935" y="1114324"/>
                  <a:pt x="6898935" y="348556"/>
                </a:cubicBezTo>
                <a:cubicBezTo>
                  <a:pt x="6898935" y="348556"/>
                  <a:pt x="6898935" y="348556"/>
                  <a:pt x="7219249" y="348556"/>
                </a:cubicBezTo>
                <a:cubicBezTo>
                  <a:pt x="7219249" y="348556"/>
                  <a:pt x="7219249" y="348556"/>
                  <a:pt x="7219249" y="1093199"/>
                </a:cubicBezTo>
                <a:cubicBezTo>
                  <a:pt x="7219249" y="1093199"/>
                  <a:pt x="7219249" y="1093199"/>
                  <a:pt x="7413539" y="1093199"/>
                </a:cubicBezTo>
                <a:cubicBezTo>
                  <a:pt x="7413539" y="1093199"/>
                  <a:pt x="7413539" y="1093199"/>
                  <a:pt x="7413539" y="517553"/>
                </a:cubicBezTo>
                <a:cubicBezTo>
                  <a:pt x="7413539" y="517553"/>
                  <a:pt x="7413539" y="517553"/>
                  <a:pt x="7875631" y="517553"/>
                </a:cubicBezTo>
                <a:cubicBezTo>
                  <a:pt x="7875631" y="517553"/>
                  <a:pt x="7875631" y="517553"/>
                  <a:pt x="7875631" y="1103761"/>
                </a:cubicBezTo>
                <a:cubicBezTo>
                  <a:pt x="7875631" y="1103761"/>
                  <a:pt x="7875631" y="1103761"/>
                  <a:pt x="8342975" y="1103761"/>
                </a:cubicBezTo>
                <a:cubicBezTo>
                  <a:pt x="8342975" y="1103761"/>
                  <a:pt x="8342975" y="1103761"/>
                  <a:pt x="8342975" y="739362"/>
                </a:cubicBezTo>
                <a:cubicBezTo>
                  <a:pt x="8342975" y="739362"/>
                  <a:pt x="8342975" y="739362"/>
                  <a:pt x="8852328" y="739362"/>
                </a:cubicBezTo>
                <a:cubicBezTo>
                  <a:pt x="8852328" y="739362"/>
                  <a:pt x="8852328" y="739362"/>
                  <a:pt x="8852328" y="1093199"/>
                </a:cubicBezTo>
                <a:cubicBezTo>
                  <a:pt x="8852328" y="1093199"/>
                  <a:pt x="8852328" y="1093199"/>
                  <a:pt x="9240906" y="1093199"/>
                </a:cubicBezTo>
                <a:cubicBezTo>
                  <a:pt x="9240906" y="1093199"/>
                  <a:pt x="9240906" y="1093199"/>
                  <a:pt x="9240906" y="924202"/>
                </a:cubicBezTo>
                <a:cubicBezTo>
                  <a:pt x="9240906" y="924202"/>
                  <a:pt x="9240906" y="924202"/>
                  <a:pt x="9503459" y="929483"/>
                </a:cubicBezTo>
                <a:cubicBezTo>
                  <a:pt x="9503459" y="929483"/>
                  <a:pt x="9503459" y="929483"/>
                  <a:pt x="9503459" y="781611"/>
                </a:cubicBezTo>
                <a:cubicBezTo>
                  <a:pt x="9503459" y="781611"/>
                  <a:pt x="9503459" y="781611"/>
                  <a:pt x="9771263" y="781611"/>
                </a:cubicBezTo>
                <a:cubicBezTo>
                  <a:pt x="9771263" y="781611"/>
                  <a:pt x="9771263" y="781611"/>
                  <a:pt x="9771263" y="918921"/>
                </a:cubicBezTo>
                <a:cubicBezTo>
                  <a:pt x="9771263" y="918921"/>
                  <a:pt x="9771263" y="918921"/>
                  <a:pt x="10028565" y="918921"/>
                </a:cubicBezTo>
                <a:cubicBezTo>
                  <a:pt x="10028565" y="918921"/>
                  <a:pt x="10028565" y="918921"/>
                  <a:pt x="10028565" y="765768"/>
                </a:cubicBezTo>
                <a:cubicBezTo>
                  <a:pt x="10028565" y="765768"/>
                  <a:pt x="10028565" y="765768"/>
                  <a:pt x="10280615" y="771049"/>
                </a:cubicBezTo>
                <a:cubicBezTo>
                  <a:pt x="10280615" y="771049"/>
                  <a:pt x="10280615" y="771049"/>
                  <a:pt x="10280615" y="190122"/>
                </a:cubicBezTo>
                <a:cubicBezTo>
                  <a:pt x="10280615" y="190122"/>
                  <a:pt x="10280615" y="190122"/>
                  <a:pt x="10789968" y="190122"/>
                </a:cubicBezTo>
                <a:cubicBezTo>
                  <a:pt x="10789968" y="190122"/>
                  <a:pt x="10789968" y="190122"/>
                  <a:pt x="10789968" y="697113"/>
                </a:cubicBezTo>
                <a:cubicBezTo>
                  <a:pt x="10789968" y="697113"/>
                  <a:pt x="10789968" y="697113"/>
                  <a:pt x="11168044" y="697113"/>
                </a:cubicBezTo>
                <a:cubicBezTo>
                  <a:pt x="11168044" y="697113"/>
                  <a:pt x="11168044" y="697113"/>
                  <a:pt x="11168044" y="1621315"/>
                </a:cubicBezTo>
                <a:cubicBezTo>
                  <a:pt x="11168044" y="1621315"/>
                  <a:pt x="11168044" y="1621315"/>
                  <a:pt x="11467354" y="1621315"/>
                </a:cubicBezTo>
                <a:cubicBezTo>
                  <a:pt x="11467354" y="1621315"/>
                  <a:pt x="11467354" y="1621315"/>
                  <a:pt x="11467354" y="1114324"/>
                </a:cubicBezTo>
                <a:cubicBezTo>
                  <a:pt x="11467354" y="1114324"/>
                  <a:pt x="11467354" y="1114324"/>
                  <a:pt x="11871686" y="1114324"/>
                </a:cubicBezTo>
                <a:cubicBezTo>
                  <a:pt x="11871686" y="1114324"/>
                  <a:pt x="11871686" y="1114324"/>
                  <a:pt x="11871686" y="348556"/>
                </a:cubicBezTo>
                <a:cubicBezTo>
                  <a:pt x="11871686" y="348556"/>
                  <a:pt x="11871686" y="348556"/>
                  <a:pt x="12192000" y="348556"/>
                </a:cubicBezTo>
                <a:cubicBezTo>
                  <a:pt x="12192000" y="348556"/>
                  <a:pt x="12192000" y="348556"/>
                  <a:pt x="12192000" y="1754103"/>
                </a:cubicBezTo>
                <a:lnTo>
                  <a:pt x="12192000" y="1896676"/>
                </a:lnTo>
                <a:lnTo>
                  <a:pt x="12192148" y="1896676"/>
                </a:lnTo>
                <a:lnTo>
                  <a:pt x="12192148" y="1941773"/>
                </a:lnTo>
                <a:lnTo>
                  <a:pt x="0" y="1941773"/>
                </a:lnTo>
                <a:lnTo>
                  <a:pt x="0" y="1896676"/>
                </a:lnTo>
                <a:lnTo>
                  <a:pt x="0" y="1573784"/>
                </a:lnTo>
                <a:lnTo>
                  <a:pt x="112847" y="1573784"/>
                </a:lnTo>
                <a:cubicBezTo>
                  <a:pt x="165111" y="1573784"/>
                  <a:pt x="224842" y="1573784"/>
                  <a:pt x="293106" y="1573784"/>
                </a:cubicBezTo>
                <a:cubicBezTo>
                  <a:pt x="293106" y="1573784"/>
                  <a:pt x="293106" y="1573784"/>
                  <a:pt x="293106" y="411930"/>
                </a:cubicBezTo>
                <a:cubicBezTo>
                  <a:pt x="293106" y="411930"/>
                  <a:pt x="293106" y="411930"/>
                  <a:pt x="655428" y="411930"/>
                </a:cubicBezTo>
                <a:cubicBezTo>
                  <a:pt x="655428" y="411930"/>
                  <a:pt x="655428" y="411930"/>
                  <a:pt x="655428" y="1373100"/>
                </a:cubicBezTo>
                <a:cubicBezTo>
                  <a:pt x="676433" y="1315008"/>
                  <a:pt x="734194" y="1188260"/>
                  <a:pt x="791956" y="1188260"/>
                </a:cubicBezTo>
                <a:cubicBezTo>
                  <a:pt x="875973" y="1188260"/>
                  <a:pt x="954739" y="1399506"/>
                  <a:pt x="954739" y="1399506"/>
                </a:cubicBezTo>
                <a:cubicBezTo>
                  <a:pt x="954739" y="1399506"/>
                  <a:pt x="1023002" y="1188260"/>
                  <a:pt x="1101768" y="1188260"/>
                </a:cubicBezTo>
                <a:cubicBezTo>
                  <a:pt x="1180534" y="1188260"/>
                  <a:pt x="1264551" y="1399506"/>
                  <a:pt x="1264551" y="1399506"/>
                </a:cubicBezTo>
                <a:cubicBezTo>
                  <a:pt x="1264551" y="1399506"/>
                  <a:pt x="1332815" y="1188260"/>
                  <a:pt x="1411580" y="1188260"/>
                </a:cubicBezTo>
                <a:cubicBezTo>
                  <a:pt x="1490347" y="1188260"/>
                  <a:pt x="1574363" y="1399506"/>
                  <a:pt x="1574363" y="1399506"/>
                </a:cubicBezTo>
                <a:cubicBezTo>
                  <a:pt x="1574363" y="1399506"/>
                  <a:pt x="1574363" y="1399506"/>
                  <a:pt x="1574363" y="1447036"/>
                </a:cubicBezTo>
                <a:cubicBezTo>
                  <a:pt x="1574363" y="1447036"/>
                  <a:pt x="1574363" y="1447036"/>
                  <a:pt x="1721393" y="1447036"/>
                </a:cubicBezTo>
                <a:cubicBezTo>
                  <a:pt x="1721393" y="1447036"/>
                  <a:pt x="1721393" y="1447036"/>
                  <a:pt x="1721393" y="1299164"/>
                </a:cubicBezTo>
                <a:cubicBezTo>
                  <a:pt x="1616372" y="1278040"/>
                  <a:pt x="1537606" y="1182979"/>
                  <a:pt x="1537606" y="1072074"/>
                </a:cubicBezTo>
                <a:cubicBezTo>
                  <a:pt x="1537606" y="961170"/>
                  <a:pt x="1616372" y="866110"/>
                  <a:pt x="1721393" y="844985"/>
                </a:cubicBezTo>
                <a:cubicBezTo>
                  <a:pt x="1721393" y="844985"/>
                  <a:pt x="1721393" y="844985"/>
                  <a:pt x="1721393" y="586208"/>
                </a:cubicBezTo>
                <a:cubicBezTo>
                  <a:pt x="1721393" y="586208"/>
                  <a:pt x="1721393" y="586208"/>
                  <a:pt x="1815912" y="586208"/>
                </a:cubicBezTo>
                <a:cubicBezTo>
                  <a:pt x="1815912" y="586208"/>
                  <a:pt x="1815912" y="586208"/>
                  <a:pt x="1815912" y="844985"/>
                </a:cubicBezTo>
                <a:cubicBezTo>
                  <a:pt x="1920933" y="866110"/>
                  <a:pt x="1999699" y="961170"/>
                  <a:pt x="1999699" y="1072074"/>
                </a:cubicBezTo>
                <a:cubicBezTo>
                  <a:pt x="1999699" y="1188260"/>
                  <a:pt x="1920933" y="1278040"/>
                  <a:pt x="1815912" y="1299164"/>
                </a:cubicBezTo>
                <a:cubicBezTo>
                  <a:pt x="1815912" y="1299164"/>
                  <a:pt x="1815912" y="1299164"/>
                  <a:pt x="1815912" y="1447036"/>
                </a:cubicBezTo>
                <a:cubicBezTo>
                  <a:pt x="1815912" y="1447036"/>
                  <a:pt x="1815912" y="1447036"/>
                  <a:pt x="1941937" y="1447036"/>
                </a:cubicBezTo>
                <a:cubicBezTo>
                  <a:pt x="1941937" y="1447036"/>
                  <a:pt x="1941937" y="1447036"/>
                  <a:pt x="1941937" y="1293883"/>
                </a:cubicBezTo>
                <a:cubicBezTo>
                  <a:pt x="1941937" y="1293883"/>
                  <a:pt x="1941937" y="1293883"/>
                  <a:pt x="2099469" y="1293883"/>
                </a:cubicBezTo>
                <a:cubicBezTo>
                  <a:pt x="2099469" y="1293883"/>
                  <a:pt x="2099469" y="1293883"/>
                  <a:pt x="2099469" y="1093199"/>
                </a:cubicBezTo>
                <a:cubicBezTo>
                  <a:pt x="2099469" y="1093199"/>
                  <a:pt x="2099469" y="1093199"/>
                  <a:pt x="2440788" y="1093199"/>
                </a:cubicBezTo>
                <a:cubicBezTo>
                  <a:pt x="2440788" y="1093199"/>
                  <a:pt x="2440788" y="1093199"/>
                  <a:pt x="2440788" y="517553"/>
                </a:cubicBezTo>
                <a:cubicBezTo>
                  <a:pt x="2440788" y="517553"/>
                  <a:pt x="2440788" y="517553"/>
                  <a:pt x="2897630" y="517553"/>
                </a:cubicBezTo>
                <a:cubicBezTo>
                  <a:pt x="2897630" y="517553"/>
                  <a:pt x="2897630" y="517553"/>
                  <a:pt x="2897630" y="1103761"/>
                </a:cubicBezTo>
                <a:cubicBezTo>
                  <a:pt x="2897630" y="1103761"/>
                  <a:pt x="2897630" y="1103761"/>
                  <a:pt x="3364974" y="1103761"/>
                </a:cubicBezTo>
                <a:cubicBezTo>
                  <a:pt x="3364974" y="1103761"/>
                  <a:pt x="3364974" y="1103761"/>
                  <a:pt x="3364974" y="739362"/>
                </a:cubicBezTo>
                <a:cubicBezTo>
                  <a:pt x="3364974" y="739362"/>
                  <a:pt x="3364974" y="739362"/>
                  <a:pt x="3879577" y="739362"/>
                </a:cubicBezTo>
                <a:cubicBezTo>
                  <a:pt x="3879577" y="739362"/>
                  <a:pt x="3879577" y="739362"/>
                  <a:pt x="3879577" y="1093199"/>
                </a:cubicBezTo>
                <a:cubicBezTo>
                  <a:pt x="3879577" y="1093199"/>
                  <a:pt x="3879577" y="1093199"/>
                  <a:pt x="4268157" y="1093199"/>
                </a:cubicBezTo>
                <a:cubicBezTo>
                  <a:pt x="4268157" y="1093199"/>
                  <a:pt x="4268157" y="1093199"/>
                  <a:pt x="4268157" y="924202"/>
                </a:cubicBezTo>
                <a:cubicBezTo>
                  <a:pt x="4268157" y="924202"/>
                  <a:pt x="4268157" y="924202"/>
                  <a:pt x="4530710" y="929483"/>
                </a:cubicBezTo>
                <a:cubicBezTo>
                  <a:pt x="4530710" y="929483"/>
                  <a:pt x="4530710" y="929483"/>
                  <a:pt x="4530710" y="781611"/>
                </a:cubicBezTo>
                <a:cubicBezTo>
                  <a:pt x="4530710" y="781611"/>
                  <a:pt x="4530710" y="781611"/>
                  <a:pt x="4798513" y="781611"/>
                </a:cubicBezTo>
                <a:cubicBezTo>
                  <a:pt x="4798513" y="781611"/>
                  <a:pt x="4798513" y="781611"/>
                  <a:pt x="4798513" y="918921"/>
                </a:cubicBezTo>
                <a:cubicBezTo>
                  <a:pt x="4798513" y="918921"/>
                  <a:pt x="4798513" y="918921"/>
                  <a:pt x="5055815" y="918921"/>
                </a:cubicBezTo>
                <a:cubicBezTo>
                  <a:pt x="5055815" y="918921"/>
                  <a:pt x="5055815" y="918921"/>
                  <a:pt x="5055815" y="765768"/>
                </a:cubicBezTo>
                <a:cubicBezTo>
                  <a:pt x="5055815" y="765768"/>
                  <a:pt x="5055815" y="765768"/>
                  <a:pt x="5307865" y="771049"/>
                </a:cubicBezTo>
                <a:cubicBezTo>
                  <a:pt x="5307865" y="771049"/>
                  <a:pt x="5307865" y="771049"/>
                  <a:pt x="5307865" y="0"/>
                </a:cubicBezTo>
                <a:close/>
              </a:path>
            </a:pathLst>
          </a:custGeom>
          <a:solidFill>
            <a:schemeClr val="accent1"/>
          </a:solidFill>
          <a:ln>
            <a:noFill/>
          </a:ln>
        </p:spPr>
        <p:txBody>
          <a:bodyPr anchorCtr="0" anchor="t" bIns="51425" lIns="102850" spcFirstLastPara="1" rIns="102850" wrap="square" tIns="51425">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7" name="Google Shape;27;p58"/>
          <p:cNvSpPr/>
          <p:nvPr/>
        </p:nvSpPr>
        <p:spPr>
          <a:xfrm>
            <a:off x="0" y="10094120"/>
            <a:ext cx="18288000" cy="20716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FFFFFF"/>
              </a:solidFill>
              <a:latin typeface="Calibri"/>
              <a:ea typeface="Calibri"/>
              <a:cs typeface="Calibri"/>
              <a:sym typeface="Calibri"/>
            </a:endParaRPr>
          </a:p>
        </p:txBody>
      </p:sp>
      <p:grpSp>
        <p:nvGrpSpPr>
          <p:cNvPr id="28" name="Google Shape;28;p58"/>
          <p:cNvGrpSpPr/>
          <p:nvPr/>
        </p:nvGrpSpPr>
        <p:grpSpPr>
          <a:xfrm flipH="1">
            <a:off x="16767919" y="8639140"/>
            <a:ext cx="1226657" cy="1213775"/>
            <a:chOff x="3175" y="1588"/>
            <a:chExt cx="4686300" cy="4637087"/>
          </a:xfrm>
        </p:grpSpPr>
        <p:sp>
          <p:nvSpPr>
            <p:cNvPr id="29" name="Google Shape;29;p58"/>
            <p:cNvSpPr/>
            <p:nvPr/>
          </p:nvSpPr>
          <p:spPr>
            <a:xfrm>
              <a:off x="1106488" y="3094038"/>
              <a:ext cx="98425" cy="133667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0" name="Google Shape;30;p58"/>
            <p:cNvSpPr/>
            <p:nvPr/>
          </p:nvSpPr>
          <p:spPr>
            <a:xfrm>
              <a:off x="1450975" y="3094038"/>
              <a:ext cx="85725" cy="133667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1" name="Google Shape;31;p58"/>
            <p:cNvSpPr/>
            <p:nvPr/>
          </p:nvSpPr>
          <p:spPr>
            <a:xfrm>
              <a:off x="1147763" y="3148013"/>
              <a:ext cx="357188" cy="635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2" name="Google Shape;32;p58"/>
            <p:cNvSpPr/>
            <p:nvPr/>
          </p:nvSpPr>
          <p:spPr>
            <a:xfrm>
              <a:off x="1173163" y="3176588"/>
              <a:ext cx="306388" cy="306387"/>
            </a:xfrm>
            <a:custGeom>
              <a:rect b="b" l="l" r="r" t="t"/>
              <a:pathLst>
                <a:path extrusionOk="0" h="193" w="193">
                  <a:moveTo>
                    <a:pt x="175" y="193"/>
                  </a:moveTo>
                  <a:lnTo>
                    <a:pt x="0" y="18"/>
                  </a:lnTo>
                  <a:lnTo>
                    <a:pt x="18" y="0"/>
                  </a:lnTo>
                  <a:lnTo>
                    <a:pt x="193" y="175"/>
                  </a:lnTo>
                  <a:lnTo>
                    <a:pt x="175" y="19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3" name="Google Shape;33;p58"/>
            <p:cNvSpPr/>
            <p:nvPr/>
          </p:nvSpPr>
          <p:spPr>
            <a:xfrm>
              <a:off x="1173163" y="3176588"/>
              <a:ext cx="306388" cy="306387"/>
            </a:xfrm>
            <a:custGeom>
              <a:rect b="b" l="l" r="r" t="t"/>
              <a:pathLst>
                <a:path extrusionOk="0" h="193" w="193">
                  <a:moveTo>
                    <a:pt x="0" y="175"/>
                  </a:moveTo>
                  <a:lnTo>
                    <a:pt x="175" y="0"/>
                  </a:lnTo>
                  <a:lnTo>
                    <a:pt x="193" y="18"/>
                  </a:lnTo>
                  <a:lnTo>
                    <a:pt x="18" y="193"/>
                  </a:lnTo>
                  <a:lnTo>
                    <a:pt x="0" y="17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4" name="Google Shape;34;p58"/>
            <p:cNvSpPr/>
            <p:nvPr/>
          </p:nvSpPr>
          <p:spPr>
            <a:xfrm>
              <a:off x="1147763" y="3441700"/>
              <a:ext cx="357188" cy="635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5" name="Google Shape;35;p58"/>
            <p:cNvSpPr/>
            <p:nvPr/>
          </p:nvSpPr>
          <p:spPr>
            <a:xfrm>
              <a:off x="1173163" y="3470275"/>
              <a:ext cx="306388" cy="304800"/>
            </a:xfrm>
            <a:custGeom>
              <a:rect b="b" l="l" r="r" t="t"/>
              <a:pathLst>
                <a:path extrusionOk="0" h="192" w="193">
                  <a:moveTo>
                    <a:pt x="175" y="192"/>
                  </a:moveTo>
                  <a:lnTo>
                    <a:pt x="0" y="18"/>
                  </a:lnTo>
                  <a:lnTo>
                    <a:pt x="18" y="0"/>
                  </a:lnTo>
                  <a:lnTo>
                    <a:pt x="193" y="174"/>
                  </a:lnTo>
                  <a:lnTo>
                    <a:pt x="175" y="19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6" name="Google Shape;36;p58"/>
            <p:cNvSpPr/>
            <p:nvPr/>
          </p:nvSpPr>
          <p:spPr>
            <a:xfrm>
              <a:off x="1173163" y="3470275"/>
              <a:ext cx="306388" cy="304800"/>
            </a:xfrm>
            <a:custGeom>
              <a:rect b="b" l="l" r="r" t="t"/>
              <a:pathLst>
                <a:path extrusionOk="0" h="192" w="193">
                  <a:moveTo>
                    <a:pt x="0" y="174"/>
                  </a:moveTo>
                  <a:lnTo>
                    <a:pt x="175" y="0"/>
                  </a:lnTo>
                  <a:lnTo>
                    <a:pt x="193" y="18"/>
                  </a:lnTo>
                  <a:lnTo>
                    <a:pt x="18" y="192"/>
                  </a:lnTo>
                  <a:lnTo>
                    <a:pt x="0" y="17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7" name="Google Shape;37;p58"/>
            <p:cNvSpPr/>
            <p:nvPr/>
          </p:nvSpPr>
          <p:spPr>
            <a:xfrm>
              <a:off x="1147763" y="3733800"/>
              <a:ext cx="357188" cy="635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8" name="Google Shape;38;p58"/>
            <p:cNvSpPr/>
            <p:nvPr/>
          </p:nvSpPr>
          <p:spPr>
            <a:xfrm>
              <a:off x="1173163" y="3762375"/>
              <a:ext cx="306388" cy="306387"/>
            </a:xfrm>
            <a:custGeom>
              <a:rect b="b" l="l" r="r" t="t"/>
              <a:pathLst>
                <a:path extrusionOk="0" h="193" w="193">
                  <a:moveTo>
                    <a:pt x="175" y="193"/>
                  </a:moveTo>
                  <a:lnTo>
                    <a:pt x="0" y="18"/>
                  </a:lnTo>
                  <a:lnTo>
                    <a:pt x="18" y="0"/>
                  </a:lnTo>
                  <a:lnTo>
                    <a:pt x="193" y="175"/>
                  </a:lnTo>
                  <a:lnTo>
                    <a:pt x="175" y="19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39" name="Google Shape;39;p58"/>
            <p:cNvSpPr/>
            <p:nvPr/>
          </p:nvSpPr>
          <p:spPr>
            <a:xfrm>
              <a:off x="1173163" y="3762375"/>
              <a:ext cx="306388" cy="306387"/>
            </a:xfrm>
            <a:custGeom>
              <a:rect b="b" l="l" r="r" t="t"/>
              <a:pathLst>
                <a:path extrusionOk="0" h="193" w="193">
                  <a:moveTo>
                    <a:pt x="0" y="175"/>
                  </a:moveTo>
                  <a:lnTo>
                    <a:pt x="175" y="0"/>
                  </a:lnTo>
                  <a:lnTo>
                    <a:pt x="193" y="18"/>
                  </a:lnTo>
                  <a:lnTo>
                    <a:pt x="18" y="193"/>
                  </a:lnTo>
                  <a:lnTo>
                    <a:pt x="0" y="17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0" name="Google Shape;40;p58"/>
            <p:cNvSpPr/>
            <p:nvPr/>
          </p:nvSpPr>
          <p:spPr>
            <a:xfrm>
              <a:off x="1147763" y="4027488"/>
              <a:ext cx="357188" cy="635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1" name="Google Shape;41;p58"/>
            <p:cNvSpPr/>
            <p:nvPr/>
          </p:nvSpPr>
          <p:spPr>
            <a:xfrm>
              <a:off x="1173163" y="4056063"/>
              <a:ext cx="306388" cy="304800"/>
            </a:xfrm>
            <a:custGeom>
              <a:rect b="b" l="l" r="r" t="t"/>
              <a:pathLst>
                <a:path extrusionOk="0" h="192" w="193">
                  <a:moveTo>
                    <a:pt x="175" y="192"/>
                  </a:moveTo>
                  <a:lnTo>
                    <a:pt x="0" y="18"/>
                  </a:lnTo>
                  <a:lnTo>
                    <a:pt x="18" y="0"/>
                  </a:lnTo>
                  <a:lnTo>
                    <a:pt x="193" y="174"/>
                  </a:lnTo>
                  <a:lnTo>
                    <a:pt x="175" y="19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2" name="Google Shape;42;p58"/>
            <p:cNvSpPr/>
            <p:nvPr/>
          </p:nvSpPr>
          <p:spPr>
            <a:xfrm>
              <a:off x="1173163" y="4056063"/>
              <a:ext cx="306388" cy="304800"/>
            </a:xfrm>
            <a:custGeom>
              <a:rect b="b" l="l" r="r" t="t"/>
              <a:pathLst>
                <a:path extrusionOk="0" h="192" w="193">
                  <a:moveTo>
                    <a:pt x="0" y="174"/>
                  </a:moveTo>
                  <a:lnTo>
                    <a:pt x="175" y="0"/>
                  </a:lnTo>
                  <a:lnTo>
                    <a:pt x="193" y="18"/>
                  </a:lnTo>
                  <a:lnTo>
                    <a:pt x="18" y="192"/>
                  </a:lnTo>
                  <a:lnTo>
                    <a:pt x="0" y="17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3" name="Google Shape;43;p58"/>
            <p:cNvSpPr/>
            <p:nvPr/>
          </p:nvSpPr>
          <p:spPr>
            <a:xfrm>
              <a:off x="1106488" y="1897063"/>
              <a:ext cx="98425" cy="12827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4" name="Google Shape;44;p58"/>
            <p:cNvSpPr/>
            <p:nvPr/>
          </p:nvSpPr>
          <p:spPr>
            <a:xfrm>
              <a:off x="1450975" y="1897063"/>
              <a:ext cx="85725" cy="12827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5" name="Google Shape;45;p58"/>
            <p:cNvSpPr/>
            <p:nvPr/>
          </p:nvSpPr>
          <p:spPr>
            <a:xfrm>
              <a:off x="1147763" y="1897063"/>
              <a:ext cx="357188" cy="635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6" name="Google Shape;46;p58"/>
            <p:cNvSpPr/>
            <p:nvPr/>
          </p:nvSpPr>
          <p:spPr>
            <a:xfrm>
              <a:off x="1173163" y="1925638"/>
              <a:ext cx="306388" cy="304800"/>
            </a:xfrm>
            <a:custGeom>
              <a:rect b="b" l="l" r="r" t="t"/>
              <a:pathLst>
                <a:path extrusionOk="0" h="192" w="193">
                  <a:moveTo>
                    <a:pt x="175" y="192"/>
                  </a:moveTo>
                  <a:lnTo>
                    <a:pt x="0" y="18"/>
                  </a:lnTo>
                  <a:lnTo>
                    <a:pt x="18" y="0"/>
                  </a:lnTo>
                  <a:lnTo>
                    <a:pt x="193" y="174"/>
                  </a:lnTo>
                  <a:lnTo>
                    <a:pt x="175" y="19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7" name="Google Shape;47;p58"/>
            <p:cNvSpPr/>
            <p:nvPr/>
          </p:nvSpPr>
          <p:spPr>
            <a:xfrm>
              <a:off x="1173163" y="1925638"/>
              <a:ext cx="306388" cy="304800"/>
            </a:xfrm>
            <a:custGeom>
              <a:rect b="b" l="l" r="r" t="t"/>
              <a:pathLst>
                <a:path extrusionOk="0" h="192" w="193">
                  <a:moveTo>
                    <a:pt x="0" y="174"/>
                  </a:moveTo>
                  <a:lnTo>
                    <a:pt x="175" y="0"/>
                  </a:lnTo>
                  <a:lnTo>
                    <a:pt x="193" y="18"/>
                  </a:lnTo>
                  <a:lnTo>
                    <a:pt x="18" y="192"/>
                  </a:lnTo>
                  <a:lnTo>
                    <a:pt x="0" y="17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8" name="Google Shape;48;p58"/>
            <p:cNvSpPr/>
            <p:nvPr/>
          </p:nvSpPr>
          <p:spPr>
            <a:xfrm>
              <a:off x="1147763" y="2189163"/>
              <a:ext cx="357188" cy="635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9" name="Google Shape;49;p58"/>
            <p:cNvSpPr/>
            <p:nvPr/>
          </p:nvSpPr>
          <p:spPr>
            <a:xfrm>
              <a:off x="1173163" y="2217738"/>
              <a:ext cx="306388" cy="306387"/>
            </a:xfrm>
            <a:custGeom>
              <a:rect b="b" l="l" r="r" t="t"/>
              <a:pathLst>
                <a:path extrusionOk="0" h="193" w="193">
                  <a:moveTo>
                    <a:pt x="175" y="193"/>
                  </a:moveTo>
                  <a:lnTo>
                    <a:pt x="0" y="18"/>
                  </a:lnTo>
                  <a:lnTo>
                    <a:pt x="18" y="0"/>
                  </a:lnTo>
                  <a:lnTo>
                    <a:pt x="193" y="175"/>
                  </a:lnTo>
                  <a:lnTo>
                    <a:pt x="175" y="19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0" name="Google Shape;50;p58"/>
            <p:cNvSpPr/>
            <p:nvPr/>
          </p:nvSpPr>
          <p:spPr>
            <a:xfrm>
              <a:off x="1173163" y="2217738"/>
              <a:ext cx="306388" cy="306387"/>
            </a:xfrm>
            <a:custGeom>
              <a:rect b="b" l="l" r="r" t="t"/>
              <a:pathLst>
                <a:path extrusionOk="0" h="193" w="193">
                  <a:moveTo>
                    <a:pt x="0" y="175"/>
                  </a:moveTo>
                  <a:lnTo>
                    <a:pt x="175" y="0"/>
                  </a:lnTo>
                  <a:lnTo>
                    <a:pt x="193" y="18"/>
                  </a:lnTo>
                  <a:lnTo>
                    <a:pt x="18" y="193"/>
                  </a:lnTo>
                  <a:lnTo>
                    <a:pt x="0" y="17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1" name="Google Shape;51;p58"/>
            <p:cNvSpPr/>
            <p:nvPr/>
          </p:nvSpPr>
          <p:spPr>
            <a:xfrm>
              <a:off x="1147763" y="2482850"/>
              <a:ext cx="357188" cy="635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2" name="Google Shape;52;p58"/>
            <p:cNvSpPr/>
            <p:nvPr/>
          </p:nvSpPr>
          <p:spPr>
            <a:xfrm>
              <a:off x="1173163" y="2511425"/>
              <a:ext cx="306388" cy="304800"/>
            </a:xfrm>
            <a:custGeom>
              <a:rect b="b" l="l" r="r" t="t"/>
              <a:pathLst>
                <a:path extrusionOk="0" h="192" w="193">
                  <a:moveTo>
                    <a:pt x="175" y="192"/>
                  </a:moveTo>
                  <a:lnTo>
                    <a:pt x="0" y="18"/>
                  </a:lnTo>
                  <a:lnTo>
                    <a:pt x="18" y="0"/>
                  </a:lnTo>
                  <a:lnTo>
                    <a:pt x="193" y="174"/>
                  </a:lnTo>
                  <a:lnTo>
                    <a:pt x="175" y="19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3" name="Google Shape;53;p58"/>
            <p:cNvSpPr/>
            <p:nvPr/>
          </p:nvSpPr>
          <p:spPr>
            <a:xfrm>
              <a:off x="1173163" y="2511425"/>
              <a:ext cx="306388" cy="304800"/>
            </a:xfrm>
            <a:custGeom>
              <a:rect b="b" l="l" r="r" t="t"/>
              <a:pathLst>
                <a:path extrusionOk="0" h="192" w="193">
                  <a:moveTo>
                    <a:pt x="0" y="174"/>
                  </a:moveTo>
                  <a:lnTo>
                    <a:pt x="175" y="0"/>
                  </a:lnTo>
                  <a:lnTo>
                    <a:pt x="193" y="18"/>
                  </a:lnTo>
                  <a:lnTo>
                    <a:pt x="18" y="192"/>
                  </a:lnTo>
                  <a:lnTo>
                    <a:pt x="0" y="17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4" name="Google Shape;54;p58"/>
            <p:cNvSpPr/>
            <p:nvPr/>
          </p:nvSpPr>
          <p:spPr>
            <a:xfrm>
              <a:off x="1147763" y="2774950"/>
              <a:ext cx="357188" cy="635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5" name="Google Shape;55;p58"/>
            <p:cNvSpPr/>
            <p:nvPr/>
          </p:nvSpPr>
          <p:spPr>
            <a:xfrm>
              <a:off x="1173163" y="2803525"/>
              <a:ext cx="306388" cy="306387"/>
            </a:xfrm>
            <a:custGeom>
              <a:rect b="b" l="l" r="r" t="t"/>
              <a:pathLst>
                <a:path extrusionOk="0" h="193" w="193">
                  <a:moveTo>
                    <a:pt x="175" y="193"/>
                  </a:moveTo>
                  <a:lnTo>
                    <a:pt x="0" y="18"/>
                  </a:lnTo>
                  <a:lnTo>
                    <a:pt x="18" y="0"/>
                  </a:lnTo>
                  <a:lnTo>
                    <a:pt x="193" y="175"/>
                  </a:lnTo>
                  <a:lnTo>
                    <a:pt x="175" y="19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6" name="Google Shape;56;p58"/>
            <p:cNvSpPr/>
            <p:nvPr/>
          </p:nvSpPr>
          <p:spPr>
            <a:xfrm>
              <a:off x="1173163" y="2803525"/>
              <a:ext cx="306388" cy="306387"/>
            </a:xfrm>
            <a:custGeom>
              <a:rect b="b" l="l" r="r" t="t"/>
              <a:pathLst>
                <a:path extrusionOk="0" h="193" w="193">
                  <a:moveTo>
                    <a:pt x="0" y="175"/>
                  </a:moveTo>
                  <a:lnTo>
                    <a:pt x="175" y="0"/>
                  </a:lnTo>
                  <a:lnTo>
                    <a:pt x="193" y="18"/>
                  </a:lnTo>
                  <a:lnTo>
                    <a:pt x="18" y="193"/>
                  </a:lnTo>
                  <a:lnTo>
                    <a:pt x="0" y="17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7" name="Google Shape;57;p58"/>
            <p:cNvSpPr/>
            <p:nvPr/>
          </p:nvSpPr>
          <p:spPr>
            <a:xfrm>
              <a:off x="1179513" y="919163"/>
              <a:ext cx="44450" cy="98107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8" name="Google Shape;58;p58"/>
            <p:cNvSpPr/>
            <p:nvPr/>
          </p:nvSpPr>
          <p:spPr>
            <a:xfrm>
              <a:off x="1412875" y="919163"/>
              <a:ext cx="53975" cy="98107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59" name="Google Shape;59;p58"/>
            <p:cNvSpPr/>
            <p:nvPr/>
          </p:nvSpPr>
          <p:spPr>
            <a:xfrm>
              <a:off x="1179513" y="915988"/>
              <a:ext cx="274638" cy="476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0" name="Google Shape;60;p58"/>
            <p:cNvSpPr/>
            <p:nvPr/>
          </p:nvSpPr>
          <p:spPr>
            <a:xfrm>
              <a:off x="1198563" y="938213"/>
              <a:ext cx="236538" cy="234950"/>
            </a:xfrm>
            <a:custGeom>
              <a:rect b="b" l="l" r="r" t="t"/>
              <a:pathLst>
                <a:path extrusionOk="0" h="148" w="149">
                  <a:moveTo>
                    <a:pt x="135" y="148"/>
                  </a:moveTo>
                  <a:lnTo>
                    <a:pt x="0" y="14"/>
                  </a:lnTo>
                  <a:lnTo>
                    <a:pt x="14" y="0"/>
                  </a:lnTo>
                  <a:lnTo>
                    <a:pt x="149" y="134"/>
                  </a:lnTo>
                  <a:lnTo>
                    <a:pt x="135" y="148"/>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1" name="Google Shape;61;p58"/>
            <p:cNvSpPr/>
            <p:nvPr/>
          </p:nvSpPr>
          <p:spPr>
            <a:xfrm>
              <a:off x="1198563" y="938213"/>
              <a:ext cx="236538" cy="234950"/>
            </a:xfrm>
            <a:custGeom>
              <a:rect b="b" l="l" r="r" t="t"/>
              <a:pathLst>
                <a:path extrusionOk="0" h="148" w="149">
                  <a:moveTo>
                    <a:pt x="0" y="134"/>
                  </a:moveTo>
                  <a:lnTo>
                    <a:pt x="135" y="0"/>
                  </a:lnTo>
                  <a:lnTo>
                    <a:pt x="149" y="14"/>
                  </a:lnTo>
                  <a:lnTo>
                    <a:pt x="14" y="148"/>
                  </a:lnTo>
                  <a:lnTo>
                    <a:pt x="0" y="13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2" name="Google Shape;62;p58"/>
            <p:cNvSpPr/>
            <p:nvPr/>
          </p:nvSpPr>
          <p:spPr>
            <a:xfrm>
              <a:off x="1179513" y="1141413"/>
              <a:ext cx="274638" cy="476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3" name="Google Shape;63;p58"/>
            <p:cNvSpPr/>
            <p:nvPr/>
          </p:nvSpPr>
          <p:spPr>
            <a:xfrm>
              <a:off x="1198563" y="1160463"/>
              <a:ext cx="236538" cy="236537"/>
            </a:xfrm>
            <a:custGeom>
              <a:rect b="b" l="l" r="r" t="t"/>
              <a:pathLst>
                <a:path extrusionOk="0" h="149" w="149">
                  <a:moveTo>
                    <a:pt x="135" y="149"/>
                  </a:moveTo>
                  <a:lnTo>
                    <a:pt x="0" y="14"/>
                  </a:lnTo>
                  <a:lnTo>
                    <a:pt x="14" y="0"/>
                  </a:lnTo>
                  <a:lnTo>
                    <a:pt x="149" y="135"/>
                  </a:lnTo>
                  <a:lnTo>
                    <a:pt x="135" y="14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4" name="Google Shape;64;p58"/>
            <p:cNvSpPr/>
            <p:nvPr/>
          </p:nvSpPr>
          <p:spPr>
            <a:xfrm>
              <a:off x="1198563" y="1160463"/>
              <a:ext cx="236538" cy="236537"/>
            </a:xfrm>
            <a:custGeom>
              <a:rect b="b" l="l" r="r" t="t"/>
              <a:pathLst>
                <a:path extrusionOk="0" h="149" w="149">
                  <a:moveTo>
                    <a:pt x="0" y="135"/>
                  </a:moveTo>
                  <a:lnTo>
                    <a:pt x="135" y="0"/>
                  </a:lnTo>
                  <a:lnTo>
                    <a:pt x="149" y="14"/>
                  </a:lnTo>
                  <a:lnTo>
                    <a:pt x="14" y="149"/>
                  </a:lnTo>
                  <a:lnTo>
                    <a:pt x="0" y="13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5" name="Google Shape;65;p58"/>
            <p:cNvSpPr/>
            <p:nvPr/>
          </p:nvSpPr>
          <p:spPr>
            <a:xfrm>
              <a:off x="1179513" y="1365250"/>
              <a:ext cx="274638" cy="476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6" name="Google Shape;66;p58"/>
            <p:cNvSpPr/>
            <p:nvPr/>
          </p:nvSpPr>
          <p:spPr>
            <a:xfrm>
              <a:off x="1198563" y="1387475"/>
              <a:ext cx="236538" cy="231775"/>
            </a:xfrm>
            <a:custGeom>
              <a:rect b="b" l="l" r="r" t="t"/>
              <a:pathLst>
                <a:path extrusionOk="0" h="146" w="149">
                  <a:moveTo>
                    <a:pt x="135" y="146"/>
                  </a:moveTo>
                  <a:lnTo>
                    <a:pt x="0" y="12"/>
                  </a:lnTo>
                  <a:lnTo>
                    <a:pt x="14" y="0"/>
                  </a:lnTo>
                  <a:lnTo>
                    <a:pt x="149" y="134"/>
                  </a:lnTo>
                  <a:lnTo>
                    <a:pt x="135" y="146"/>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7" name="Google Shape;67;p58"/>
            <p:cNvSpPr/>
            <p:nvPr/>
          </p:nvSpPr>
          <p:spPr>
            <a:xfrm>
              <a:off x="1198563" y="1387475"/>
              <a:ext cx="236538" cy="231775"/>
            </a:xfrm>
            <a:custGeom>
              <a:rect b="b" l="l" r="r" t="t"/>
              <a:pathLst>
                <a:path extrusionOk="0" h="146" w="149">
                  <a:moveTo>
                    <a:pt x="0" y="134"/>
                  </a:moveTo>
                  <a:lnTo>
                    <a:pt x="135" y="0"/>
                  </a:lnTo>
                  <a:lnTo>
                    <a:pt x="149" y="12"/>
                  </a:lnTo>
                  <a:lnTo>
                    <a:pt x="14" y="146"/>
                  </a:lnTo>
                  <a:lnTo>
                    <a:pt x="0" y="13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8" name="Google Shape;68;p58"/>
            <p:cNvSpPr/>
            <p:nvPr/>
          </p:nvSpPr>
          <p:spPr>
            <a:xfrm>
              <a:off x="1179513" y="1590675"/>
              <a:ext cx="274638" cy="4445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69" name="Google Shape;69;p58"/>
            <p:cNvSpPr/>
            <p:nvPr/>
          </p:nvSpPr>
          <p:spPr>
            <a:xfrm>
              <a:off x="1198563" y="1609725"/>
              <a:ext cx="236538" cy="236537"/>
            </a:xfrm>
            <a:custGeom>
              <a:rect b="b" l="l" r="r" t="t"/>
              <a:pathLst>
                <a:path extrusionOk="0" h="149" w="149">
                  <a:moveTo>
                    <a:pt x="135" y="149"/>
                  </a:moveTo>
                  <a:lnTo>
                    <a:pt x="0" y="14"/>
                  </a:lnTo>
                  <a:lnTo>
                    <a:pt x="14" y="0"/>
                  </a:lnTo>
                  <a:lnTo>
                    <a:pt x="149" y="135"/>
                  </a:lnTo>
                  <a:lnTo>
                    <a:pt x="135" y="14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0" name="Google Shape;70;p58"/>
            <p:cNvSpPr/>
            <p:nvPr/>
          </p:nvSpPr>
          <p:spPr>
            <a:xfrm>
              <a:off x="1198563" y="1609725"/>
              <a:ext cx="236538" cy="236537"/>
            </a:xfrm>
            <a:custGeom>
              <a:rect b="b" l="l" r="r" t="t"/>
              <a:pathLst>
                <a:path extrusionOk="0" h="149" w="149">
                  <a:moveTo>
                    <a:pt x="0" y="135"/>
                  </a:moveTo>
                  <a:lnTo>
                    <a:pt x="135" y="0"/>
                  </a:lnTo>
                  <a:lnTo>
                    <a:pt x="149" y="14"/>
                  </a:lnTo>
                  <a:lnTo>
                    <a:pt x="14" y="149"/>
                  </a:lnTo>
                  <a:lnTo>
                    <a:pt x="0" y="13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1" name="Google Shape;71;p58"/>
            <p:cNvSpPr/>
            <p:nvPr/>
          </p:nvSpPr>
          <p:spPr>
            <a:xfrm>
              <a:off x="1182688" y="217488"/>
              <a:ext cx="44450" cy="7461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2" name="Google Shape;72;p58"/>
            <p:cNvSpPr/>
            <p:nvPr/>
          </p:nvSpPr>
          <p:spPr>
            <a:xfrm>
              <a:off x="1416050" y="217488"/>
              <a:ext cx="53975" cy="7461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3" name="Google Shape;73;p58"/>
            <p:cNvSpPr/>
            <p:nvPr/>
          </p:nvSpPr>
          <p:spPr>
            <a:xfrm>
              <a:off x="1182688" y="65088"/>
              <a:ext cx="287338" cy="188912"/>
            </a:xfrm>
            <a:custGeom>
              <a:rect b="b" l="l" r="r" t="t"/>
              <a:pathLst>
                <a:path extrusionOk="0" h="119" w="181">
                  <a:moveTo>
                    <a:pt x="181" y="119"/>
                  </a:moveTo>
                  <a:lnTo>
                    <a:pt x="0" y="119"/>
                  </a:lnTo>
                  <a:lnTo>
                    <a:pt x="0" y="80"/>
                  </a:lnTo>
                  <a:lnTo>
                    <a:pt x="86" y="0"/>
                  </a:lnTo>
                  <a:lnTo>
                    <a:pt x="181" y="26"/>
                  </a:lnTo>
                  <a:lnTo>
                    <a:pt x="181" y="11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4" name="Google Shape;74;p58"/>
            <p:cNvSpPr/>
            <p:nvPr/>
          </p:nvSpPr>
          <p:spPr>
            <a:xfrm>
              <a:off x="1201738" y="227013"/>
              <a:ext cx="236538" cy="236537"/>
            </a:xfrm>
            <a:custGeom>
              <a:rect b="b" l="l" r="r" t="t"/>
              <a:pathLst>
                <a:path extrusionOk="0" h="149" w="149">
                  <a:moveTo>
                    <a:pt x="135" y="149"/>
                  </a:moveTo>
                  <a:lnTo>
                    <a:pt x="0" y="15"/>
                  </a:lnTo>
                  <a:lnTo>
                    <a:pt x="14" y="0"/>
                  </a:lnTo>
                  <a:lnTo>
                    <a:pt x="149" y="135"/>
                  </a:lnTo>
                  <a:lnTo>
                    <a:pt x="135" y="14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5" name="Google Shape;75;p58"/>
            <p:cNvSpPr/>
            <p:nvPr/>
          </p:nvSpPr>
          <p:spPr>
            <a:xfrm>
              <a:off x="1201738" y="227013"/>
              <a:ext cx="236538" cy="236537"/>
            </a:xfrm>
            <a:custGeom>
              <a:rect b="b" l="l" r="r" t="t"/>
              <a:pathLst>
                <a:path extrusionOk="0" h="149" w="149">
                  <a:moveTo>
                    <a:pt x="0" y="135"/>
                  </a:moveTo>
                  <a:lnTo>
                    <a:pt x="135" y="0"/>
                  </a:lnTo>
                  <a:lnTo>
                    <a:pt x="149" y="15"/>
                  </a:lnTo>
                  <a:lnTo>
                    <a:pt x="14" y="149"/>
                  </a:lnTo>
                  <a:lnTo>
                    <a:pt x="0" y="13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6" name="Google Shape;76;p58"/>
            <p:cNvSpPr/>
            <p:nvPr/>
          </p:nvSpPr>
          <p:spPr>
            <a:xfrm>
              <a:off x="1182688" y="431800"/>
              <a:ext cx="274638" cy="476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7" name="Google Shape;77;p58"/>
            <p:cNvSpPr/>
            <p:nvPr/>
          </p:nvSpPr>
          <p:spPr>
            <a:xfrm>
              <a:off x="1201738" y="450850"/>
              <a:ext cx="236538" cy="234950"/>
            </a:xfrm>
            <a:custGeom>
              <a:rect b="b" l="l" r="r" t="t"/>
              <a:pathLst>
                <a:path extrusionOk="0" h="148" w="149">
                  <a:moveTo>
                    <a:pt x="135" y="148"/>
                  </a:moveTo>
                  <a:lnTo>
                    <a:pt x="0" y="14"/>
                  </a:lnTo>
                  <a:lnTo>
                    <a:pt x="14" y="0"/>
                  </a:lnTo>
                  <a:lnTo>
                    <a:pt x="149" y="134"/>
                  </a:lnTo>
                  <a:lnTo>
                    <a:pt x="135" y="148"/>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8" name="Google Shape;78;p58"/>
            <p:cNvSpPr/>
            <p:nvPr/>
          </p:nvSpPr>
          <p:spPr>
            <a:xfrm>
              <a:off x="1201738" y="450850"/>
              <a:ext cx="236538" cy="234950"/>
            </a:xfrm>
            <a:custGeom>
              <a:rect b="b" l="l" r="r" t="t"/>
              <a:pathLst>
                <a:path extrusionOk="0" h="148" w="149">
                  <a:moveTo>
                    <a:pt x="0" y="134"/>
                  </a:moveTo>
                  <a:lnTo>
                    <a:pt x="135" y="0"/>
                  </a:lnTo>
                  <a:lnTo>
                    <a:pt x="149" y="14"/>
                  </a:lnTo>
                  <a:lnTo>
                    <a:pt x="14" y="148"/>
                  </a:lnTo>
                  <a:lnTo>
                    <a:pt x="0" y="13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79" name="Google Shape;79;p58"/>
            <p:cNvSpPr/>
            <p:nvPr/>
          </p:nvSpPr>
          <p:spPr>
            <a:xfrm>
              <a:off x="1182688" y="654050"/>
              <a:ext cx="274638" cy="476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0" name="Google Shape;80;p58"/>
            <p:cNvSpPr/>
            <p:nvPr/>
          </p:nvSpPr>
          <p:spPr>
            <a:xfrm>
              <a:off x="1201738" y="676275"/>
              <a:ext cx="236538" cy="233362"/>
            </a:xfrm>
            <a:custGeom>
              <a:rect b="b" l="l" r="r" t="t"/>
              <a:pathLst>
                <a:path extrusionOk="0" h="147" w="149">
                  <a:moveTo>
                    <a:pt x="135" y="147"/>
                  </a:moveTo>
                  <a:lnTo>
                    <a:pt x="0" y="12"/>
                  </a:lnTo>
                  <a:lnTo>
                    <a:pt x="14" y="0"/>
                  </a:lnTo>
                  <a:lnTo>
                    <a:pt x="149" y="135"/>
                  </a:lnTo>
                  <a:lnTo>
                    <a:pt x="135" y="147"/>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1" name="Google Shape;81;p58"/>
            <p:cNvSpPr/>
            <p:nvPr/>
          </p:nvSpPr>
          <p:spPr>
            <a:xfrm>
              <a:off x="1201738" y="676275"/>
              <a:ext cx="236538" cy="233362"/>
            </a:xfrm>
            <a:custGeom>
              <a:rect b="b" l="l" r="r" t="t"/>
              <a:pathLst>
                <a:path extrusionOk="0" h="147" w="149">
                  <a:moveTo>
                    <a:pt x="0" y="135"/>
                  </a:moveTo>
                  <a:lnTo>
                    <a:pt x="135" y="0"/>
                  </a:lnTo>
                  <a:lnTo>
                    <a:pt x="149" y="12"/>
                  </a:lnTo>
                  <a:lnTo>
                    <a:pt x="14" y="147"/>
                  </a:lnTo>
                  <a:lnTo>
                    <a:pt x="0" y="13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2" name="Google Shape;82;p58"/>
            <p:cNvSpPr/>
            <p:nvPr/>
          </p:nvSpPr>
          <p:spPr>
            <a:xfrm>
              <a:off x="398463" y="755650"/>
              <a:ext cx="825500" cy="396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3" name="Google Shape;83;p58"/>
            <p:cNvSpPr/>
            <p:nvPr/>
          </p:nvSpPr>
          <p:spPr>
            <a:xfrm>
              <a:off x="398463" y="950913"/>
              <a:ext cx="825500" cy="4445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4" name="Google Shape;84;p58"/>
            <p:cNvSpPr/>
            <p:nvPr/>
          </p:nvSpPr>
          <p:spPr>
            <a:xfrm>
              <a:off x="1185863" y="755650"/>
              <a:ext cx="38100"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5" name="Google Shape;85;p58"/>
            <p:cNvSpPr/>
            <p:nvPr/>
          </p:nvSpPr>
          <p:spPr>
            <a:xfrm>
              <a:off x="1009650" y="773113"/>
              <a:ext cx="198438" cy="196850"/>
            </a:xfrm>
            <a:custGeom>
              <a:rect b="b" l="l" r="r" t="t"/>
              <a:pathLst>
                <a:path extrusionOk="0" h="124" w="125">
                  <a:moveTo>
                    <a:pt x="0" y="112"/>
                  </a:moveTo>
                  <a:lnTo>
                    <a:pt x="113" y="0"/>
                  </a:lnTo>
                  <a:lnTo>
                    <a:pt x="125" y="12"/>
                  </a:lnTo>
                  <a:lnTo>
                    <a:pt x="11"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6" name="Google Shape;86;p58"/>
            <p:cNvSpPr/>
            <p:nvPr/>
          </p:nvSpPr>
          <p:spPr>
            <a:xfrm>
              <a:off x="1009650" y="773113"/>
              <a:ext cx="198438" cy="196850"/>
            </a:xfrm>
            <a:custGeom>
              <a:rect b="b" l="l" r="r" t="t"/>
              <a:pathLst>
                <a:path extrusionOk="0" h="124" w="125">
                  <a:moveTo>
                    <a:pt x="11" y="0"/>
                  </a:moveTo>
                  <a:lnTo>
                    <a:pt x="125" y="112"/>
                  </a:lnTo>
                  <a:lnTo>
                    <a:pt x="113" y="124"/>
                  </a:lnTo>
                  <a:lnTo>
                    <a:pt x="0" y="12"/>
                  </a:lnTo>
                  <a:lnTo>
                    <a:pt x="11"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7" name="Google Shape;87;p58"/>
            <p:cNvSpPr/>
            <p:nvPr/>
          </p:nvSpPr>
          <p:spPr>
            <a:xfrm>
              <a:off x="996950" y="755650"/>
              <a:ext cx="39688"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8" name="Google Shape;88;p58"/>
            <p:cNvSpPr/>
            <p:nvPr/>
          </p:nvSpPr>
          <p:spPr>
            <a:xfrm>
              <a:off x="819150" y="773113"/>
              <a:ext cx="201613" cy="196850"/>
            </a:xfrm>
            <a:custGeom>
              <a:rect b="b" l="l" r="r" t="t"/>
              <a:pathLst>
                <a:path extrusionOk="0" h="124" w="127">
                  <a:moveTo>
                    <a:pt x="0" y="112"/>
                  </a:moveTo>
                  <a:lnTo>
                    <a:pt x="114" y="0"/>
                  </a:lnTo>
                  <a:lnTo>
                    <a:pt x="127"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89" name="Google Shape;89;p58"/>
            <p:cNvSpPr/>
            <p:nvPr/>
          </p:nvSpPr>
          <p:spPr>
            <a:xfrm>
              <a:off x="819150" y="773113"/>
              <a:ext cx="201613" cy="196850"/>
            </a:xfrm>
            <a:custGeom>
              <a:rect b="b" l="l" r="r" t="t"/>
              <a:pathLst>
                <a:path extrusionOk="0" h="124" w="127">
                  <a:moveTo>
                    <a:pt x="12" y="0"/>
                  </a:moveTo>
                  <a:lnTo>
                    <a:pt x="127" y="112"/>
                  </a:lnTo>
                  <a:lnTo>
                    <a:pt x="114"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0" name="Google Shape;90;p58"/>
            <p:cNvSpPr/>
            <p:nvPr/>
          </p:nvSpPr>
          <p:spPr>
            <a:xfrm>
              <a:off x="806450" y="755650"/>
              <a:ext cx="41275"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1" name="Google Shape;91;p58"/>
            <p:cNvSpPr/>
            <p:nvPr/>
          </p:nvSpPr>
          <p:spPr>
            <a:xfrm>
              <a:off x="631825" y="773113"/>
              <a:ext cx="196850" cy="196850"/>
            </a:xfrm>
            <a:custGeom>
              <a:rect b="b" l="l" r="r" t="t"/>
              <a:pathLst>
                <a:path extrusionOk="0" h="124" w="124">
                  <a:moveTo>
                    <a:pt x="0" y="112"/>
                  </a:moveTo>
                  <a:lnTo>
                    <a:pt x="114" y="0"/>
                  </a:lnTo>
                  <a:lnTo>
                    <a:pt x="124"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2" name="Google Shape;92;p58"/>
            <p:cNvSpPr/>
            <p:nvPr/>
          </p:nvSpPr>
          <p:spPr>
            <a:xfrm>
              <a:off x="631825" y="773113"/>
              <a:ext cx="196850" cy="196850"/>
            </a:xfrm>
            <a:custGeom>
              <a:rect b="b" l="l" r="r" t="t"/>
              <a:pathLst>
                <a:path extrusionOk="0" h="124" w="124">
                  <a:moveTo>
                    <a:pt x="12" y="0"/>
                  </a:moveTo>
                  <a:lnTo>
                    <a:pt x="124" y="112"/>
                  </a:lnTo>
                  <a:lnTo>
                    <a:pt x="114"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3" name="Google Shape;93;p58"/>
            <p:cNvSpPr/>
            <p:nvPr/>
          </p:nvSpPr>
          <p:spPr>
            <a:xfrm>
              <a:off x="617538" y="755650"/>
              <a:ext cx="42863"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4" name="Google Shape;94;p58"/>
            <p:cNvSpPr/>
            <p:nvPr/>
          </p:nvSpPr>
          <p:spPr>
            <a:xfrm>
              <a:off x="442913" y="773113"/>
              <a:ext cx="198438" cy="196850"/>
            </a:xfrm>
            <a:custGeom>
              <a:rect b="b" l="l" r="r" t="t"/>
              <a:pathLst>
                <a:path extrusionOk="0" h="124" w="125">
                  <a:moveTo>
                    <a:pt x="0" y="112"/>
                  </a:moveTo>
                  <a:lnTo>
                    <a:pt x="112" y="0"/>
                  </a:lnTo>
                  <a:lnTo>
                    <a:pt x="125"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5" name="Google Shape;95;p58"/>
            <p:cNvSpPr/>
            <p:nvPr/>
          </p:nvSpPr>
          <p:spPr>
            <a:xfrm>
              <a:off x="442913" y="773113"/>
              <a:ext cx="198438" cy="196850"/>
            </a:xfrm>
            <a:custGeom>
              <a:rect b="b" l="l" r="r" t="t"/>
              <a:pathLst>
                <a:path extrusionOk="0" h="124" w="125">
                  <a:moveTo>
                    <a:pt x="12" y="0"/>
                  </a:moveTo>
                  <a:lnTo>
                    <a:pt x="125" y="112"/>
                  </a:lnTo>
                  <a:lnTo>
                    <a:pt x="112"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6" name="Google Shape;96;p58"/>
            <p:cNvSpPr/>
            <p:nvPr/>
          </p:nvSpPr>
          <p:spPr>
            <a:xfrm>
              <a:off x="1504950" y="755650"/>
              <a:ext cx="822325" cy="396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7" name="Google Shape;97;p58"/>
            <p:cNvSpPr/>
            <p:nvPr/>
          </p:nvSpPr>
          <p:spPr>
            <a:xfrm>
              <a:off x="1504950" y="950913"/>
              <a:ext cx="822325" cy="4445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8" name="Google Shape;98;p58"/>
            <p:cNvSpPr/>
            <p:nvPr/>
          </p:nvSpPr>
          <p:spPr>
            <a:xfrm>
              <a:off x="2292350" y="755650"/>
              <a:ext cx="38100"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99" name="Google Shape;99;p58"/>
            <p:cNvSpPr/>
            <p:nvPr/>
          </p:nvSpPr>
          <p:spPr>
            <a:xfrm>
              <a:off x="2116138" y="773113"/>
              <a:ext cx="198438" cy="196850"/>
            </a:xfrm>
            <a:custGeom>
              <a:rect b="b" l="l" r="r" t="t"/>
              <a:pathLst>
                <a:path extrusionOk="0" h="124" w="125">
                  <a:moveTo>
                    <a:pt x="0" y="112"/>
                  </a:moveTo>
                  <a:lnTo>
                    <a:pt x="113" y="0"/>
                  </a:lnTo>
                  <a:lnTo>
                    <a:pt x="125" y="12"/>
                  </a:lnTo>
                  <a:lnTo>
                    <a:pt x="10"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0" name="Google Shape;100;p58"/>
            <p:cNvSpPr/>
            <p:nvPr/>
          </p:nvSpPr>
          <p:spPr>
            <a:xfrm>
              <a:off x="2116138" y="773113"/>
              <a:ext cx="198438" cy="196850"/>
            </a:xfrm>
            <a:custGeom>
              <a:rect b="b" l="l" r="r" t="t"/>
              <a:pathLst>
                <a:path extrusionOk="0" h="124" w="125">
                  <a:moveTo>
                    <a:pt x="10" y="0"/>
                  </a:moveTo>
                  <a:lnTo>
                    <a:pt x="125" y="112"/>
                  </a:lnTo>
                  <a:lnTo>
                    <a:pt x="113" y="124"/>
                  </a:lnTo>
                  <a:lnTo>
                    <a:pt x="0" y="12"/>
                  </a:lnTo>
                  <a:lnTo>
                    <a:pt x="10"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1" name="Google Shape;101;p58"/>
            <p:cNvSpPr/>
            <p:nvPr/>
          </p:nvSpPr>
          <p:spPr>
            <a:xfrm>
              <a:off x="2100263" y="755650"/>
              <a:ext cx="41275"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2" name="Google Shape;102;p58"/>
            <p:cNvSpPr/>
            <p:nvPr/>
          </p:nvSpPr>
          <p:spPr>
            <a:xfrm>
              <a:off x="1925638" y="773113"/>
              <a:ext cx="200025" cy="196850"/>
            </a:xfrm>
            <a:custGeom>
              <a:rect b="b" l="l" r="r" t="t"/>
              <a:pathLst>
                <a:path extrusionOk="0" h="124" w="126">
                  <a:moveTo>
                    <a:pt x="0" y="112"/>
                  </a:moveTo>
                  <a:lnTo>
                    <a:pt x="114" y="0"/>
                  </a:lnTo>
                  <a:lnTo>
                    <a:pt x="126"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3" name="Google Shape;103;p58"/>
            <p:cNvSpPr/>
            <p:nvPr/>
          </p:nvSpPr>
          <p:spPr>
            <a:xfrm>
              <a:off x="1925638" y="773113"/>
              <a:ext cx="200025" cy="196850"/>
            </a:xfrm>
            <a:custGeom>
              <a:rect b="b" l="l" r="r" t="t"/>
              <a:pathLst>
                <a:path extrusionOk="0" h="124" w="126">
                  <a:moveTo>
                    <a:pt x="12" y="0"/>
                  </a:moveTo>
                  <a:lnTo>
                    <a:pt x="126" y="112"/>
                  </a:lnTo>
                  <a:lnTo>
                    <a:pt x="114"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4" name="Google Shape;104;p58"/>
            <p:cNvSpPr/>
            <p:nvPr/>
          </p:nvSpPr>
          <p:spPr>
            <a:xfrm>
              <a:off x="1912938" y="755650"/>
              <a:ext cx="41275"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5" name="Google Shape;105;p58"/>
            <p:cNvSpPr/>
            <p:nvPr/>
          </p:nvSpPr>
          <p:spPr>
            <a:xfrm>
              <a:off x="1736725" y="773113"/>
              <a:ext cx="198438" cy="196850"/>
            </a:xfrm>
            <a:custGeom>
              <a:rect b="b" l="l" r="r" t="t"/>
              <a:pathLst>
                <a:path extrusionOk="0" h="124" w="125">
                  <a:moveTo>
                    <a:pt x="0" y="112"/>
                  </a:moveTo>
                  <a:lnTo>
                    <a:pt x="113" y="0"/>
                  </a:lnTo>
                  <a:lnTo>
                    <a:pt x="125"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6" name="Google Shape;106;p58"/>
            <p:cNvSpPr/>
            <p:nvPr/>
          </p:nvSpPr>
          <p:spPr>
            <a:xfrm>
              <a:off x="1736725" y="773113"/>
              <a:ext cx="198438" cy="196850"/>
            </a:xfrm>
            <a:custGeom>
              <a:rect b="b" l="l" r="r" t="t"/>
              <a:pathLst>
                <a:path extrusionOk="0" h="124" w="125">
                  <a:moveTo>
                    <a:pt x="12" y="0"/>
                  </a:moveTo>
                  <a:lnTo>
                    <a:pt x="125" y="112"/>
                  </a:lnTo>
                  <a:lnTo>
                    <a:pt x="113"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7" name="Google Shape;107;p58"/>
            <p:cNvSpPr/>
            <p:nvPr/>
          </p:nvSpPr>
          <p:spPr>
            <a:xfrm>
              <a:off x="1724025" y="755650"/>
              <a:ext cx="38100"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8" name="Google Shape;108;p58"/>
            <p:cNvSpPr/>
            <p:nvPr/>
          </p:nvSpPr>
          <p:spPr>
            <a:xfrm>
              <a:off x="1549400" y="773113"/>
              <a:ext cx="196850" cy="196850"/>
            </a:xfrm>
            <a:custGeom>
              <a:rect b="b" l="l" r="r" t="t"/>
              <a:pathLst>
                <a:path extrusionOk="0" h="124" w="124">
                  <a:moveTo>
                    <a:pt x="0" y="112"/>
                  </a:moveTo>
                  <a:lnTo>
                    <a:pt x="112" y="0"/>
                  </a:lnTo>
                  <a:lnTo>
                    <a:pt x="124"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09" name="Google Shape;109;p58"/>
            <p:cNvSpPr/>
            <p:nvPr/>
          </p:nvSpPr>
          <p:spPr>
            <a:xfrm>
              <a:off x="1549400" y="773113"/>
              <a:ext cx="196850" cy="196850"/>
            </a:xfrm>
            <a:custGeom>
              <a:rect b="b" l="l" r="r" t="t"/>
              <a:pathLst>
                <a:path extrusionOk="0" h="124" w="124">
                  <a:moveTo>
                    <a:pt x="12" y="0"/>
                  </a:moveTo>
                  <a:lnTo>
                    <a:pt x="124" y="112"/>
                  </a:lnTo>
                  <a:lnTo>
                    <a:pt x="112"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0" name="Google Shape;110;p58"/>
            <p:cNvSpPr/>
            <p:nvPr/>
          </p:nvSpPr>
          <p:spPr>
            <a:xfrm>
              <a:off x="2266950" y="755650"/>
              <a:ext cx="825500" cy="396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1" name="Google Shape;111;p58"/>
            <p:cNvSpPr/>
            <p:nvPr/>
          </p:nvSpPr>
          <p:spPr>
            <a:xfrm>
              <a:off x="2266950" y="950913"/>
              <a:ext cx="1379538" cy="44450"/>
            </a:xfrm>
            <a:custGeom>
              <a:rect b="b" l="l" r="r" t="t"/>
              <a:pathLst>
                <a:path extrusionOk="0" h="28" w="869">
                  <a:moveTo>
                    <a:pt x="869" y="0"/>
                  </a:moveTo>
                  <a:lnTo>
                    <a:pt x="869" y="28"/>
                  </a:lnTo>
                  <a:lnTo>
                    <a:pt x="0" y="28"/>
                  </a:lnTo>
                  <a:lnTo>
                    <a:pt x="0" y="0"/>
                  </a:lnTo>
                  <a:lnTo>
                    <a:pt x="777" y="0"/>
                  </a:lnTo>
                  <a:lnTo>
                    <a:pt x="86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2" name="Google Shape;112;p58"/>
            <p:cNvSpPr/>
            <p:nvPr/>
          </p:nvSpPr>
          <p:spPr>
            <a:xfrm>
              <a:off x="2266950" y="950913"/>
              <a:ext cx="1379538" cy="44450"/>
            </a:xfrm>
            <a:custGeom>
              <a:rect b="b" l="l" r="r" t="t"/>
              <a:pathLst>
                <a:path extrusionOk="0" h="28" w="869">
                  <a:moveTo>
                    <a:pt x="869" y="0"/>
                  </a:moveTo>
                  <a:lnTo>
                    <a:pt x="869" y="28"/>
                  </a:lnTo>
                  <a:lnTo>
                    <a:pt x="0" y="28"/>
                  </a:lnTo>
                  <a:lnTo>
                    <a:pt x="0" y="0"/>
                  </a:lnTo>
                  <a:lnTo>
                    <a:pt x="777" y="0"/>
                  </a:lnTo>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3" name="Google Shape;113;p58"/>
            <p:cNvSpPr/>
            <p:nvPr/>
          </p:nvSpPr>
          <p:spPr>
            <a:xfrm>
              <a:off x="3054350" y="755650"/>
              <a:ext cx="41275"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4" name="Google Shape;114;p58"/>
            <p:cNvSpPr/>
            <p:nvPr/>
          </p:nvSpPr>
          <p:spPr>
            <a:xfrm>
              <a:off x="2878138" y="773113"/>
              <a:ext cx="198438" cy="196850"/>
            </a:xfrm>
            <a:custGeom>
              <a:rect b="b" l="l" r="r" t="t"/>
              <a:pathLst>
                <a:path extrusionOk="0" h="124" w="125">
                  <a:moveTo>
                    <a:pt x="0" y="112"/>
                  </a:moveTo>
                  <a:lnTo>
                    <a:pt x="113" y="0"/>
                  </a:lnTo>
                  <a:lnTo>
                    <a:pt x="125"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5" name="Google Shape;115;p58"/>
            <p:cNvSpPr/>
            <p:nvPr/>
          </p:nvSpPr>
          <p:spPr>
            <a:xfrm>
              <a:off x="2878138" y="773113"/>
              <a:ext cx="198438" cy="196850"/>
            </a:xfrm>
            <a:custGeom>
              <a:rect b="b" l="l" r="r" t="t"/>
              <a:pathLst>
                <a:path extrusionOk="0" h="124" w="125">
                  <a:moveTo>
                    <a:pt x="12" y="0"/>
                  </a:moveTo>
                  <a:lnTo>
                    <a:pt x="125" y="112"/>
                  </a:lnTo>
                  <a:lnTo>
                    <a:pt x="113"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6" name="Google Shape;116;p58"/>
            <p:cNvSpPr/>
            <p:nvPr/>
          </p:nvSpPr>
          <p:spPr>
            <a:xfrm>
              <a:off x="2865438" y="755650"/>
              <a:ext cx="38100"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7" name="Google Shape;117;p58"/>
            <p:cNvSpPr/>
            <p:nvPr/>
          </p:nvSpPr>
          <p:spPr>
            <a:xfrm>
              <a:off x="2690813" y="773113"/>
              <a:ext cx="196850" cy="196850"/>
            </a:xfrm>
            <a:custGeom>
              <a:rect b="b" l="l" r="r" t="t"/>
              <a:pathLst>
                <a:path extrusionOk="0" h="124" w="124">
                  <a:moveTo>
                    <a:pt x="0" y="112"/>
                  </a:moveTo>
                  <a:lnTo>
                    <a:pt x="112" y="0"/>
                  </a:lnTo>
                  <a:lnTo>
                    <a:pt x="124" y="12"/>
                  </a:lnTo>
                  <a:lnTo>
                    <a:pt x="10"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8" name="Google Shape;118;p58"/>
            <p:cNvSpPr/>
            <p:nvPr/>
          </p:nvSpPr>
          <p:spPr>
            <a:xfrm>
              <a:off x="2690813" y="773113"/>
              <a:ext cx="196850" cy="196850"/>
            </a:xfrm>
            <a:custGeom>
              <a:rect b="b" l="l" r="r" t="t"/>
              <a:pathLst>
                <a:path extrusionOk="0" h="124" w="124">
                  <a:moveTo>
                    <a:pt x="10" y="0"/>
                  </a:moveTo>
                  <a:lnTo>
                    <a:pt x="124" y="112"/>
                  </a:lnTo>
                  <a:lnTo>
                    <a:pt x="112" y="124"/>
                  </a:lnTo>
                  <a:lnTo>
                    <a:pt x="0" y="12"/>
                  </a:lnTo>
                  <a:lnTo>
                    <a:pt x="10"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19" name="Google Shape;119;p58"/>
            <p:cNvSpPr/>
            <p:nvPr/>
          </p:nvSpPr>
          <p:spPr>
            <a:xfrm>
              <a:off x="2674938" y="755650"/>
              <a:ext cx="41275"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0" name="Google Shape;120;p58"/>
            <p:cNvSpPr/>
            <p:nvPr/>
          </p:nvSpPr>
          <p:spPr>
            <a:xfrm>
              <a:off x="2498725" y="773113"/>
              <a:ext cx="201613" cy="196850"/>
            </a:xfrm>
            <a:custGeom>
              <a:rect b="b" l="l" r="r" t="t"/>
              <a:pathLst>
                <a:path extrusionOk="0" h="124" w="127">
                  <a:moveTo>
                    <a:pt x="0" y="112"/>
                  </a:moveTo>
                  <a:lnTo>
                    <a:pt x="115" y="0"/>
                  </a:lnTo>
                  <a:lnTo>
                    <a:pt x="127"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1" name="Google Shape;121;p58"/>
            <p:cNvSpPr/>
            <p:nvPr/>
          </p:nvSpPr>
          <p:spPr>
            <a:xfrm>
              <a:off x="2498725" y="773113"/>
              <a:ext cx="201613" cy="196850"/>
            </a:xfrm>
            <a:custGeom>
              <a:rect b="b" l="l" r="r" t="t"/>
              <a:pathLst>
                <a:path extrusionOk="0" h="124" w="127">
                  <a:moveTo>
                    <a:pt x="12" y="0"/>
                  </a:moveTo>
                  <a:lnTo>
                    <a:pt x="127" y="112"/>
                  </a:lnTo>
                  <a:lnTo>
                    <a:pt x="115"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2" name="Google Shape;122;p58"/>
            <p:cNvSpPr/>
            <p:nvPr/>
          </p:nvSpPr>
          <p:spPr>
            <a:xfrm>
              <a:off x="2486025" y="755650"/>
              <a:ext cx="41275" cy="2301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3" name="Google Shape;123;p58"/>
            <p:cNvSpPr/>
            <p:nvPr/>
          </p:nvSpPr>
          <p:spPr>
            <a:xfrm>
              <a:off x="2311400" y="773113"/>
              <a:ext cx="196850" cy="196850"/>
            </a:xfrm>
            <a:custGeom>
              <a:rect b="b" l="l" r="r" t="t"/>
              <a:pathLst>
                <a:path extrusionOk="0" h="124" w="124">
                  <a:moveTo>
                    <a:pt x="0" y="112"/>
                  </a:moveTo>
                  <a:lnTo>
                    <a:pt x="112" y="0"/>
                  </a:lnTo>
                  <a:lnTo>
                    <a:pt x="124" y="12"/>
                  </a:lnTo>
                  <a:lnTo>
                    <a:pt x="12" y="124"/>
                  </a:lnTo>
                  <a:lnTo>
                    <a:pt x="0" y="1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4" name="Google Shape;124;p58"/>
            <p:cNvSpPr/>
            <p:nvPr/>
          </p:nvSpPr>
          <p:spPr>
            <a:xfrm>
              <a:off x="2311400" y="773113"/>
              <a:ext cx="196850" cy="196850"/>
            </a:xfrm>
            <a:custGeom>
              <a:rect b="b" l="l" r="r" t="t"/>
              <a:pathLst>
                <a:path extrusionOk="0" h="124" w="124">
                  <a:moveTo>
                    <a:pt x="12" y="0"/>
                  </a:moveTo>
                  <a:lnTo>
                    <a:pt x="124" y="112"/>
                  </a:lnTo>
                  <a:lnTo>
                    <a:pt x="112" y="124"/>
                  </a:lnTo>
                  <a:lnTo>
                    <a:pt x="0" y="12"/>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5" name="Google Shape;125;p58"/>
            <p:cNvSpPr/>
            <p:nvPr/>
          </p:nvSpPr>
          <p:spPr>
            <a:xfrm>
              <a:off x="1052513" y="628650"/>
              <a:ext cx="652463" cy="474662"/>
            </a:xfrm>
            <a:custGeom>
              <a:rect b="b" l="l" r="r" t="t"/>
              <a:pathLst>
                <a:path extrusionOk="0" h="149" w="205">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6" name="Google Shape;126;p58"/>
            <p:cNvSpPr/>
            <p:nvPr/>
          </p:nvSpPr>
          <p:spPr>
            <a:xfrm>
              <a:off x="236538" y="698500"/>
              <a:ext cx="219075" cy="49053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7" name="Google Shape;127;p58"/>
            <p:cNvSpPr/>
            <p:nvPr/>
          </p:nvSpPr>
          <p:spPr>
            <a:xfrm>
              <a:off x="411163" y="1588"/>
              <a:ext cx="3952875" cy="977900"/>
            </a:xfrm>
            <a:custGeom>
              <a:rect b="b" l="l" r="r" t="t"/>
              <a:pathLst>
                <a:path extrusionOk="0" h="616" w="2490">
                  <a:moveTo>
                    <a:pt x="2474" y="616"/>
                  </a:moveTo>
                  <a:lnTo>
                    <a:pt x="580" y="48"/>
                  </a:lnTo>
                  <a:lnTo>
                    <a:pt x="28" y="469"/>
                  </a:lnTo>
                  <a:lnTo>
                    <a:pt x="0" y="437"/>
                  </a:lnTo>
                  <a:lnTo>
                    <a:pt x="572" y="0"/>
                  </a:lnTo>
                  <a:lnTo>
                    <a:pt x="2490" y="578"/>
                  </a:lnTo>
                  <a:lnTo>
                    <a:pt x="2474" y="616"/>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8" name="Google Shape;128;p58"/>
            <p:cNvSpPr/>
            <p:nvPr/>
          </p:nvSpPr>
          <p:spPr>
            <a:xfrm>
              <a:off x="4294188" y="966788"/>
              <a:ext cx="44450" cy="10128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29" name="Google Shape;129;p58"/>
            <p:cNvSpPr/>
            <p:nvPr/>
          </p:nvSpPr>
          <p:spPr>
            <a:xfrm>
              <a:off x="3952875" y="1938338"/>
              <a:ext cx="736600" cy="241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0" name="Google Shape;130;p58"/>
            <p:cNvSpPr/>
            <p:nvPr/>
          </p:nvSpPr>
          <p:spPr>
            <a:xfrm>
              <a:off x="4224338" y="1855788"/>
              <a:ext cx="187325" cy="12382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1" name="Google Shape;131;p58"/>
            <p:cNvSpPr/>
            <p:nvPr/>
          </p:nvSpPr>
          <p:spPr>
            <a:xfrm>
              <a:off x="3044825" y="752475"/>
              <a:ext cx="771525" cy="3651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2" name="Google Shape;132;p58"/>
            <p:cNvSpPr/>
            <p:nvPr/>
          </p:nvSpPr>
          <p:spPr>
            <a:xfrm>
              <a:off x="3044825" y="900113"/>
              <a:ext cx="1287463" cy="88900"/>
            </a:xfrm>
            <a:custGeom>
              <a:rect b="b" l="l" r="r" t="t"/>
              <a:pathLst>
                <a:path extrusionOk="0" h="56" w="811">
                  <a:moveTo>
                    <a:pt x="0" y="56"/>
                  </a:moveTo>
                  <a:lnTo>
                    <a:pt x="0" y="30"/>
                  </a:lnTo>
                  <a:lnTo>
                    <a:pt x="725" y="30"/>
                  </a:lnTo>
                  <a:lnTo>
                    <a:pt x="735" y="0"/>
                  </a:lnTo>
                  <a:lnTo>
                    <a:pt x="811" y="30"/>
                  </a:lnTo>
                  <a:lnTo>
                    <a:pt x="811" y="56"/>
                  </a:lnTo>
                  <a:lnTo>
                    <a:pt x="0" y="56"/>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3" name="Google Shape;133;p58"/>
            <p:cNvSpPr/>
            <p:nvPr/>
          </p:nvSpPr>
          <p:spPr>
            <a:xfrm>
              <a:off x="3781425" y="752475"/>
              <a:ext cx="34925" cy="21431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4" name="Google Shape;134;p58"/>
            <p:cNvSpPr/>
            <p:nvPr/>
          </p:nvSpPr>
          <p:spPr>
            <a:xfrm>
              <a:off x="3949700" y="820738"/>
              <a:ext cx="38100" cy="13335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5" name="Google Shape;135;p58"/>
            <p:cNvSpPr/>
            <p:nvPr/>
          </p:nvSpPr>
          <p:spPr>
            <a:xfrm>
              <a:off x="3614738" y="768350"/>
              <a:ext cx="185738" cy="185737"/>
            </a:xfrm>
            <a:custGeom>
              <a:rect b="b" l="l" r="r" t="t"/>
              <a:pathLst>
                <a:path extrusionOk="0" h="117" w="117">
                  <a:moveTo>
                    <a:pt x="0" y="105"/>
                  </a:moveTo>
                  <a:lnTo>
                    <a:pt x="107" y="0"/>
                  </a:lnTo>
                  <a:lnTo>
                    <a:pt x="117" y="11"/>
                  </a:lnTo>
                  <a:lnTo>
                    <a:pt x="12" y="117"/>
                  </a:lnTo>
                  <a:lnTo>
                    <a:pt x="0" y="10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6" name="Google Shape;136;p58"/>
            <p:cNvSpPr/>
            <p:nvPr/>
          </p:nvSpPr>
          <p:spPr>
            <a:xfrm>
              <a:off x="3797300" y="814388"/>
              <a:ext cx="142875" cy="139700"/>
            </a:xfrm>
            <a:custGeom>
              <a:rect b="b" l="l" r="r" t="t"/>
              <a:pathLst>
                <a:path extrusionOk="0" h="88" w="90">
                  <a:moveTo>
                    <a:pt x="0" y="78"/>
                  </a:moveTo>
                  <a:lnTo>
                    <a:pt x="78" y="0"/>
                  </a:lnTo>
                  <a:lnTo>
                    <a:pt x="90" y="10"/>
                  </a:lnTo>
                  <a:lnTo>
                    <a:pt x="12" y="88"/>
                  </a:lnTo>
                  <a:lnTo>
                    <a:pt x="0" y="78"/>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7" name="Google Shape;137;p58"/>
            <p:cNvSpPr/>
            <p:nvPr/>
          </p:nvSpPr>
          <p:spPr>
            <a:xfrm>
              <a:off x="3614738" y="768350"/>
              <a:ext cx="185738" cy="185737"/>
            </a:xfrm>
            <a:custGeom>
              <a:rect b="b" l="l" r="r" t="t"/>
              <a:pathLst>
                <a:path extrusionOk="0" h="117" w="117">
                  <a:moveTo>
                    <a:pt x="12" y="0"/>
                  </a:moveTo>
                  <a:lnTo>
                    <a:pt x="117" y="105"/>
                  </a:lnTo>
                  <a:lnTo>
                    <a:pt x="107" y="117"/>
                  </a:lnTo>
                  <a:lnTo>
                    <a:pt x="0" y="11"/>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8" name="Google Shape;138;p58"/>
            <p:cNvSpPr/>
            <p:nvPr/>
          </p:nvSpPr>
          <p:spPr>
            <a:xfrm>
              <a:off x="3602038" y="752475"/>
              <a:ext cx="38100" cy="21431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39" name="Google Shape;139;p58"/>
            <p:cNvSpPr/>
            <p:nvPr/>
          </p:nvSpPr>
          <p:spPr>
            <a:xfrm>
              <a:off x="3440113" y="768350"/>
              <a:ext cx="184150" cy="185737"/>
            </a:xfrm>
            <a:custGeom>
              <a:rect b="b" l="l" r="r" t="t"/>
              <a:pathLst>
                <a:path extrusionOk="0" h="117" w="116">
                  <a:moveTo>
                    <a:pt x="0" y="105"/>
                  </a:moveTo>
                  <a:lnTo>
                    <a:pt x="104" y="0"/>
                  </a:lnTo>
                  <a:lnTo>
                    <a:pt x="116" y="11"/>
                  </a:lnTo>
                  <a:lnTo>
                    <a:pt x="10" y="117"/>
                  </a:lnTo>
                  <a:lnTo>
                    <a:pt x="0" y="10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0" name="Google Shape;140;p58"/>
            <p:cNvSpPr/>
            <p:nvPr/>
          </p:nvSpPr>
          <p:spPr>
            <a:xfrm>
              <a:off x="3440113" y="768350"/>
              <a:ext cx="184150" cy="185737"/>
            </a:xfrm>
            <a:custGeom>
              <a:rect b="b" l="l" r="r" t="t"/>
              <a:pathLst>
                <a:path extrusionOk="0" h="117" w="116">
                  <a:moveTo>
                    <a:pt x="10" y="0"/>
                  </a:moveTo>
                  <a:lnTo>
                    <a:pt x="116" y="105"/>
                  </a:lnTo>
                  <a:lnTo>
                    <a:pt x="104" y="117"/>
                  </a:lnTo>
                  <a:lnTo>
                    <a:pt x="0" y="11"/>
                  </a:lnTo>
                  <a:lnTo>
                    <a:pt x="10"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1" name="Google Shape;141;p58"/>
            <p:cNvSpPr/>
            <p:nvPr/>
          </p:nvSpPr>
          <p:spPr>
            <a:xfrm>
              <a:off x="3427413" y="752475"/>
              <a:ext cx="38100" cy="21431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2" name="Google Shape;142;p58"/>
            <p:cNvSpPr/>
            <p:nvPr/>
          </p:nvSpPr>
          <p:spPr>
            <a:xfrm>
              <a:off x="3260725" y="768350"/>
              <a:ext cx="188913" cy="185737"/>
            </a:xfrm>
            <a:custGeom>
              <a:rect b="b" l="l" r="r" t="t"/>
              <a:pathLst>
                <a:path extrusionOk="0" h="117" w="119">
                  <a:moveTo>
                    <a:pt x="0" y="105"/>
                  </a:moveTo>
                  <a:lnTo>
                    <a:pt x="107" y="0"/>
                  </a:lnTo>
                  <a:lnTo>
                    <a:pt x="119" y="11"/>
                  </a:lnTo>
                  <a:lnTo>
                    <a:pt x="12" y="117"/>
                  </a:lnTo>
                  <a:lnTo>
                    <a:pt x="0" y="10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3" name="Google Shape;143;p58"/>
            <p:cNvSpPr/>
            <p:nvPr/>
          </p:nvSpPr>
          <p:spPr>
            <a:xfrm>
              <a:off x="3260725" y="768350"/>
              <a:ext cx="188913" cy="185737"/>
            </a:xfrm>
            <a:custGeom>
              <a:rect b="b" l="l" r="r" t="t"/>
              <a:pathLst>
                <a:path extrusionOk="0" h="117" w="119">
                  <a:moveTo>
                    <a:pt x="12" y="0"/>
                  </a:moveTo>
                  <a:lnTo>
                    <a:pt x="119" y="105"/>
                  </a:lnTo>
                  <a:lnTo>
                    <a:pt x="107" y="117"/>
                  </a:lnTo>
                  <a:lnTo>
                    <a:pt x="0" y="11"/>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4" name="Google Shape;144;p58"/>
            <p:cNvSpPr/>
            <p:nvPr/>
          </p:nvSpPr>
          <p:spPr>
            <a:xfrm>
              <a:off x="3251200" y="752475"/>
              <a:ext cx="34925" cy="21431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5" name="Google Shape;145;p58"/>
            <p:cNvSpPr/>
            <p:nvPr/>
          </p:nvSpPr>
          <p:spPr>
            <a:xfrm>
              <a:off x="3086100" y="768350"/>
              <a:ext cx="184150" cy="185737"/>
            </a:xfrm>
            <a:custGeom>
              <a:rect b="b" l="l" r="r" t="t"/>
              <a:pathLst>
                <a:path extrusionOk="0" h="117" w="116">
                  <a:moveTo>
                    <a:pt x="0" y="105"/>
                  </a:moveTo>
                  <a:lnTo>
                    <a:pt x="106" y="0"/>
                  </a:lnTo>
                  <a:lnTo>
                    <a:pt x="116" y="11"/>
                  </a:lnTo>
                  <a:lnTo>
                    <a:pt x="12" y="117"/>
                  </a:lnTo>
                  <a:lnTo>
                    <a:pt x="0" y="105"/>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6" name="Google Shape;146;p58"/>
            <p:cNvSpPr/>
            <p:nvPr/>
          </p:nvSpPr>
          <p:spPr>
            <a:xfrm>
              <a:off x="3086100" y="768350"/>
              <a:ext cx="184150" cy="185737"/>
            </a:xfrm>
            <a:custGeom>
              <a:rect b="b" l="l" r="r" t="t"/>
              <a:pathLst>
                <a:path extrusionOk="0" h="117" w="116">
                  <a:moveTo>
                    <a:pt x="12" y="0"/>
                  </a:moveTo>
                  <a:lnTo>
                    <a:pt x="116" y="105"/>
                  </a:lnTo>
                  <a:lnTo>
                    <a:pt x="106" y="117"/>
                  </a:lnTo>
                  <a:lnTo>
                    <a:pt x="0" y="11"/>
                  </a:lnTo>
                  <a:lnTo>
                    <a:pt x="1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7" name="Google Shape;147;p58"/>
            <p:cNvSpPr/>
            <p:nvPr/>
          </p:nvSpPr>
          <p:spPr>
            <a:xfrm>
              <a:off x="3952875" y="2192338"/>
              <a:ext cx="736600" cy="24288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8" name="Google Shape;148;p58"/>
            <p:cNvSpPr/>
            <p:nvPr/>
          </p:nvSpPr>
          <p:spPr>
            <a:xfrm>
              <a:off x="3175" y="695325"/>
              <a:ext cx="206375" cy="67627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149" name="Google Shape;149;p58"/>
            <p:cNvSpPr/>
            <p:nvPr/>
          </p:nvSpPr>
          <p:spPr>
            <a:xfrm>
              <a:off x="752475" y="4430713"/>
              <a:ext cx="1154113" cy="207962"/>
            </a:xfrm>
            <a:custGeom>
              <a:rect b="b" l="l" r="r" t="t"/>
              <a:pathLst>
                <a:path extrusionOk="0" h="65" w="362">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grpSp>
      <p:sp>
        <p:nvSpPr>
          <p:cNvPr id="150" name="Google Shape;150;p58"/>
          <p:cNvSpPr/>
          <p:nvPr/>
        </p:nvSpPr>
        <p:spPr>
          <a:xfrm>
            <a:off x="409577" y="431007"/>
            <a:ext cx="552450" cy="108585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FFFFFF"/>
              </a:solidFill>
              <a:latin typeface="Calibri"/>
              <a:ea typeface="Calibri"/>
              <a:cs typeface="Calibri"/>
              <a:sym typeface="Calibri"/>
            </a:endParaRPr>
          </a:p>
        </p:txBody>
      </p:sp>
      <p:sp>
        <p:nvSpPr>
          <p:cNvPr id="151" name="Google Shape;151;p58"/>
          <p:cNvSpPr/>
          <p:nvPr/>
        </p:nvSpPr>
        <p:spPr>
          <a:xfrm>
            <a:off x="2" y="431007"/>
            <a:ext cx="285750" cy="108585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FFFFFF"/>
              </a:solidFill>
              <a:latin typeface="Calibri"/>
              <a:ea typeface="Calibri"/>
              <a:cs typeface="Calibri"/>
              <a:sym typeface="Calibri"/>
            </a:endParaRPr>
          </a:p>
        </p:txBody>
      </p:sp>
      <p:sp>
        <p:nvSpPr>
          <p:cNvPr id="152" name="Google Shape;152;p58"/>
          <p:cNvSpPr txBox="1"/>
          <p:nvPr>
            <p:ph idx="1" type="body"/>
          </p:nvPr>
        </p:nvSpPr>
        <p:spPr>
          <a:xfrm>
            <a:off x="1458665" y="430886"/>
            <a:ext cx="16829339" cy="1086371"/>
          </a:xfrm>
          <a:prstGeom prst="rect">
            <a:avLst/>
          </a:prstGeom>
          <a:noFill/>
          <a:ln>
            <a:noFill/>
          </a:ln>
        </p:spPr>
        <p:txBody>
          <a:bodyPr anchorCtr="0" anchor="ctr" bIns="45700" lIns="91425" spcFirstLastPara="1" rIns="91425" wrap="square" tIns="45700">
            <a:normAutofit/>
          </a:bodyPr>
          <a:lstStyle>
            <a:lvl1pPr indent="-228600" lvl="0" marL="457200" algn="l">
              <a:spcBef>
                <a:spcPts val="1215"/>
              </a:spcBef>
              <a:spcAft>
                <a:spcPts val="0"/>
              </a:spcAft>
              <a:buClr>
                <a:srgbClr val="262626"/>
              </a:buClr>
              <a:buSzPts val="6075"/>
              <a:buNone/>
              <a:defRPr b="0" sz="6075">
                <a:solidFill>
                  <a:srgbClr val="262626"/>
                </a:solidFill>
                <a:latin typeface="Calibri"/>
                <a:ea typeface="Calibri"/>
                <a:cs typeface="Calibri"/>
                <a:sym typeface="Calibri"/>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DESIGN 2">
  <p:cSld name="TITLE + DESIGN 2">
    <p:spTree>
      <p:nvGrpSpPr>
        <p:cNvPr id="153" name="Shape 153"/>
        <p:cNvGrpSpPr/>
        <p:nvPr/>
      </p:nvGrpSpPr>
      <p:grpSpPr>
        <a:xfrm>
          <a:off x="0" y="0"/>
          <a:ext cx="0" cy="0"/>
          <a:chOff x="0" y="0"/>
          <a:chExt cx="0" cy="0"/>
        </a:xfrm>
      </p:grpSpPr>
      <p:sp>
        <p:nvSpPr>
          <p:cNvPr id="154" name="Google Shape;154;p59"/>
          <p:cNvSpPr txBox="1"/>
          <p:nvPr>
            <p:ph type="ctrTitle"/>
          </p:nvPr>
        </p:nvSpPr>
        <p:spPr>
          <a:xfrm>
            <a:off x="4017600" y="1033700"/>
            <a:ext cx="10252800" cy="14658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Clr>
                <a:schemeClr val="dk1"/>
              </a:buClr>
              <a:buSzPts val="2400"/>
              <a:buFont typeface="Permanent Marker"/>
              <a:buNone/>
              <a:defRPr sz="3600">
                <a:latin typeface="Permanent Marker"/>
                <a:ea typeface="Permanent Marker"/>
                <a:cs typeface="Permanent Marker"/>
                <a:sym typeface="Permanent Marker"/>
              </a:defRPr>
            </a:lvl1pPr>
            <a:lvl2pPr lvl="1" algn="ctr">
              <a:spcBef>
                <a:spcPts val="0"/>
              </a:spcBef>
              <a:spcAft>
                <a:spcPts val="0"/>
              </a:spcAft>
              <a:buSzPts val="3000"/>
              <a:buFont typeface="Permanent Marker"/>
              <a:buNone/>
              <a:defRPr sz="4500">
                <a:latin typeface="Permanent Marker"/>
                <a:ea typeface="Permanent Marker"/>
                <a:cs typeface="Permanent Marker"/>
                <a:sym typeface="Permanent Marker"/>
              </a:defRPr>
            </a:lvl2pPr>
            <a:lvl3pPr lvl="2" algn="ctr">
              <a:spcBef>
                <a:spcPts val="0"/>
              </a:spcBef>
              <a:spcAft>
                <a:spcPts val="0"/>
              </a:spcAft>
              <a:buSzPts val="3000"/>
              <a:buFont typeface="Permanent Marker"/>
              <a:buNone/>
              <a:defRPr sz="4500">
                <a:latin typeface="Permanent Marker"/>
                <a:ea typeface="Permanent Marker"/>
                <a:cs typeface="Permanent Marker"/>
                <a:sym typeface="Permanent Marker"/>
              </a:defRPr>
            </a:lvl3pPr>
            <a:lvl4pPr lvl="3" algn="ctr">
              <a:spcBef>
                <a:spcPts val="0"/>
              </a:spcBef>
              <a:spcAft>
                <a:spcPts val="0"/>
              </a:spcAft>
              <a:buSzPts val="3000"/>
              <a:buFont typeface="Permanent Marker"/>
              <a:buNone/>
              <a:defRPr sz="4500">
                <a:latin typeface="Permanent Marker"/>
                <a:ea typeface="Permanent Marker"/>
                <a:cs typeface="Permanent Marker"/>
                <a:sym typeface="Permanent Marker"/>
              </a:defRPr>
            </a:lvl4pPr>
            <a:lvl5pPr lvl="4" algn="ctr">
              <a:spcBef>
                <a:spcPts val="0"/>
              </a:spcBef>
              <a:spcAft>
                <a:spcPts val="0"/>
              </a:spcAft>
              <a:buSzPts val="3000"/>
              <a:buFont typeface="Permanent Marker"/>
              <a:buNone/>
              <a:defRPr sz="4500">
                <a:latin typeface="Permanent Marker"/>
                <a:ea typeface="Permanent Marker"/>
                <a:cs typeface="Permanent Marker"/>
                <a:sym typeface="Permanent Marker"/>
              </a:defRPr>
            </a:lvl5pPr>
            <a:lvl6pPr lvl="5" algn="ctr">
              <a:spcBef>
                <a:spcPts val="0"/>
              </a:spcBef>
              <a:spcAft>
                <a:spcPts val="0"/>
              </a:spcAft>
              <a:buSzPts val="3000"/>
              <a:buFont typeface="Permanent Marker"/>
              <a:buNone/>
              <a:defRPr sz="4500">
                <a:latin typeface="Permanent Marker"/>
                <a:ea typeface="Permanent Marker"/>
                <a:cs typeface="Permanent Marker"/>
                <a:sym typeface="Permanent Marker"/>
              </a:defRPr>
            </a:lvl6pPr>
            <a:lvl7pPr lvl="6" algn="ctr">
              <a:spcBef>
                <a:spcPts val="0"/>
              </a:spcBef>
              <a:spcAft>
                <a:spcPts val="0"/>
              </a:spcAft>
              <a:buSzPts val="3000"/>
              <a:buFont typeface="Permanent Marker"/>
              <a:buNone/>
              <a:defRPr sz="4500">
                <a:latin typeface="Permanent Marker"/>
                <a:ea typeface="Permanent Marker"/>
                <a:cs typeface="Permanent Marker"/>
                <a:sym typeface="Permanent Marker"/>
              </a:defRPr>
            </a:lvl7pPr>
            <a:lvl8pPr lvl="7" algn="ctr">
              <a:spcBef>
                <a:spcPts val="0"/>
              </a:spcBef>
              <a:spcAft>
                <a:spcPts val="0"/>
              </a:spcAft>
              <a:buSzPts val="3000"/>
              <a:buFont typeface="Permanent Marker"/>
              <a:buNone/>
              <a:defRPr sz="4500">
                <a:latin typeface="Permanent Marker"/>
                <a:ea typeface="Permanent Marker"/>
                <a:cs typeface="Permanent Marker"/>
                <a:sym typeface="Permanent Marker"/>
              </a:defRPr>
            </a:lvl8pPr>
            <a:lvl9pPr lvl="8" algn="ctr">
              <a:spcBef>
                <a:spcPts val="0"/>
              </a:spcBef>
              <a:spcAft>
                <a:spcPts val="0"/>
              </a:spcAft>
              <a:buSzPts val="3000"/>
              <a:buFont typeface="Permanent Marker"/>
              <a:buNone/>
              <a:defRPr sz="4500">
                <a:latin typeface="Permanent Marker"/>
                <a:ea typeface="Permanent Marker"/>
                <a:cs typeface="Permanent Marker"/>
                <a:sym typeface="Permanent Marke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5" name="Shape 155"/>
        <p:cNvGrpSpPr/>
        <p:nvPr/>
      </p:nvGrpSpPr>
      <p:grpSpPr>
        <a:xfrm>
          <a:off x="0" y="0"/>
          <a:ext cx="0" cy="0"/>
          <a:chOff x="0" y="0"/>
          <a:chExt cx="0" cy="0"/>
        </a:xfrm>
      </p:grpSpPr>
      <p:sp>
        <p:nvSpPr>
          <p:cNvPr id="156" name="Google Shape;156;p6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6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58" name="Google Shape;158;p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1" name="Shape 161"/>
        <p:cNvGrpSpPr/>
        <p:nvPr/>
      </p:nvGrpSpPr>
      <p:grpSpPr>
        <a:xfrm>
          <a:off x="0" y="0"/>
          <a:ext cx="0" cy="0"/>
          <a:chOff x="0" y="0"/>
          <a:chExt cx="0" cy="0"/>
        </a:xfrm>
      </p:grpSpPr>
      <p:sp>
        <p:nvSpPr>
          <p:cNvPr id="162" name="Google Shape;162;p61"/>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61"/>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64" name="Google Shape;164;p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7" name="Shape 167"/>
        <p:cNvGrpSpPr/>
        <p:nvPr/>
      </p:nvGrpSpPr>
      <p:grpSpPr>
        <a:xfrm>
          <a:off x="0" y="0"/>
          <a:ext cx="0" cy="0"/>
          <a:chOff x="0" y="0"/>
          <a:chExt cx="0" cy="0"/>
        </a:xfrm>
      </p:grpSpPr>
      <p:sp>
        <p:nvSpPr>
          <p:cNvPr id="168" name="Google Shape;168;p6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 name="Google Shape;169;p6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70" name="Google Shape;170;p6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71" name="Google Shape;171;p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4" name="Shape 174"/>
        <p:cNvGrpSpPr/>
        <p:nvPr/>
      </p:nvGrpSpPr>
      <p:grpSpPr>
        <a:xfrm>
          <a:off x="0" y="0"/>
          <a:ext cx="0" cy="0"/>
          <a:chOff x="0" y="0"/>
          <a:chExt cx="0" cy="0"/>
        </a:xfrm>
      </p:grpSpPr>
      <p:sp>
        <p:nvSpPr>
          <p:cNvPr id="175" name="Google Shape;175;p6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63"/>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77" name="Google Shape;177;p63"/>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78" name="Google Shape;178;p63"/>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79" name="Google Shape;179;p63"/>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80" name="Google Shape;180;p6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6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3" name="Shape 183"/>
        <p:cNvGrpSpPr/>
        <p:nvPr/>
      </p:nvGrpSpPr>
      <p:grpSpPr>
        <a:xfrm>
          <a:off x="0" y="0"/>
          <a:ext cx="0" cy="0"/>
          <a:chOff x="0" y="0"/>
          <a:chExt cx="0" cy="0"/>
        </a:xfrm>
      </p:grpSpPr>
      <p:sp>
        <p:nvSpPr>
          <p:cNvPr id="184" name="Google Shape;184;p6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6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 name="Google Shape;186;p6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 name="Google Shape;187;p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0"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jpg"/><Relationship Id="rId9" Type="http://schemas.openxmlformats.org/officeDocument/2006/relationships/image" Target="../media/image10.jpg"/><Relationship Id="rId5" Type="http://schemas.openxmlformats.org/officeDocument/2006/relationships/image" Target="../media/image42.jpg"/><Relationship Id="rId6" Type="http://schemas.openxmlformats.org/officeDocument/2006/relationships/image" Target="../media/image9.jpg"/><Relationship Id="rId7" Type="http://schemas.openxmlformats.org/officeDocument/2006/relationships/image" Target="../media/image7.jpg"/><Relationship Id="rId8" Type="http://schemas.openxmlformats.org/officeDocument/2006/relationships/image" Target="../media/image2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12.png"/><Relationship Id="rId5"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57.jpg"/><Relationship Id="rId5"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0.jpg"/><Relationship Id="rId4" Type="http://schemas.openxmlformats.org/officeDocument/2006/relationships/image" Target="../media/image6.png"/><Relationship Id="rId5" Type="http://schemas.openxmlformats.org/officeDocument/2006/relationships/image" Target="../media/image32.png"/><Relationship Id="rId6"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21.png"/><Relationship Id="rId9" Type="http://schemas.openxmlformats.org/officeDocument/2006/relationships/image" Target="../media/image33.jpg"/><Relationship Id="rId5" Type="http://schemas.openxmlformats.org/officeDocument/2006/relationships/image" Target="../media/image8.png"/><Relationship Id="rId6" Type="http://schemas.openxmlformats.org/officeDocument/2006/relationships/image" Target="../media/image12.png"/><Relationship Id="rId7" Type="http://schemas.openxmlformats.org/officeDocument/2006/relationships/image" Target="../media/image41.jpg"/><Relationship Id="rId8" Type="http://schemas.openxmlformats.org/officeDocument/2006/relationships/image" Target="../media/image3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0.jpg"/><Relationship Id="rId4" Type="http://schemas.openxmlformats.org/officeDocument/2006/relationships/image" Target="../media/image6.png"/><Relationship Id="rId5" Type="http://schemas.openxmlformats.org/officeDocument/2006/relationships/image" Target="../media/image32.png"/><Relationship Id="rId6"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21.png"/><Relationship Id="rId5" Type="http://schemas.openxmlformats.org/officeDocument/2006/relationships/image" Target="../media/image8.png"/><Relationship Id="rId6" Type="http://schemas.openxmlformats.org/officeDocument/2006/relationships/image" Target="../media/image12.png"/><Relationship Id="rId7" Type="http://schemas.openxmlformats.org/officeDocument/2006/relationships/image" Target="../media/image48.jpg"/><Relationship Id="rId8" Type="http://schemas.openxmlformats.org/officeDocument/2006/relationships/image" Target="../media/image4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0.jpg"/><Relationship Id="rId4" Type="http://schemas.openxmlformats.org/officeDocument/2006/relationships/image" Target="../media/image6.png"/><Relationship Id="rId5" Type="http://schemas.openxmlformats.org/officeDocument/2006/relationships/image" Target="../media/image32.png"/><Relationship Id="rId6" Type="http://schemas.openxmlformats.org/officeDocument/2006/relationships/image" Target="../media/image4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21.png"/><Relationship Id="rId5" Type="http://schemas.openxmlformats.org/officeDocument/2006/relationships/image" Target="../media/image8.png"/><Relationship Id="rId6" Type="http://schemas.openxmlformats.org/officeDocument/2006/relationships/image" Target="../media/image12.png"/><Relationship Id="rId7" Type="http://schemas.openxmlformats.org/officeDocument/2006/relationships/image" Target="../media/image39.jpg"/><Relationship Id="rId8" Type="http://schemas.openxmlformats.org/officeDocument/2006/relationships/image" Target="../media/image5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1.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0.jpg"/><Relationship Id="rId4" Type="http://schemas.openxmlformats.org/officeDocument/2006/relationships/image" Target="../media/image6.png"/><Relationship Id="rId5" Type="http://schemas.openxmlformats.org/officeDocument/2006/relationships/image" Target="../media/image32.png"/><Relationship Id="rId6"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21.png"/><Relationship Id="rId5" Type="http://schemas.openxmlformats.org/officeDocument/2006/relationships/image" Target="../media/image8.png"/><Relationship Id="rId6" Type="http://schemas.openxmlformats.org/officeDocument/2006/relationships/image" Target="../media/image12.png"/><Relationship Id="rId7" Type="http://schemas.openxmlformats.org/officeDocument/2006/relationships/image" Target="../media/image40.jpg"/><Relationship Id="rId8" Type="http://schemas.openxmlformats.org/officeDocument/2006/relationships/image" Target="../media/image6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0.jpg"/><Relationship Id="rId4" Type="http://schemas.openxmlformats.org/officeDocument/2006/relationships/image" Target="../media/image6.png"/><Relationship Id="rId5" Type="http://schemas.openxmlformats.org/officeDocument/2006/relationships/image" Target="../media/image32.png"/><Relationship Id="rId6" Type="http://schemas.openxmlformats.org/officeDocument/2006/relationships/image" Target="../media/image4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image" Target="../media/image21.png"/><Relationship Id="rId9" Type="http://schemas.openxmlformats.org/officeDocument/2006/relationships/image" Target="../media/image55.jpg"/><Relationship Id="rId5" Type="http://schemas.openxmlformats.org/officeDocument/2006/relationships/image" Target="../media/image8.png"/><Relationship Id="rId6" Type="http://schemas.openxmlformats.org/officeDocument/2006/relationships/image" Target="../media/image12.png"/><Relationship Id="rId7" Type="http://schemas.openxmlformats.org/officeDocument/2006/relationships/image" Target="../media/image43.jpg"/><Relationship Id="rId8" Type="http://schemas.openxmlformats.org/officeDocument/2006/relationships/image" Target="../media/image4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57.jpg"/><Relationship Id="rId5"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2.png"/><Relationship Id="rId4" Type="http://schemas.openxmlformats.org/officeDocument/2006/relationships/image" Target="../media/image82.png"/><Relationship Id="rId5" Type="http://schemas.openxmlformats.org/officeDocument/2006/relationships/image" Target="../media/image6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6.png"/><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5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2.png"/><Relationship Id="rId4" Type="http://schemas.openxmlformats.org/officeDocument/2006/relationships/image" Target="../media/image57.jpg"/><Relationship Id="rId5"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5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63.jpg"/><Relationship Id="rId5" Type="http://schemas.openxmlformats.org/officeDocument/2006/relationships/image" Target="../media/image67.jpg"/><Relationship Id="rId6" Type="http://schemas.openxmlformats.org/officeDocument/2006/relationships/image" Target="../media/image70.jpg"/><Relationship Id="rId7" Type="http://schemas.openxmlformats.org/officeDocument/2006/relationships/image" Target="../media/image76.jpg"/><Relationship Id="rId8" Type="http://schemas.openxmlformats.org/officeDocument/2006/relationships/image" Target="../media/image59.jpg"/></Relationships>
</file>

<file path=ppt/slides/_rels/slide33.xml.rels><?xml version="1.0" encoding="UTF-8" standalone="yes"?><Relationships xmlns="http://schemas.openxmlformats.org/package/2006/relationships"><Relationship Id="rId10" Type="http://schemas.openxmlformats.org/officeDocument/2006/relationships/image" Target="../media/image80.jpg"/><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65.jpg"/><Relationship Id="rId5" Type="http://schemas.openxmlformats.org/officeDocument/2006/relationships/image" Target="../media/image61.jpg"/><Relationship Id="rId6" Type="http://schemas.openxmlformats.org/officeDocument/2006/relationships/image" Target="../media/image62.jpg"/><Relationship Id="rId7" Type="http://schemas.openxmlformats.org/officeDocument/2006/relationships/image" Target="../media/image69.png"/><Relationship Id="rId8" Type="http://schemas.openxmlformats.org/officeDocument/2006/relationships/image" Target="../media/image7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2.png"/><Relationship Id="rId4" Type="http://schemas.openxmlformats.org/officeDocument/2006/relationships/image" Target="../media/image57.jpg"/><Relationship Id="rId5" Type="http://schemas.openxmlformats.org/officeDocument/2006/relationships/image" Target="../media/image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2.png"/><Relationship Id="rId4" Type="http://schemas.openxmlformats.org/officeDocument/2006/relationships/image" Target="../media/image99.jpg"/><Relationship Id="rId5"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64.png"/><Relationship Id="rId4" Type="http://schemas.openxmlformats.org/officeDocument/2006/relationships/image" Target="../media/image71.png"/><Relationship Id="rId5" Type="http://schemas.openxmlformats.org/officeDocument/2006/relationships/image" Target="../media/image1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4.png"/><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4.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2.png"/><Relationship Id="rId4" Type="http://schemas.openxmlformats.org/officeDocument/2006/relationships/image" Target="../media/image57.jpg"/><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4.jpg"/><Relationship Id="rId5" Type="http://schemas.openxmlformats.org/officeDocument/2006/relationships/image" Target="../media/image1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73.png"/><Relationship Id="rId4" Type="http://schemas.openxmlformats.org/officeDocument/2006/relationships/image" Target="../media/image78.png"/><Relationship Id="rId5" Type="http://schemas.openxmlformats.org/officeDocument/2006/relationships/image" Target="../media/image72.png"/><Relationship Id="rId6" Type="http://schemas.openxmlformats.org/officeDocument/2006/relationships/image" Target="../media/image7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93.png"/><Relationship Id="rId4" Type="http://schemas.openxmlformats.org/officeDocument/2006/relationships/image" Target="../media/image72.png"/><Relationship Id="rId5" Type="http://schemas.openxmlformats.org/officeDocument/2006/relationships/image" Target="../media/image74.png"/><Relationship Id="rId6" Type="http://schemas.openxmlformats.org/officeDocument/2006/relationships/image" Target="../media/image86.png"/><Relationship Id="rId7" Type="http://schemas.openxmlformats.org/officeDocument/2006/relationships/image" Target="../media/image9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1.png"/><Relationship Id="rId4" Type="http://schemas.openxmlformats.org/officeDocument/2006/relationships/image" Target="../media/image78.png"/><Relationship Id="rId5" Type="http://schemas.openxmlformats.org/officeDocument/2006/relationships/image" Target="../media/image5.png"/><Relationship Id="rId6" Type="http://schemas.openxmlformats.org/officeDocument/2006/relationships/image" Target="../media/image64.png"/><Relationship Id="rId7" Type="http://schemas.openxmlformats.org/officeDocument/2006/relationships/image" Target="../media/image71.png"/><Relationship Id="rId8" Type="http://schemas.openxmlformats.org/officeDocument/2006/relationships/image" Target="../media/image19.png"/></Relationships>
</file>

<file path=ppt/slides/_rels/slide43.xml.rels><?xml version="1.0" encoding="UTF-8" standalone="yes"?><Relationships xmlns="http://schemas.openxmlformats.org/package/2006/relationships"><Relationship Id="rId10"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92.png"/><Relationship Id="rId4" Type="http://schemas.openxmlformats.org/officeDocument/2006/relationships/image" Target="../media/image88.png"/><Relationship Id="rId9" Type="http://schemas.openxmlformats.org/officeDocument/2006/relationships/image" Target="../media/image71.png"/><Relationship Id="rId5" Type="http://schemas.openxmlformats.org/officeDocument/2006/relationships/image" Target="../media/image87.png"/><Relationship Id="rId6" Type="http://schemas.openxmlformats.org/officeDocument/2006/relationships/image" Target="../media/image79.png"/><Relationship Id="rId7" Type="http://schemas.openxmlformats.org/officeDocument/2006/relationships/image" Target="../media/image84.png"/><Relationship Id="rId8" Type="http://schemas.openxmlformats.org/officeDocument/2006/relationships/image" Target="../media/image6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95.png"/><Relationship Id="rId4" Type="http://schemas.openxmlformats.org/officeDocument/2006/relationships/image" Target="../media/image83.png"/><Relationship Id="rId9" Type="http://schemas.openxmlformats.org/officeDocument/2006/relationships/image" Target="../media/image19.png"/><Relationship Id="rId5" Type="http://schemas.openxmlformats.org/officeDocument/2006/relationships/image" Target="../media/image86.png"/><Relationship Id="rId6" Type="http://schemas.openxmlformats.org/officeDocument/2006/relationships/image" Target="../media/image81.png"/><Relationship Id="rId7" Type="http://schemas.openxmlformats.org/officeDocument/2006/relationships/image" Target="../media/image64.png"/><Relationship Id="rId8" Type="http://schemas.openxmlformats.org/officeDocument/2006/relationships/image" Target="../media/image7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8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9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9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35.png"/><Relationship Id="rId5" Type="http://schemas.openxmlformats.org/officeDocument/2006/relationships/image" Target="../media/image21.png"/><Relationship Id="rId6" Type="http://schemas.openxmlformats.org/officeDocument/2006/relationships/image" Target="../media/image8.png"/><Relationship Id="rId7" Type="http://schemas.openxmlformats.org/officeDocument/2006/relationships/image" Target="../media/image1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8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9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9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9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57.jp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1" Type="http://schemas.openxmlformats.org/officeDocument/2006/relationships/image" Target="../media/image28.png"/><Relationship Id="rId10" Type="http://schemas.openxmlformats.org/officeDocument/2006/relationships/image" Target="../media/image22.png"/><Relationship Id="rId13" Type="http://schemas.openxmlformats.org/officeDocument/2006/relationships/image" Target="../media/image36.jpg"/><Relationship Id="rId12"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38.png"/><Relationship Id="rId9" Type="http://schemas.openxmlformats.org/officeDocument/2006/relationships/image" Target="../media/image20.png"/><Relationship Id="rId14" Type="http://schemas.openxmlformats.org/officeDocument/2006/relationships/image" Target="../media/image31.jpg"/><Relationship Id="rId5" Type="http://schemas.openxmlformats.org/officeDocument/2006/relationships/image" Target="../media/image17.png"/><Relationship Id="rId6" Type="http://schemas.openxmlformats.org/officeDocument/2006/relationships/image" Target="../media/image16.png"/><Relationship Id="rId7" Type="http://schemas.openxmlformats.org/officeDocument/2006/relationships/image" Target="../media/image15.png"/><Relationship Id="rId8"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
          <p:cNvSpPr txBox="1"/>
          <p:nvPr/>
        </p:nvSpPr>
        <p:spPr>
          <a:xfrm>
            <a:off x="72379" y="3392277"/>
            <a:ext cx="12763800" cy="2247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400" u="none" cap="none" strike="noStrike">
                <a:solidFill>
                  <a:schemeClr val="dk1"/>
                </a:solidFill>
                <a:latin typeface="Arial Narrow"/>
                <a:ea typeface="Arial Narrow"/>
                <a:cs typeface="Arial Narrow"/>
                <a:sym typeface="Arial Narrow"/>
              </a:rPr>
              <a:t>MANAJEMEN REHABILITASI DAN REKONSTRUKSI</a:t>
            </a:r>
            <a:endParaRPr/>
          </a:p>
          <a:p>
            <a:pPr indent="0" lvl="0" marL="0" marR="0" rtl="0" algn="ctr">
              <a:spcBef>
                <a:spcPts val="0"/>
              </a:spcBef>
              <a:spcAft>
                <a:spcPts val="0"/>
              </a:spcAft>
              <a:buNone/>
            </a:pPr>
            <a:r>
              <a:rPr b="1" i="0" lang="en-US" sz="4400" u="none" cap="none" strike="noStrike">
                <a:solidFill>
                  <a:schemeClr val="dk1"/>
                </a:solidFill>
                <a:latin typeface="Arial Narrow"/>
                <a:ea typeface="Arial Narrow"/>
                <a:cs typeface="Arial Narrow"/>
                <a:sym typeface="Arial Narrow"/>
              </a:rPr>
              <a:t>(KONSEP DASAR </a:t>
            </a:r>
            <a:endParaRPr/>
          </a:p>
          <a:p>
            <a:pPr indent="0" lvl="0" marL="0" marR="0" rtl="0" algn="ctr">
              <a:spcBef>
                <a:spcPts val="0"/>
              </a:spcBef>
              <a:spcAft>
                <a:spcPts val="0"/>
              </a:spcAft>
              <a:buNone/>
            </a:pPr>
            <a:r>
              <a:rPr b="1" i="0" lang="en-US" sz="4400" u="none" cap="none" strike="noStrike">
                <a:solidFill>
                  <a:schemeClr val="dk1"/>
                </a:solidFill>
                <a:latin typeface="Arial Narrow"/>
                <a:ea typeface="Arial Narrow"/>
                <a:cs typeface="Arial Narrow"/>
                <a:sym typeface="Arial Narrow"/>
              </a:rPr>
              <a:t>PENGKAJIAN KEBUTUHAN PASCABENCANA</a:t>
            </a:r>
            <a:endParaRPr/>
          </a:p>
          <a:p>
            <a:pPr indent="0" lvl="0" marL="0" marR="0" rtl="0" algn="ctr">
              <a:spcBef>
                <a:spcPts val="0"/>
              </a:spcBef>
              <a:spcAft>
                <a:spcPts val="0"/>
              </a:spcAft>
              <a:buNone/>
            </a:pPr>
            <a:r>
              <a:t/>
            </a:r>
            <a:endParaRPr/>
          </a:p>
        </p:txBody>
      </p:sp>
      <p:grpSp>
        <p:nvGrpSpPr>
          <p:cNvPr id="219" name="Google Shape;219;p1"/>
          <p:cNvGrpSpPr/>
          <p:nvPr/>
        </p:nvGrpSpPr>
        <p:grpSpPr>
          <a:xfrm>
            <a:off x="12938195" y="1010787"/>
            <a:ext cx="5177936" cy="7802965"/>
            <a:chOff x="13300166" y="2020151"/>
            <a:chExt cx="4835434" cy="6857149"/>
          </a:xfrm>
        </p:grpSpPr>
        <p:grpSp>
          <p:nvGrpSpPr>
            <p:cNvPr id="220" name="Google Shape;220;p1"/>
            <p:cNvGrpSpPr/>
            <p:nvPr/>
          </p:nvGrpSpPr>
          <p:grpSpPr>
            <a:xfrm>
              <a:off x="15705280" y="2020151"/>
              <a:ext cx="2430320" cy="6857149"/>
              <a:chOff x="15705280" y="2020151"/>
              <a:chExt cx="2430320" cy="6857149"/>
            </a:xfrm>
          </p:grpSpPr>
          <p:pic>
            <p:nvPicPr>
              <p:cNvPr descr="Banjir Besar Landa Demak Sampai 2 Meter, BPBD Jateng Evakuasi Warga" id="221" name="Google Shape;221;p1"/>
              <p:cNvPicPr preferRelativeResize="0"/>
              <p:nvPr/>
            </p:nvPicPr>
            <p:blipFill rotWithShape="1">
              <a:blip r:embed="rId3">
                <a:alphaModFix/>
              </a:blip>
              <a:srcRect b="0" l="0" r="0" t="0"/>
              <a:stretch/>
            </p:blipFill>
            <p:spPr>
              <a:xfrm>
                <a:off x="15705280" y="2020151"/>
                <a:ext cx="2311020" cy="1709928"/>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Banjir di Demak Mulai Surut, Warga yang Mengungsi Sudah Kembali ke Rumah -  Sumber : Aboutsemarang.id - BeritaSatu Network" id="222" name="Google Shape;222;p1"/>
              <p:cNvPicPr preferRelativeResize="0"/>
              <p:nvPr/>
            </p:nvPicPr>
            <p:blipFill rotWithShape="1">
              <a:blip r:embed="rId4">
                <a:alphaModFix/>
              </a:blip>
              <a:srcRect b="0" l="0" r="0" t="0"/>
              <a:stretch/>
            </p:blipFill>
            <p:spPr>
              <a:xfrm>
                <a:off x="15744825" y="7286348"/>
                <a:ext cx="2390775" cy="1590952"/>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id="223" name="Google Shape;223;p1"/>
              <p:cNvPicPr preferRelativeResize="0"/>
              <p:nvPr/>
            </p:nvPicPr>
            <p:blipFill rotWithShape="1">
              <a:blip r:embed="rId5">
                <a:alphaModFix/>
              </a:blip>
              <a:srcRect b="3974" l="0" r="0" t="3974"/>
              <a:stretch/>
            </p:blipFill>
            <p:spPr>
              <a:xfrm>
                <a:off x="15720015" y="3831624"/>
                <a:ext cx="2311021" cy="1595502"/>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Banjir Bandang di Kabupaten Demak, Upaya Evakuasi Terhambat Arus Deras -  BNPB" id="224" name="Google Shape;224;p1"/>
              <p:cNvPicPr preferRelativeResize="0"/>
              <p:nvPr/>
            </p:nvPicPr>
            <p:blipFill rotWithShape="1">
              <a:blip r:embed="rId6">
                <a:alphaModFix/>
              </a:blip>
              <a:srcRect b="0" l="0" r="0" t="0"/>
              <a:stretch/>
            </p:blipFill>
            <p:spPr>
              <a:xfrm>
                <a:off x="15738220" y="5528671"/>
                <a:ext cx="2292816" cy="1616491"/>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grpSp>
        <p:pic>
          <p:nvPicPr>
            <p:cNvPr id="225" name="Google Shape;225;p1"/>
            <p:cNvPicPr preferRelativeResize="0"/>
            <p:nvPr/>
          </p:nvPicPr>
          <p:blipFill rotWithShape="1">
            <a:blip r:embed="rId7">
              <a:alphaModFix/>
            </a:blip>
            <a:srcRect b="0" l="4993" r="4993" t="0"/>
            <a:stretch/>
          </p:blipFill>
          <p:spPr>
            <a:xfrm>
              <a:off x="13300166" y="2780655"/>
              <a:ext cx="2311020" cy="1709928"/>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id="226" name="Google Shape;226;p1"/>
            <p:cNvPicPr preferRelativeResize="0"/>
            <p:nvPr/>
          </p:nvPicPr>
          <p:blipFill rotWithShape="1">
            <a:blip r:embed="rId8">
              <a:alphaModFix/>
            </a:blip>
            <a:srcRect b="673" l="0" r="0" t="673"/>
            <a:stretch/>
          </p:blipFill>
          <p:spPr>
            <a:xfrm>
              <a:off x="13315989" y="4559576"/>
              <a:ext cx="2311020" cy="1709928"/>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id="227" name="Google Shape;227;p1"/>
            <p:cNvPicPr preferRelativeResize="0"/>
            <p:nvPr/>
          </p:nvPicPr>
          <p:blipFill rotWithShape="1">
            <a:blip r:embed="rId9">
              <a:alphaModFix/>
            </a:blip>
            <a:srcRect b="673" l="0" r="0" t="673"/>
            <a:stretch/>
          </p:blipFill>
          <p:spPr>
            <a:xfrm>
              <a:off x="13300166" y="6338497"/>
              <a:ext cx="2311020" cy="1709928"/>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grpSp>
      <p:cxnSp>
        <p:nvCxnSpPr>
          <p:cNvPr id="228" name="Google Shape;228;p1"/>
          <p:cNvCxnSpPr/>
          <p:nvPr/>
        </p:nvCxnSpPr>
        <p:spPr>
          <a:xfrm>
            <a:off x="838200" y="6438900"/>
            <a:ext cx="11465328" cy="0"/>
          </a:xfrm>
          <a:prstGeom prst="straightConnector1">
            <a:avLst/>
          </a:prstGeom>
          <a:noFill/>
          <a:ln cap="flat" cmpd="sng" w="19050">
            <a:solidFill>
              <a:srgbClr val="77A864"/>
            </a:solidFill>
            <a:prstDash val="solid"/>
            <a:round/>
            <a:headEnd len="sm" w="sm" type="none"/>
            <a:tailEnd len="sm" w="sm" type="none"/>
          </a:ln>
        </p:spPr>
      </p:cxnSp>
      <p:pic>
        <p:nvPicPr>
          <p:cNvPr id="229" name="Google Shape;229;p1"/>
          <p:cNvPicPr preferRelativeResize="0"/>
          <p:nvPr/>
        </p:nvPicPr>
        <p:blipFill rotWithShape="1">
          <a:blip r:embed="rId10">
            <a:alphaModFix/>
          </a:blip>
          <a:srcRect b="0" l="0" r="0" t="0"/>
          <a:stretch/>
        </p:blipFill>
        <p:spPr>
          <a:xfrm>
            <a:off x="5256857" y="715477"/>
            <a:ext cx="2133601" cy="21336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10"/>
          <p:cNvSpPr txBox="1"/>
          <p:nvPr/>
        </p:nvSpPr>
        <p:spPr>
          <a:xfrm>
            <a:off x="6028410" y="7153020"/>
            <a:ext cx="6762750"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2000">
                <a:solidFill>
                  <a:srgbClr val="F2F2F2"/>
                </a:solidFill>
                <a:latin typeface="Balthazar"/>
                <a:ea typeface="Balthazar"/>
                <a:cs typeface="Balthazar"/>
                <a:sym typeface="Balthazar"/>
              </a:rPr>
              <a:t>H R N A</a:t>
            </a:r>
            <a:endParaRPr b="1" i="1" sz="12000">
              <a:solidFill>
                <a:srgbClr val="F2F2F2"/>
              </a:solidFill>
              <a:latin typeface="Balthazar"/>
              <a:ea typeface="Balthazar"/>
              <a:cs typeface="Balthazar"/>
              <a:sym typeface="Balthazar"/>
            </a:endParaRPr>
          </a:p>
        </p:txBody>
      </p:sp>
      <p:sp>
        <p:nvSpPr>
          <p:cNvPr id="460" name="Google Shape;460;p10"/>
          <p:cNvSpPr txBox="1"/>
          <p:nvPr/>
        </p:nvSpPr>
        <p:spPr>
          <a:xfrm>
            <a:off x="5949828" y="3051708"/>
            <a:ext cx="6762750"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2000">
                <a:solidFill>
                  <a:srgbClr val="F2F2F2"/>
                </a:solidFill>
                <a:latin typeface="Balthazar"/>
                <a:ea typeface="Balthazar"/>
                <a:cs typeface="Balthazar"/>
                <a:sym typeface="Balthazar"/>
              </a:rPr>
              <a:t>D a L A </a:t>
            </a:r>
            <a:endParaRPr b="1" i="1" sz="12000">
              <a:solidFill>
                <a:srgbClr val="F2F2F2"/>
              </a:solidFill>
              <a:latin typeface="Balthazar"/>
              <a:ea typeface="Balthazar"/>
              <a:cs typeface="Balthazar"/>
              <a:sym typeface="Balthazar"/>
            </a:endParaRPr>
          </a:p>
        </p:txBody>
      </p:sp>
      <p:sp>
        <p:nvSpPr>
          <p:cNvPr id="461" name="Google Shape;461;p10"/>
          <p:cNvSpPr txBox="1"/>
          <p:nvPr>
            <p:ph idx="1" type="body"/>
          </p:nvPr>
        </p:nvSpPr>
        <p:spPr>
          <a:xfrm>
            <a:off x="987800" y="428937"/>
            <a:ext cx="12623006" cy="108585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262626"/>
              </a:buClr>
              <a:buSzPts val="6000"/>
              <a:buNone/>
            </a:pPr>
            <a:r>
              <a:rPr b="1" lang="en-US"/>
              <a:t>KONSEP JITUPASNA</a:t>
            </a:r>
            <a:endParaRPr b="1">
              <a:solidFill>
                <a:schemeClr val="accent1"/>
              </a:solidFill>
            </a:endParaRPr>
          </a:p>
        </p:txBody>
      </p:sp>
      <p:sp>
        <p:nvSpPr>
          <p:cNvPr id="462" name="Google Shape;462;p10"/>
          <p:cNvSpPr txBox="1"/>
          <p:nvPr/>
        </p:nvSpPr>
        <p:spPr>
          <a:xfrm>
            <a:off x="5575973" y="2286002"/>
            <a:ext cx="731043" cy="57708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150">
                <a:solidFill>
                  <a:srgbClr val="FFFFFF"/>
                </a:solidFill>
                <a:latin typeface="Calibri"/>
                <a:ea typeface="Calibri"/>
                <a:cs typeface="Calibri"/>
                <a:sym typeface="Calibri"/>
              </a:rPr>
              <a:t>01</a:t>
            </a:r>
            <a:endParaRPr b="1" sz="3150">
              <a:solidFill>
                <a:srgbClr val="FFFFFF"/>
              </a:solidFill>
              <a:latin typeface="Calibri"/>
              <a:ea typeface="Calibri"/>
              <a:cs typeface="Calibri"/>
              <a:sym typeface="Calibri"/>
            </a:endParaRPr>
          </a:p>
        </p:txBody>
      </p:sp>
      <p:grpSp>
        <p:nvGrpSpPr>
          <p:cNvPr id="463" name="Google Shape;463;p10"/>
          <p:cNvGrpSpPr/>
          <p:nvPr/>
        </p:nvGrpSpPr>
        <p:grpSpPr>
          <a:xfrm>
            <a:off x="4544891" y="1859757"/>
            <a:ext cx="10660857" cy="7169943"/>
            <a:chOff x="3652912" y="1719053"/>
            <a:chExt cx="6630880" cy="4306419"/>
          </a:xfrm>
        </p:grpSpPr>
        <p:sp>
          <p:nvSpPr>
            <p:cNvPr id="464" name="Google Shape;464;p10"/>
            <p:cNvSpPr/>
            <p:nvPr/>
          </p:nvSpPr>
          <p:spPr>
            <a:xfrm>
              <a:off x="7808875" y="1719053"/>
              <a:ext cx="2474917" cy="4284966"/>
            </a:xfrm>
            <a:prstGeom prst="roundRect">
              <a:avLst>
                <a:gd fmla="val 7734" name="adj"/>
              </a:avLst>
            </a:prstGeom>
            <a:noFill/>
            <a:ln cap="flat" cmpd="sng" w="25400">
              <a:solidFill>
                <a:schemeClr val="accent1"/>
              </a:solidFill>
              <a:prstDash val="solid"/>
              <a:round/>
              <a:headEnd len="sm" w="sm" type="none"/>
              <a:tailEnd len="sm" w="sm" type="none"/>
            </a:ln>
          </p:spPr>
          <p:txBody>
            <a:bodyPr anchorCtr="0" anchor="t" bIns="51425" lIns="102850" spcFirstLastPara="1" rIns="102850" wrap="square" tIns="51425">
              <a:noAutofit/>
            </a:bodyPr>
            <a:lstStyle/>
            <a:p>
              <a:pPr indent="0" lvl="0" marL="0" marR="0" rtl="0" algn="l">
                <a:spcBef>
                  <a:spcPts val="0"/>
                </a:spcBef>
                <a:spcAft>
                  <a:spcPts val="0"/>
                </a:spcAft>
                <a:buNone/>
              </a:pPr>
              <a:r>
                <a:t/>
              </a:r>
              <a:endParaRPr sz="3038">
                <a:solidFill>
                  <a:srgbClr val="000000"/>
                </a:solidFill>
                <a:latin typeface="Calibri"/>
                <a:ea typeface="Calibri"/>
                <a:cs typeface="Calibri"/>
                <a:sym typeface="Calibri"/>
              </a:endParaRPr>
            </a:p>
          </p:txBody>
        </p:sp>
        <p:sp>
          <p:nvSpPr>
            <p:cNvPr id="465" name="Google Shape;465;p10"/>
            <p:cNvSpPr/>
            <p:nvPr/>
          </p:nvSpPr>
          <p:spPr>
            <a:xfrm>
              <a:off x="7782216" y="1899262"/>
              <a:ext cx="1716594" cy="863858"/>
            </a:xfrm>
            <a:prstGeom prst="rightArrow">
              <a:avLst>
                <a:gd fmla="val 65118" name="adj1"/>
                <a:gd fmla="val 8362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38">
                <a:solidFill>
                  <a:srgbClr val="FFFFFF"/>
                </a:solidFill>
                <a:latin typeface="Calibri"/>
                <a:ea typeface="Calibri"/>
                <a:cs typeface="Calibri"/>
                <a:sym typeface="Calibri"/>
              </a:endParaRPr>
            </a:p>
          </p:txBody>
        </p:sp>
        <p:sp>
          <p:nvSpPr>
            <p:cNvPr id="466" name="Google Shape;466;p10"/>
            <p:cNvSpPr txBox="1"/>
            <p:nvPr/>
          </p:nvSpPr>
          <p:spPr>
            <a:xfrm>
              <a:off x="7666768" y="2075996"/>
              <a:ext cx="1550719" cy="3466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150">
                  <a:solidFill>
                    <a:srgbClr val="000000"/>
                  </a:solidFill>
                  <a:latin typeface="Calibri"/>
                  <a:ea typeface="Calibri"/>
                  <a:cs typeface="Calibri"/>
                  <a:sym typeface="Calibri"/>
                </a:rPr>
                <a:t>KEBUTUHAN</a:t>
              </a:r>
              <a:endParaRPr b="1" sz="3150">
                <a:solidFill>
                  <a:srgbClr val="000000"/>
                </a:solidFill>
                <a:latin typeface="Calibri"/>
                <a:ea typeface="Calibri"/>
                <a:cs typeface="Calibri"/>
                <a:sym typeface="Calibri"/>
              </a:endParaRPr>
            </a:p>
          </p:txBody>
        </p:sp>
        <p:sp>
          <p:nvSpPr>
            <p:cNvPr id="467" name="Google Shape;467;p10"/>
            <p:cNvSpPr/>
            <p:nvPr/>
          </p:nvSpPr>
          <p:spPr>
            <a:xfrm>
              <a:off x="3652912" y="1740506"/>
              <a:ext cx="2082425" cy="4284966"/>
            </a:xfrm>
            <a:prstGeom prst="roundRect">
              <a:avLst>
                <a:gd fmla="val 7734" name="adj"/>
              </a:avLst>
            </a:prstGeom>
            <a:noFill/>
            <a:ln cap="flat" cmpd="sng" w="25400">
              <a:solidFill>
                <a:schemeClr val="accent3"/>
              </a:solidFill>
              <a:prstDash val="solid"/>
              <a:round/>
              <a:headEnd len="sm" w="sm" type="none"/>
              <a:tailEnd len="sm" w="sm" type="none"/>
            </a:ln>
          </p:spPr>
          <p:txBody>
            <a:bodyPr anchorCtr="0" anchor="t" bIns="51425" lIns="102850" spcFirstLastPara="1" rIns="102850" wrap="square" tIns="51425">
              <a:noAutofit/>
            </a:bodyPr>
            <a:lstStyle/>
            <a:p>
              <a:pPr indent="0" lvl="0" marL="0" marR="0" rtl="0" algn="l">
                <a:spcBef>
                  <a:spcPts val="0"/>
                </a:spcBef>
                <a:spcAft>
                  <a:spcPts val="0"/>
                </a:spcAft>
                <a:buNone/>
              </a:pPr>
              <a:r>
                <a:t/>
              </a:r>
              <a:endParaRPr sz="3038">
                <a:solidFill>
                  <a:srgbClr val="000000"/>
                </a:solidFill>
                <a:latin typeface="Calibri"/>
                <a:ea typeface="Calibri"/>
                <a:cs typeface="Calibri"/>
                <a:sym typeface="Calibri"/>
              </a:endParaRPr>
            </a:p>
          </p:txBody>
        </p:sp>
        <p:sp>
          <p:nvSpPr>
            <p:cNvPr id="468" name="Google Shape;468;p10"/>
            <p:cNvSpPr/>
            <p:nvPr/>
          </p:nvSpPr>
          <p:spPr>
            <a:xfrm>
              <a:off x="3652912" y="1920715"/>
              <a:ext cx="1478137" cy="863858"/>
            </a:xfrm>
            <a:prstGeom prst="rightArrow">
              <a:avLst>
                <a:gd fmla="val 65118" name="adj1"/>
                <a:gd fmla="val 84615" name="adj2"/>
              </a:avLst>
            </a:prstGeom>
            <a:solidFill>
              <a:srgbClr val="EB6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38">
                <a:solidFill>
                  <a:srgbClr val="FFFFFF"/>
                </a:solidFill>
                <a:latin typeface="Calibri"/>
                <a:ea typeface="Calibri"/>
                <a:cs typeface="Calibri"/>
                <a:sym typeface="Calibri"/>
              </a:endParaRPr>
            </a:p>
          </p:txBody>
        </p:sp>
        <p:sp>
          <p:nvSpPr>
            <p:cNvPr id="469" name="Google Shape;469;p10"/>
            <p:cNvSpPr txBox="1"/>
            <p:nvPr/>
          </p:nvSpPr>
          <p:spPr>
            <a:xfrm>
              <a:off x="3652912" y="2097691"/>
              <a:ext cx="941554" cy="3466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150">
                  <a:solidFill>
                    <a:srgbClr val="000000"/>
                  </a:solidFill>
                  <a:latin typeface="Calibri"/>
                  <a:ea typeface="Calibri"/>
                  <a:cs typeface="Calibri"/>
                  <a:sym typeface="Calibri"/>
                </a:rPr>
                <a:t>AKIBAT</a:t>
              </a:r>
              <a:endParaRPr b="1" sz="3150">
                <a:solidFill>
                  <a:srgbClr val="000000"/>
                </a:solidFill>
                <a:latin typeface="Calibri"/>
                <a:ea typeface="Calibri"/>
                <a:cs typeface="Calibri"/>
                <a:sym typeface="Calibri"/>
              </a:endParaRPr>
            </a:p>
          </p:txBody>
        </p:sp>
        <p:sp>
          <p:nvSpPr>
            <p:cNvPr id="470" name="Google Shape;470;p10"/>
            <p:cNvSpPr/>
            <p:nvPr/>
          </p:nvSpPr>
          <p:spPr>
            <a:xfrm>
              <a:off x="5790138" y="1740506"/>
              <a:ext cx="1975786" cy="4284966"/>
            </a:xfrm>
            <a:prstGeom prst="roundRect">
              <a:avLst>
                <a:gd fmla="val 7734" name="adj"/>
              </a:avLst>
            </a:prstGeom>
            <a:noFill/>
            <a:ln cap="flat" cmpd="sng" w="25400">
              <a:solidFill>
                <a:schemeClr val="accent4"/>
              </a:solidFill>
              <a:prstDash val="solid"/>
              <a:round/>
              <a:headEnd len="sm" w="sm" type="none"/>
              <a:tailEnd len="sm" w="sm" type="none"/>
            </a:ln>
          </p:spPr>
          <p:txBody>
            <a:bodyPr anchorCtr="0" anchor="t" bIns="51425" lIns="102850" spcFirstLastPara="1" rIns="102850" wrap="square" tIns="51425">
              <a:noAutofit/>
            </a:bodyPr>
            <a:lstStyle/>
            <a:p>
              <a:pPr indent="0" lvl="0" marL="0" marR="0" rtl="0" algn="l">
                <a:spcBef>
                  <a:spcPts val="0"/>
                </a:spcBef>
                <a:spcAft>
                  <a:spcPts val="0"/>
                </a:spcAft>
                <a:buNone/>
              </a:pPr>
              <a:r>
                <a:t/>
              </a:r>
              <a:endParaRPr sz="1350">
                <a:solidFill>
                  <a:srgbClr val="000000"/>
                </a:solidFill>
                <a:latin typeface="Calibri"/>
                <a:ea typeface="Calibri"/>
                <a:cs typeface="Calibri"/>
                <a:sym typeface="Calibri"/>
              </a:endParaRPr>
            </a:p>
          </p:txBody>
        </p:sp>
        <p:sp>
          <p:nvSpPr>
            <p:cNvPr id="471" name="Google Shape;471;p10"/>
            <p:cNvSpPr/>
            <p:nvPr/>
          </p:nvSpPr>
          <p:spPr>
            <a:xfrm>
              <a:off x="5790138" y="1920715"/>
              <a:ext cx="1478137" cy="863858"/>
            </a:xfrm>
            <a:prstGeom prst="rightArrow">
              <a:avLst>
                <a:gd fmla="val 65118" name="adj1"/>
                <a:gd fmla="val 84615"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38">
                <a:solidFill>
                  <a:srgbClr val="FFFFFF"/>
                </a:solidFill>
                <a:latin typeface="Calibri"/>
                <a:ea typeface="Calibri"/>
                <a:cs typeface="Calibri"/>
                <a:sym typeface="Calibri"/>
              </a:endParaRPr>
            </a:p>
          </p:txBody>
        </p:sp>
        <p:sp>
          <p:nvSpPr>
            <p:cNvPr id="472" name="Google Shape;472;p10"/>
            <p:cNvSpPr txBox="1"/>
            <p:nvPr/>
          </p:nvSpPr>
          <p:spPr>
            <a:xfrm>
              <a:off x="5746971" y="2097691"/>
              <a:ext cx="1134732" cy="3466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150">
                  <a:solidFill>
                    <a:srgbClr val="000000"/>
                  </a:solidFill>
                  <a:latin typeface="Calibri"/>
                  <a:ea typeface="Calibri"/>
                  <a:cs typeface="Calibri"/>
                  <a:sym typeface="Calibri"/>
                </a:rPr>
                <a:t>DAMPAK</a:t>
              </a:r>
              <a:endParaRPr b="1" sz="3150">
                <a:solidFill>
                  <a:srgbClr val="000000"/>
                </a:solidFill>
                <a:latin typeface="Calibri"/>
                <a:ea typeface="Calibri"/>
                <a:cs typeface="Calibri"/>
                <a:sym typeface="Calibri"/>
              </a:endParaRPr>
            </a:p>
          </p:txBody>
        </p:sp>
        <p:grpSp>
          <p:nvGrpSpPr>
            <p:cNvPr id="473" name="Google Shape;473;p10"/>
            <p:cNvGrpSpPr/>
            <p:nvPr/>
          </p:nvGrpSpPr>
          <p:grpSpPr>
            <a:xfrm rot="2218954">
              <a:off x="7363851" y="3212933"/>
              <a:ext cx="42072" cy="125747"/>
              <a:chOff x="9882026" y="4907118"/>
              <a:chExt cx="173016" cy="517126"/>
            </a:xfrm>
          </p:grpSpPr>
          <p:sp>
            <p:nvSpPr>
              <p:cNvPr id="474" name="Google Shape;474;p10"/>
              <p:cNvSpPr/>
              <p:nvPr/>
            </p:nvSpPr>
            <p:spPr>
              <a:xfrm>
                <a:off x="9912785" y="4907118"/>
                <a:ext cx="115344" cy="480600"/>
              </a:xfrm>
              <a:custGeom>
                <a:rect b="b" l="l" r="r" t="t"/>
                <a:pathLst>
                  <a:path extrusionOk="0" h="480600" w="115344">
                    <a:moveTo>
                      <a:pt x="29076" y="57912"/>
                    </a:moveTo>
                    <a:lnTo>
                      <a:pt x="29076" y="457772"/>
                    </a:lnTo>
                    <a:lnTo>
                      <a:pt x="88671" y="457772"/>
                    </a:lnTo>
                    <a:lnTo>
                      <a:pt x="88671" y="57912"/>
                    </a:lnTo>
                    <a:cubicBezTo>
                      <a:pt x="88671" y="42533"/>
                      <a:pt x="75214" y="29076"/>
                      <a:pt x="59835" y="29076"/>
                    </a:cubicBezTo>
                    <a:cubicBezTo>
                      <a:pt x="40611" y="29076"/>
                      <a:pt x="29076" y="42533"/>
                      <a:pt x="29076" y="5791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75" name="Google Shape;475;p10"/>
              <p:cNvSpPr/>
              <p:nvPr/>
            </p:nvSpPr>
            <p:spPr>
              <a:xfrm>
                <a:off x="9882026" y="5308900"/>
                <a:ext cx="173016" cy="96120"/>
              </a:xfrm>
              <a:custGeom>
                <a:rect b="b" l="l" r="r" t="t"/>
                <a:pathLst>
                  <a:path extrusionOk="0" h="96120" w="173016">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76" name="Google Shape;476;p10"/>
              <p:cNvSpPr/>
              <p:nvPr/>
            </p:nvSpPr>
            <p:spPr>
              <a:xfrm>
                <a:off x="9882026" y="5328124"/>
                <a:ext cx="173016" cy="96120"/>
              </a:xfrm>
              <a:custGeom>
                <a:rect b="b" l="l" r="r" t="t"/>
                <a:pathLst>
                  <a:path extrusionOk="0" h="96120" w="173016">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sp>
            <p:nvSpPr>
              <p:cNvPr id="477" name="Google Shape;477;p10"/>
              <p:cNvSpPr/>
              <p:nvPr/>
            </p:nvSpPr>
            <p:spPr>
              <a:xfrm>
                <a:off x="9882026" y="5308900"/>
                <a:ext cx="173016" cy="96120"/>
              </a:xfrm>
              <a:custGeom>
                <a:rect b="b" l="l" r="r" t="t"/>
                <a:pathLst>
                  <a:path extrusionOk="0" h="96120" w="173016">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p:txBody>
          </p:sp>
        </p:grpSp>
      </p:grpSp>
      <p:sp>
        <p:nvSpPr>
          <p:cNvPr id="478" name="Google Shape;478;p10"/>
          <p:cNvSpPr txBox="1"/>
          <p:nvPr/>
        </p:nvSpPr>
        <p:spPr>
          <a:xfrm>
            <a:off x="15155743" y="6200520"/>
            <a:ext cx="3043238" cy="2677656"/>
          </a:xfrm>
          <a:prstGeom prst="rect">
            <a:avLst/>
          </a:prstGeom>
          <a:noFill/>
          <a:ln>
            <a:noFill/>
          </a:ln>
        </p:spPr>
        <p:txBody>
          <a:bodyPr anchorCtr="0" anchor="t" bIns="45700" lIns="91425" spcFirstLastPara="1" rIns="91425" wrap="square" tIns="45700">
            <a:spAutoFit/>
          </a:bodyPr>
          <a:lstStyle/>
          <a:p>
            <a:pPr indent="-179388" lvl="0" marL="179388" marR="0" rtl="0" algn="l">
              <a:spcBef>
                <a:spcPts val="0"/>
              </a:spcBef>
              <a:spcAft>
                <a:spcPts val="0"/>
              </a:spcAft>
              <a:buClr>
                <a:schemeClr val="dk1"/>
              </a:buClr>
              <a:buSzPts val="2100"/>
              <a:buFont typeface="Noto Sans Symbols"/>
              <a:buChar char="✔"/>
            </a:pPr>
            <a:r>
              <a:rPr lang="en-US" sz="2100">
                <a:solidFill>
                  <a:schemeClr val="dk1"/>
                </a:solidFill>
                <a:latin typeface="Arial"/>
                <a:ea typeface="Arial"/>
                <a:cs typeface="Arial"/>
                <a:sym typeface="Arial"/>
              </a:rPr>
              <a:t>Focus kajian manusia </a:t>
            </a:r>
            <a:endParaRPr sz="2100">
              <a:solidFill>
                <a:schemeClr val="dk1"/>
              </a:solidFill>
              <a:latin typeface="Arial"/>
              <a:ea typeface="Arial"/>
              <a:cs typeface="Arial"/>
              <a:sym typeface="Arial"/>
            </a:endParaRPr>
          </a:p>
          <a:p>
            <a:pPr indent="-179388" lvl="0" marL="179388" marR="0" rtl="0" algn="l">
              <a:spcBef>
                <a:spcPts val="0"/>
              </a:spcBef>
              <a:spcAft>
                <a:spcPts val="0"/>
              </a:spcAft>
              <a:buClr>
                <a:schemeClr val="dk1"/>
              </a:buClr>
              <a:buSzPts val="2100"/>
              <a:buFont typeface="Noto Sans Symbols"/>
              <a:buChar char="✔"/>
            </a:pPr>
            <a:r>
              <a:rPr lang="en-US" sz="2100">
                <a:solidFill>
                  <a:schemeClr val="dk1"/>
                </a:solidFill>
                <a:latin typeface="Arial"/>
                <a:ea typeface="Arial"/>
                <a:cs typeface="Arial"/>
                <a:sym typeface="Arial"/>
              </a:rPr>
              <a:t>Kebutuhan adalah analisa dari akibat dan dampak, dan kemudian dihitung dalam satuan keuangan, dengan formula tersendiri</a:t>
            </a:r>
            <a:endParaRPr sz="2100">
              <a:solidFill>
                <a:schemeClr val="dk1"/>
              </a:solidFill>
              <a:latin typeface="Arial"/>
              <a:ea typeface="Arial"/>
              <a:cs typeface="Arial"/>
              <a:sym typeface="Arial"/>
            </a:endParaRPr>
          </a:p>
        </p:txBody>
      </p:sp>
      <p:sp>
        <p:nvSpPr>
          <p:cNvPr id="479" name="Google Shape;479;p10"/>
          <p:cNvSpPr txBox="1"/>
          <p:nvPr/>
        </p:nvSpPr>
        <p:spPr>
          <a:xfrm>
            <a:off x="15155743" y="3362070"/>
            <a:ext cx="3043238" cy="2354491"/>
          </a:xfrm>
          <a:prstGeom prst="rect">
            <a:avLst/>
          </a:prstGeom>
          <a:noFill/>
          <a:ln>
            <a:noFill/>
          </a:ln>
        </p:spPr>
        <p:txBody>
          <a:bodyPr anchorCtr="0" anchor="t" bIns="45700" lIns="91425" spcFirstLastPara="1" rIns="91425" wrap="square" tIns="45700">
            <a:spAutoFit/>
          </a:bodyPr>
          <a:lstStyle/>
          <a:p>
            <a:pPr indent="-179388" lvl="0" marL="179388" marR="0" rtl="0" algn="l">
              <a:spcBef>
                <a:spcPts val="0"/>
              </a:spcBef>
              <a:spcAft>
                <a:spcPts val="0"/>
              </a:spcAft>
              <a:buClr>
                <a:schemeClr val="dk1"/>
              </a:buClr>
              <a:buSzPts val="2100"/>
              <a:buFont typeface="Noto Sans Symbols"/>
              <a:buChar char="✔"/>
            </a:pPr>
            <a:r>
              <a:rPr lang="en-US" sz="2100">
                <a:solidFill>
                  <a:schemeClr val="dk1"/>
                </a:solidFill>
                <a:latin typeface="Arial"/>
                <a:ea typeface="Arial"/>
                <a:cs typeface="Arial"/>
                <a:sym typeface="Arial"/>
              </a:rPr>
              <a:t>Focus kajian kepada aset fisik</a:t>
            </a:r>
            <a:endParaRPr/>
          </a:p>
          <a:p>
            <a:pPr indent="-179388" lvl="0" marL="179388" marR="0" rtl="0" algn="l">
              <a:spcBef>
                <a:spcPts val="0"/>
              </a:spcBef>
              <a:spcAft>
                <a:spcPts val="0"/>
              </a:spcAft>
              <a:buClr>
                <a:schemeClr val="dk1"/>
              </a:buClr>
              <a:buSzPts val="2100"/>
              <a:buFont typeface="Noto Sans Symbols"/>
              <a:buChar char="✔"/>
            </a:pPr>
            <a:r>
              <a:rPr lang="en-US" sz="2100">
                <a:solidFill>
                  <a:schemeClr val="dk1"/>
                </a:solidFill>
                <a:latin typeface="Arial"/>
                <a:ea typeface="Arial"/>
                <a:cs typeface="Arial"/>
                <a:sym typeface="Arial"/>
              </a:rPr>
              <a:t>Kebutuhan adalah transformasi langsung dari perhitungan nilai (uang) kerusakan &amp; kerugian</a:t>
            </a:r>
            <a:endParaRPr sz="2100">
              <a:solidFill>
                <a:schemeClr val="dk1"/>
              </a:solidFill>
              <a:latin typeface="Arial"/>
              <a:ea typeface="Arial"/>
              <a:cs typeface="Arial"/>
              <a:sym typeface="Arial"/>
            </a:endParaRPr>
          </a:p>
        </p:txBody>
      </p:sp>
      <p:sp>
        <p:nvSpPr>
          <p:cNvPr id="480" name="Google Shape;480;p10"/>
          <p:cNvSpPr txBox="1"/>
          <p:nvPr/>
        </p:nvSpPr>
        <p:spPr>
          <a:xfrm>
            <a:off x="4597278" y="4940841"/>
            <a:ext cx="3555207" cy="2585323"/>
          </a:xfrm>
          <a:prstGeom prst="rect">
            <a:avLst/>
          </a:prstGeom>
          <a:noFill/>
          <a:ln>
            <a:noFill/>
          </a:ln>
        </p:spPr>
        <p:txBody>
          <a:bodyPr anchorCtr="0" anchor="t" bIns="45700" lIns="91425" spcFirstLastPara="1" rIns="91425" wrap="square" tIns="45700">
            <a:spAutoFit/>
          </a:bodyPr>
          <a:lstStyle/>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Kerusakan</a:t>
            </a:r>
            <a:endParaRPr sz="2700">
              <a:solidFill>
                <a:srgbClr val="000000"/>
              </a:solidFill>
              <a:latin typeface="Calibri"/>
              <a:ea typeface="Calibri"/>
              <a:cs typeface="Calibri"/>
              <a:sym typeface="Calibri"/>
            </a:endParaRPr>
          </a:p>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Kerugian</a:t>
            </a:r>
            <a:endParaRPr sz="2700">
              <a:solidFill>
                <a:srgbClr val="000000"/>
              </a:solidFill>
              <a:latin typeface="Calibri"/>
              <a:ea typeface="Calibri"/>
              <a:cs typeface="Calibri"/>
              <a:sym typeface="Calibri"/>
            </a:endParaRPr>
          </a:p>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a:p>
            <a:pPr indent="-409575" lvl="0" marL="409575"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Gangguan Akses</a:t>
            </a:r>
            <a:endParaRPr sz="2700">
              <a:solidFill>
                <a:srgbClr val="000000"/>
              </a:solidFill>
              <a:latin typeface="Calibri"/>
              <a:ea typeface="Calibri"/>
              <a:cs typeface="Calibri"/>
              <a:sym typeface="Calibri"/>
            </a:endParaRPr>
          </a:p>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Gangguan Fungsi</a:t>
            </a:r>
            <a:endParaRPr sz="2700">
              <a:solidFill>
                <a:srgbClr val="000000"/>
              </a:solidFill>
              <a:latin typeface="Calibri"/>
              <a:ea typeface="Calibri"/>
              <a:cs typeface="Calibri"/>
              <a:sym typeface="Calibri"/>
            </a:endParaRPr>
          </a:p>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Peningkatan Risiko</a:t>
            </a:r>
            <a:endParaRPr sz="2700">
              <a:solidFill>
                <a:srgbClr val="000000"/>
              </a:solidFill>
              <a:latin typeface="Calibri"/>
              <a:ea typeface="Calibri"/>
              <a:cs typeface="Calibri"/>
              <a:sym typeface="Calibri"/>
            </a:endParaRPr>
          </a:p>
        </p:txBody>
      </p:sp>
      <p:sp>
        <p:nvSpPr>
          <p:cNvPr id="481" name="Google Shape;481;p10"/>
          <p:cNvSpPr/>
          <p:nvPr/>
        </p:nvSpPr>
        <p:spPr>
          <a:xfrm>
            <a:off x="7911978" y="4940841"/>
            <a:ext cx="3190875" cy="2585323"/>
          </a:xfrm>
          <a:prstGeom prst="rect">
            <a:avLst/>
          </a:prstGeom>
          <a:noFill/>
          <a:ln>
            <a:noFill/>
          </a:ln>
        </p:spPr>
        <p:txBody>
          <a:bodyPr anchorCtr="0" anchor="t" bIns="45700" lIns="91425" spcFirstLastPara="1" rIns="91425" wrap="square" tIns="45700">
            <a:spAutoFit/>
          </a:bodyPr>
          <a:lstStyle/>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Perekonomian</a:t>
            </a:r>
            <a:endParaRPr sz="2700">
              <a:solidFill>
                <a:srgbClr val="000000"/>
              </a:solidFill>
              <a:latin typeface="Calibri"/>
              <a:ea typeface="Calibri"/>
              <a:cs typeface="Calibri"/>
              <a:sym typeface="Calibri"/>
            </a:endParaRPr>
          </a:p>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Lingkungan Hidup</a:t>
            </a:r>
            <a:endParaRPr sz="2700">
              <a:solidFill>
                <a:srgbClr val="000000"/>
              </a:solidFill>
              <a:latin typeface="Calibri"/>
              <a:ea typeface="Calibri"/>
              <a:cs typeface="Calibri"/>
              <a:sym typeface="Calibri"/>
            </a:endParaRPr>
          </a:p>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a:p>
            <a:pPr indent="-514350" lvl="0" marL="514350"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Kehidupan Manusia dan Sosial</a:t>
            </a:r>
            <a:endParaRPr sz="2700">
              <a:solidFill>
                <a:srgbClr val="000000"/>
              </a:solidFill>
              <a:latin typeface="Calibri"/>
              <a:ea typeface="Calibri"/>
              <a:cs typeface="Calibri"/>
              <a:sym typeface="Calibri"/>
            </a:endParaRPr>
          </a:p>
        </p:txBody>
      </p:sp>
      <p:sp>
        <p:nvSpPr>
          <p:cNvPr id="482" name="Google Shape;482;p10"/>
          <p:cNvSpPr/>
          <p:nvPr/>
        </p:nvSpPr>
        <p:spPr>
          <a:xfrm>
            <a:off x="11226680" y="4524121"/>
            <a:ext cx="3929063" cy="3000821"/>
          </a:xfrm>
          <a:prstGeom prst="rect">
            <a:avLst/>
          </a:prstGeom>
          <a:noFill/>
          <a:ln>
            <a:noFill/>
          </a:ln>
        </p:spPr>
        <p:txBody>
          <a:bodyPr anchorCtr="0" anchor="t" bIns="45700" lIns="91425" spcFirstLastPara="1" rIns="91425" wrap="square" tIns="45700">
            <a:spAutoFit/>
          </a:bodyPr>
          <a:lstStyle/>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Perbaikan/Pembangunan Kembali</a:t>
            </a:r>
            <a:endParaRPr sz="2700">
              <a:solidFill>
                <a:srgbClr val="000000"/>
              </a:solidFill>
              <a:latin typeface="Calibri"/>
              <a:ea typeface="Calibri"/>
              <a:cs typeface="Calibri"/>
              <a:sym typeface="Calibri"/>
            </a:endParaRPr>
          </a:p>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Stimulus Ekonomi</a:t>
            </a:r>
            <a:endParaRPr sz="2700">
              <a:solidFill>
                <a:srgbClr val="000000"/>
              </a:solidFill>
              <a:latin typeface="Calibri"/>
              <a:ea typeface="Calibri"/>
              <a:cs typeface="Calibri"/>
              <a:sym typeface="Calibri"/>
            </a:endParaRPr>
          </a:p>
          <a:p>
            <a:pPr indent="0" lvl="0" marL="0" marR="0" rtl="0" algn="l">
              <a:spcBef>
                <a:spcPts val="0"/>
              </a:spcBef>
              <a:spcAft>
                <a:spcPts val="0"/>
              </a:spcAft>
              <a:buNone/>
            </a:pPr>
            <a:r>
              <a:t/>
            </a:r>
            <a:endParaRPr sz="2700">
              <a:solidFill>
                <a:srgbClr val="000000"/>
              </a:solidFill>
              <a:latin typeface="Calibri"/>
              <a:ea typeface="Calibri"/>
              <a:cs typeface="Calibri"/>
              <a:sym typeface="Calibri"/>
            </a:endParaRPr>
          </a:p>
          <a:p>
            <a:pPr indent="-514350" lvl="0" marL="514350"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Pemulihan Akses</a:t>
            </a:r>
            <a:endParaRPr sz="2700">
              <a:solidFill>
                <a:srgbClr val="000000"/>
              </a:solidFill>
              <a:latin typeface="Calibri"/>
              <a:ea typeface="Calibri"/>
              <a:cs typeface="Calibri"/>
              <a:sym typeface="Calibri"/>
            </a:endParaRPr>
          </a:p>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Pemulihan Fungsi</a:t>
            </a:r>
            <a:endParaRPr sz="2700">
              <a:solidFill>
                <a:srgbClr val="000000"/>
              </a:solidFill>
              <a:latin typeface="Calibri"/>
              <a:ea typeface="Calibri"/>
              <a:cs typeface="Calibri"/>
              <a:sym typeface="Calibri"/>
            </a:endParaRPr>
          </a:p>
          <a:p>
            <a:pPr indent="-385763" lvl="0" marL="385763" marR="0" rtl="0" algn="l">
              <a:spcBef>
                <a:spcPts val="0"/>
              </a:spcBef>
              <a:spcAft>
                <a:spcPts val="0"/>
              </a:spcAft>
              <a:buClr>
                <a:srgbClr val="000000"/>
              </a:buClr>
              <a:buSzPts val="2700"/>
              <a:buFont typeface="Calibri"/>
              <a:buAutoNum type="arabicPeriod"/>
            </a:pPr>
            <a:r>
              <a:rPr lang="en-US" sz="2700">
                <a:solidFill>
                  <a:srgbClr val="000000"/>
                </a:solidFill>
                <a:latin typeface="Calibri"/>
                <a:ea typeface="Calibri"/>
                <a:cs typeface="Calibri"/>
                <a:sym typeface="Calibri"/>
              </a:rPr>
              <a:t>Pengurangan Risiko</a:t>
            </a:r>
            <a:endParaRPr sz="2700">
              <a:solidFill>
                <a:srgbClr val="000000"/>
              </a:solidFill>
              <a:latin typeface="Calibri"/>
              <a:ea typeface="Calibri"/>
              <a:cs typeface="Calibri"/>
              <a:sym typeface="Calibri"/>
            </a:endParaRPr>
          </a:p>
        </p:txBody>
      </p:sp>
      <p:cxnSp>
        <p:nvCxnSpPr>
          <p:cNvPr id="483" name="Google Shape;483;p10"/>
          <p:cNvCxnSpPr/>
          <p:nvPr/>
        </p:nvCxnSpPr>
        <p:spPr>
          <a:xfrm>
            <a:off x="4571085" y="6086220"/>
            <a:ext cx="13627893" cy="0"/>
          </a:xfrm>
          <a:prstGeom prst="straightConnector1">
            <a:avLst/>
          </a:prstGeom>
          <a:noFill/>
          <a:ln cap="flat" cmpd="sng" w="38100">
            <a:solidFill>
              <a:schemeClr val="dk1"/>
            </a:solidFill>
            <a:prstDash val="dash"/>
            <a:round/>
            <a:headEnd len="sm" w="sm" type="none"/>
            <a:tailEnd len="sm" w="sm" type="none"/>
          </a:ln>
          <a:effectLst>
            <a:outerShdw blurRad="40000" rotWithShape="0" dir="5400000" dist="23000">
              <a:srgbClr val="000000">
                <a:alpha val="34901"/>
              </a:srgbClr>
            </a:outerShdw>
          </a:effectLst>
        </p:spPr>
      </p:cxnSp>
      <p:sp>
        <p:nvSpPr>
          <p:cNvPr id="484" name="Google Shape;484;p10"/>
          <p:cNvSpPr txBox="1"/>
          <p:nvPr/>
        </p:nvSpPr>
        <p:spPr>
          <a:xfrm>
            <a:off x="-34267" y="1911386"/>
            <a:ext cx="4330826" cy="6509474"/>
          </a:xfrm>
          <a:prstGeom prst="rect">
            <a:avLst/>
          </a:prstGeom>
          <a:solidFill>
            <a:srgbClr val="002060"/>
          </a:solidFill>
          <a:ln cap="flat" cmpd="sng" w="28575">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C000"/>
              </a:buClr>
              <a:buSzPts val="3000"/>
              <a:buFont typeface="Arial"/>
              <a:buNone/>
            </a:pPr>
            <a:r>
              <a:rPr b="1" lang="en-US" sz="3000">
                <a:solidFill>
                  <a:srgbClr val="FFC000"/>
                </a:solidFill>
                <a:latin typeface="Arial"/>
                <a:ea typeface="Arial"/>
                <a:cs typeface="Arial"/>
                <a:sym typeface="Arial"/>
              </a:rPr>
              <a:t>Perka BNPB No.15 Tahun 2011</a:t>
            </a:r>
            <a:endParaRPr/>
          </a:p>
          <a:p>
            <a:pPr indent="0" lvl="0" marL="0" marR="0" rtl="0" algn="l">
              <a:lnSpc>
                <a:spcPct val="100000"/>
              </a:lnSpc>
              <a:spcBef>
                <a:spcPts val="900"/>
              </a:spcBef>
              <a:spcAft>
                <a:spcPts val="0"/>
              </a:spcAft>
              <a:buClr>
                <a:schemeClr val="lt1"/>
              </a:buClr>
              <a:buSzPts val="4200"/>
              <a:buFont typeface="Arial"/>
              <a:buNone/>
            </a:pPr>
            <a:r>
              <a:rPr b="1" lang="en-US" sz="4200">
                <a:solidFill>
                  <a:schemeClr val="lt1"/>
                </a:solidFill>
                <a:latin typeface="Arial"/>
                <a:ea typeface="Arial"/>
                <a:cs typeface="Arial"/>
                <a:sym typeface="Arial"/>
              </a:rPr>
              <a:t>Jitupasna</a:t>
            </a:r>
            <a:endParaRPr/>
          </a:p>
          <a:p>
            <a:pPr indent="0" lvl="0" marL="0" marR="0" rtl="0" algn="l">
              <a:lnSpc>
                <a:spcPct val="100000"/>
              </a:lnSpc>
              <a:spcBef>
                <a:spcPts val="900"/>
              </a:spcBef>
              <a:spcAft>
                <a:spcPts val="0"/>
              </a:spcAft>
              <a:buClr>
                <a:schemeClr val="lt1"/>
              </a:buClr>
              <a:buSzPts val="3000"/>
              <a:buFont typeface="Arial"/>
              <a:buNone/>
            </a:pPr>
            <a:r>
              <a:rPr lang="en-US" sz="3000">
                <a:solidFill>
                  <a:schemeClr val="lt1"/>
                </a:solidFill>
                <a:latin typeface="Arial"/>
                <a:ea typeface="Arial"/>
                <a:cs typeface="Arial"/>
                <a:sym typeface="Arial"/>
              </a:rPr>
              <a:t>Rangkaian kegiatan penilaian </a:t>
            </a:r>
            <a:r>
              <a:rPr b="1" lang="en-US" sz="3000">
                <a:solidFill>
                  <a:srgbClr val="FFC000"/>
                </a:solidFill>
                <a:latin typeface="Arial"/>
                <a:ea typeface="Arial"/>
                <a:cs typeface="Arial"/>
                <a:sym typeface="Arial"/>
              </a:rPr>
              <a:t>AKIBAT</a:t>
            </a:r>
            <a:r>
              <a:rPr lang="en-US" sz="3000">
                <a:solidFill>
                  <a:schemeClr val="lt1"/>
                </a:solidFill>
                <a:latin typeface="Arial"/>
                <a:ea typeface="Arial"/>
                <a:cs typeface="Arial"/>
                <a:sym typeface="Arial"/>
              </a:rPr>
              <a:t>, analisis </a:t>
            </a:r>
            <a:r>
              <a:rPr b="1" lang="en-US" sz="3000">
                <a:solidFill>
                  <a:srgbClr val="FFC000"/>
                </a:solidFill>
                <a:latin typeface="Arial"/>
                <a:ea typeface="Arial"/>
                <a:cs typeface="Arial"/>
                <a:sym typeface="Arial"/>
              </a:rPr>
              <a:t>DAMPAK</a:t>
            </a:r>
            <a:r>
              <a:rPr lang="en-US" sz="3000">
                <a:solidFill>
                  <a:schemeClr val="lt1"/>
                </a:solidFill>
                <a:latin typeface="Arial"/>
                <a:ea typeface="Arial"/>
                <a:cs typeface="Arial"/>
                <a:sym typeface="Arial"/>
              </a:rPr>
              <a:t> serta perkiraan </a:t>
            </a:r>
            <a:r>
              <a:rPr b="1" lang="en-US" sz="3000">
                <a:solidFill>
                  <a:srgbClr val="FFC000"/>
                </a:solidFill>
                <a:latin typeface="Arial"/>
                <a:ea typeface="Arial"/>
                <a:cs typeface="Arial"/>
                <a:sym typeface="Arial"/>
              </a:rPr>
              <a:t>KEBUTUHAN</a:t>
            </a:r>
            <a:r>
              <a:rPr lang="en-US" sz="3000">
                <a:solidFill>
                  <a:schemeClr val="lt1"/>
                </a:solidFill>
                <a:latin typeface="Arial"/>
                <a:ea typeface="Arial"/>
                <a:cs typeface="Arial"/>
                <a:sym typeface="Arial"/>
              </a:rPr>
              <a:t>, yang menjadi dasar bagi penyusunan Rencana Rehabilitasi dan Rekonstruksi Pascabencana  (R3P)</a:t>
            </a:r>
            <a:endParaRPr sz="3000">
              <a:solidFill>
                <a:schemeClr val="lt1"/>
              </a:solidFill>
              <a:latin typeface="Arial"/>
              <a:ea typeface="Arial"/>
              <a:cs typeface="Arial"/>
              <a:sym typeface="Arial"/>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grpSp>
        <p:nvGrpSpPr>
          <p:cNvPr id="489" name="Google Shape;489;p11"/>
          <p:cNvGrpSpPr/>
          <p:nvPr/>
        </p:nvGrpSpPr>
        <p:grpSpPr>
          <a:xfrm>
            <a:off x="3576401" y="3979349"/>
            <a:ext cx="4810722" cy="1159021"/>
            <a:chOff x="0" y="-57150"/>
            <a:chExt cx="927501" cy="570965"/>
          </a:xfrm>
        </p:grpSpPr>
        <p:sp>
          <p:nvSpPr>
            <p:cNvPr id="490" name="Google Shape;490;p11"/>
            <p:cNvSpPr/>
            <p:nvPr/>
          </p:nvSpPr>
          <p:spPr>
            <a:xfrm>
              <a:off x="0" y="0"/>
              <a:ext cx="927501" cy="513815"/>
            </a:xfrm>
            <a:custGeom>
              <a:rect b="b" l="l" r="r" t="t"/>
              <a:pathLst>
                <a:path extrusionOk="0" h="513815" w="927501">
                  <a:moveTo>
                    <a:pt x="43968" y="0"/>
                  </a:moveTo>
                  <a:lnTo>
                    <a:pt x="883532" y="0"/>
                  </a:lnTo>
                  <a:cubicBezTo>
                    <a:pt x="895194" y="0"/>
                    <a:pt x="906377" y="4632"/>
                    <a:pt x="914623" y="12878"/>
                  </a:cubicBezTo>
                  <a:cubicBezTo>
                    <a:pt x="922868" y="21124"/>
                    <a:pt x="927501" y="32307"/>
                    <a:pt x="927501" y="43968"/>
                  </a:cubicBezTo>
                  <a:lnTo>
                    <a:pt x="927501" y="469847"/>
                  </a:lnTo>
                  <a:cubicBezTo>
                    <a:pt x="927501" y="481508"/>
                    <a:pt x="922868" y="492691"/>
                    <a:pt x="914623" y="500937"/>
                  </a:cubicBezTo>
                  <a:cubicBezTo>
                    <a:pt x="906377" y="509183"/>
                    <a:pt x="895194" y="513815"/>
                    <a:pt x="883532" y="513815"/>
                  </a:cubicBezTo>
                  <a:lnTo>
                    <a:pt x="43968" y="513815"/>
                  </a:lnTo>
                  <a:cubicBezTo>
                    <a:pt x="32307" y="513815"/>
                    <a:pt x="21124" y="509183"/>
                    <a:pt x="12878" y="500937"/>
                  </a:cubicBezTo>
                  <a:cubicBezTo>
                    <a:pt x="4632" y="492691"/>
                    <a:pt x="0" y="481508"/>
                    <a:pt x="0" y="469847"/>
                  </a:cubicBezTo>
                  <a:lnTo>
                    <a:pt x="0" y="43968"/>
                  </a:lnTo>
                  <a:cubicBezTo>
                    <a:pt x="0" y="32307"/>
                    <a:pt x="4632" y="21124"/>
                    <a:pt x="12878" y="12878"/>
                  </a:cubicBezTo>
                  <a:cubicBezTo>
                    <a:pt x="21124" y="4632"/>
                    <a:pt x="32307" y="0"/>
                    <a:pt x="43968" y="0"/>
                  </a:cubicBezTo>
                  <a:close/>
                </a:path>
              </a:pathLst>
            </a:custGeom>
            <a:solidFill>
              <a:srgbClr val="0070C0"/>
            </a:solidFill>
            <a:ln>
              <a:noFill/>
            </a:ln>
            <a:effectLst>
              <a:reflection blurRad="0" dir="5400000" dist="101600" endA="275" endPos="40000" kx="0" rotWithShape="0" algn="bl" stA="50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1"/>
            <p:cNvSpPr txBox="1"/>
            <p:nvPr/>
          </p:nvSpPr>
          <p:spPr>
            <a:xfrm>
              <a:off x="0" y="-57150"/>
              <a:ext cx="927501" cy="570965"/>
            </a:xfrm>
            <a:prstGeom prst="rect">
              <a:avLst/>
            </a:prstGeom>
            <a:solidFill>
              <a:srgbClr val="0070C0"/>
            </a:solidFill>
            <a:ln>
              <a:noFill/>
            </a:ln>
            <a:effectLst>
              <a:reflection blurRad="0" dir="5400000" dist="101600" endA="275" endPos="40000" kx="0" rotWithShape="0" algn="bl" stA="50000" stPos="0" sy="-100000" ky="0"/>
            </a:effectLst>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92" name="Google Shape;492;p11"/>
          <p:cNvSpPr txBox="1"/>
          <p:nvPr/>
        </p:nvSpPr>
        <p:spPr>
          <a:xfrm>
            <a:off x="4285502" y="456076"/>
            <a:ext cx="9501313" cy="174406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lang="en-US" sz="5999" u="none" strike="noStrike">
                <a:solidFill>
                  <a:srgbClr val="0C3635"/>
                </a:solidFill>
                <a:latin typeface="Arial"/>
                <a:ea typeface="Arial"/>
                <a:cs typeface="Arial"/>
                <a:sym typeface="Arial"/>
              </a:rPr>
              <a:t>KOMPONEN JITUPASNA</a:t>
            </a:r>
            <a:endParaRPr/>
          </a:p>
        </p:txBody>
      </p:sp>
      <p:grpSp>
        <p:nvGrpSpPr>
          <p:cNvPr id="493" name="Google Shape;493;p11"/>
          <p:cNvGrpSpPr/>
          <p:nvPr/>
        </p:nvGrpSpPr>
        <p:grpSpPr>
          <a:xfrm>
            <a:off x="8456537" y="3937407"/>
            <a:ext cx="4810722" cy="1155988"/>
            <a:chOff x="0" y="-57150"/>
            <a:chExt cx="927501" cy="570965"/>
          </a:xfrm>
        </p:grpSpPr>
        <p:sp>
          <p:nvSpPr>
            <p:cNvPr id="494" name="Google Shape;494;p11"/>
            <p:cNvSpPr/>
            <p:nvPr/>
          </p:nvSpPr>
          <p:spPr>
            <a:xfrm>
              <a:off x="0" y="0"/>
              <a:ext cx="927501" cy="513815"/>
            </a:xfrm>
            <a:custGeom>
              <a:rect b="b" l="l" r="r" t="t"/>
              <a:pathLst>
                <a:path extrusionOk="0" h="513815" w="927501">
                  <a:moveTo>
                    <a:pt x="43968" y="0"/>
                  </a:moveTo>
                  <a:lnTo>
                    <a:pt x="883532" y="0"/>
                  </a:lnTo>
                  <a:cubicBezTo>
                    <a:pt x="895194" y="0"/>
                    <a:pt x="906377" y="4632"/>
                    <a:pt x="914623" y="12878"/>
                  </a:cubicBezTo>
                  <a:cubicBezTo>
                    <a:pt x="922868" y="21124"/>
                    <a:pt x="927501" y="32307"/>
                    <a:pt x="927501" y="43968"/>
                  </a:cubicBezTo>
                  <a:lnTo>
                    <a:pt x="927501" y="469847"/>
                  </a:lnTo>
                  <a:cubicBezTo>
                    <a:pt x="927501" y="481508"/>
                    <a:pt x="922868" y="492691"/>
                    <a:pt x="914623" y="500937"/>
                  </a:cubicBezTo>
                  <a:cubicBezTo>
                    <a:pt x="906377" y="509183"/>
                    <a:pt x="895194" y="513815"/>
                    <a:pt x="883532" y="513815"/>
                  </a:cubicBezTo>
                  <a:lnTo>
                    <a:pt x="43968" y="513815"/>
                  </a:lnTo>
                  <a:cubicBezTo>
                    <a:pt x="32307" y="513815"/>
                    <a:pt x="21124" y="509183"/>
                    <a:pt x="12878" y="500937"/>
                  </a:cubicBezTo>
                  <a:cubicBezTo>
                    <a:pt x="4632" y="492691"/>
                    <a:pt x="0" y="481508"/>
                    <a:pt x="0" y="469847"/>
                  </a:cubicBezTo>
                  <a:lnTo>
                    <a:pt x="0" y="43968"/>
                  </a:lnTo>
                  <a:cubicBezTo>
                    <a:pt x="0" y="32307"/>
                    <a:pt x="4632" y="21124"/>
                    <a:pt x="12878" y="12878"/>
                  </a:cubicBezTo>
                  <a:cubicBezTo>
                    <a:pt x="21124" y="4632"/>
                    <a:pt x="32307" y="0"/>
                    <a:pt x="43968" y="0"/>
                  </a:cubicBezTo>
                  <a:close/>
                </a:path>
              </a:pathLst>
            </a:custGeom>
            <a:solidFill>
              <a:srgbClr val="7030A0"/>
            </a:solidFill>
            <a:ln>
              <a:noFill/>
            </a:ln>
            <a:effectLst>
              <a:reflection blurRad="0" dir="5400000" dist="101600" endA="275" endPos="40000" kx="0" rotWithShape="0" algn="bl" stA="50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1"/>
            <p:cNvSpPr txBox="1"/>
            <p:nvPr/>
          </p:nvSpPr>
          <p:spPr>
            <a:xfrm>
              <a:off x="0" y="-57150"/>
              <a:ext cx="927501" cy="570965"/>
            </a:xfrm>
            <a:prstGeom prst="rect">
              <a:avLst/>
            </a:prstGeom>
            <a:solidFill>
              <a:srgbClr val="7030A0"/>
            </a:solidFill>
            <a:ln>
              <a:noFill/>
            </a:ln>
            <a:effectLst>
              <a:reflection blurRad="0" dir="5400000" dist="101600" endA="275" endPos="40000" kx="0" rotWithShape="0" algn="bl" stA="50000" stPos="0" sy="-100000" ky="0"/>
            </a:effectLst>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96" name="Google Shape;496;p11"/>
          <p:cNvGrpSpPr/>
          <p:nvPr/>
        </p:nvGrpSpPr>
        <p:grpSpPr>
          <a:xfrm>
            <a:off x="13336673" y="3942397"/>
            <a:ext cx="4810722" cy="1150998"/>
            <a:chOff x="0" y="-57150"/>
            <a:chExt cx="927501" cy="570965"/>
          </a:xfrm>
        </p:grpSpPr>
        <p:sp>
          <p:nvSpPr>
            <p:cNvPr id="497" name="Google Shape;497;p11"/>
            <p:cNvSpPr/>
            <p:nvPr/>
          </p:nvSpPr>
          <p:spPr>
            <a:xfrm>
              <a:off x="0" y="0"/>
              <a:ext cx="927501" cy="513815"/>
            </a:xfrm>
            <a:custGeom>
              <a:rect b="b" l="l" r="r" t="t"/>
              <a:pathLst>
                <a:path extrusionOk="0" h="513815" w="927501">
                  <a:moveTo>
                    <a:pt x="43968" y="0"/>
                  </a:moveTo>
                  <a:lnTo>
                    <a:pt x="883532" y="0"/>
                  </a:lnTo>
                  <a:cubicBezTo>
                    <a:pt x="895194" y="0"/>
                    <a:pt x="906377" y="4632"/>
                    <a:pt x="914623" y="12878"/>
                  </a:cubicBezTo>
                  <a:cubicBezTo>
                    <a:pt x="922868" y="21124"/>
                    <a:pt x="927501" y="32307"/>
                    <a:pt x="927501" y="43968"/>
                  </a:cubicBezTo>
                  <a:lnTo>
                    <a:pt x="927501" y="469847"/>
                  </a:lnTo>
                  <a:cubicBezTo>
                    <a:pt x="927501" y="481508"/>
                    <a:pt x="922868" y="492691"/>
                    <a:pt x="914623" y="500937"/>
                  </a:cubicBezTo>
                  <a:cubicBezTo>
                    <a:pt x="906377" y="509183"/>
                    <a:pt x="895194" y="513815"/>
                    <a:pt x="883532" y="513815"/>
                  </a:cubicBezTo>
                  <a:lnTo>
                    <a:pt x="43968" y="513815"/>
                  </a:lnTo>
                  <a:cubicBezTo>
                    <a:pt x="32307" y="513815"/>
                    <a:pt x="21124" y="509183"/>
                    <a:pt x="12878" y="500937"/>
                  </a:cubicBezTo>
                  <a:cubicBezTo>
                    <a:pt x="4632" y="492691"/>
                    <a:pt x="0" y="481508"/>
                    <a:pt x="0" y="469847"/>
                  </a:cubicBezTo>
                  <a:lnTo>
                    <a:pt x="0" y="43968"/>
                  </a:lnTo>
                  <a:cubicBezTo>
                    <a:pt x="0" y="32307"/>
                    <a:pt x="4632" y="21124"/>
                    <a:pt x="12878" y="12878"/>
                  </a:cubicBezTo>
                  <a:cubicBezTo>
                    <a:pt x="21124" y="4632"/>
                    <a:pt x="32307" y="0"/>
                    <a:pt x="43968" y="0"/>
                  </a:cubicBezTo>
                  <a:close/>
                </a:path>
              </a:pathLst>
            </a:custGeom>
            <a:solidFill>
              <a:srgbClr val="00B050"/>
            </a:solidFill>
            <a:ln>
              <a:noFill/>
            </a:ln>
            <a:effectLst>
              <a:reflection blurRad="0" dir="5400000" dist="101600" endA="275" endPos="40000" kx="0" rotWithShape="0" algn="bl" stA="5000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1"/>
            <p:cNvSpPr txBox="1"/>
            <p:nvPr/>
          </p:nvSpPr>
          <p:spPr>
            <a:xfrm>
              <a:off x="0" y="-57150"/>
              <a:ext cx="927501" cy="570965"/>
            </a:xfrm>
            <a:prstGeom prst="rect">
              <a:avLst/>
            </a:prstGeom>
            <a:solidFill>
              <a:srgbClr val="00B050"/>
            </a:solidFill>
            <a:ln>
              <a:noFill/>
            </a:ln>
            <a:effectLst>
              <a:reflection blurRad="0" dir="5400000" dist="101600" endA="275" endPos="40000" kx="0" rotWithShape="0" algn="bl" stA="50000" stPos="0" sy="-100000" ky="0"/>
            </a:effectLst>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99" name="Google Shape;499;p11"/>
          <p:cNvGrpSpPr/>
          <p:nvPr/>
        </p:nvGrpSpPr>
        <p:grpSpPr>
          <a:xfrm>
            <a:off x="206081" y="3877734"/>
            <a:ext cx="2518323" cy="1350062"/>
            <a:chOff x="0" y="-57150"/>
            <a:chExt cx="927501" cy="570965"/>
          </a:xfrm>
        </p:grpSpPr>
        <p:sp>
          <p:nvSpPr>
            <p:cNvPr id="500" name="Google Shape;500;p11"/>
            <p:cNvSpPr/>
            <p:nvPr/>
          </p:nvSpPr>
          <p:spPr>
            <a:xfrm>
              <a:off x="0" y="0"/>
              <a:ext cx="927501" cy="513815"/>
            </a:xfrm>
            <a:custGeom>
              <a:rect b="b" l="l" r="r" t="t"/>
              <a:pathLst>
                <a:path extrusionOk="0" h="513815" w="927501">
                  <a:moveTo>
                    <a:pt x="43968" y="0"/>
                  </a:moveTo>
                  <a:lnTo>
                    <a:pt x="883532" y="0"/>
                  </a:lnTo>
                  <a:cubicBezTo>
                    <a:pt x="895194" y="0"/>
                    <a:pt x="906377" y="4632"/>
                    <a:pt x="914623" y="12878"/>
                  </a:cubicBezTo>
                  <a:cubicBezTo>
                    <a:pt x="922868" y="21124"/>
                    <a:pt x="927501" y="32307"/>
                    <a:pt x="927501" y="43968"/>
                  </a:cubicBezTo>
                  <a:lnTo>
                    <a:pt x="927501" y="469847"/>
                  </a:lnTo>
                  <a:cubicBezTo>
                    <a:pt x="927501" y="481508"/>
                    <a:pt x="922868" y="492691"/>
                    <a:pt x="914623" y="500937"/>
                  </a:cubicBezTo>
                  <a:cubicBezTo>
                    <a:pt x="906377" y="509183"/>
                    <a:pt x="895194" y="513815"/>
                    <a:pt x="883532" y="513815"/>
                  </a:cubicBezTo>
                  <a:lnTo>
                    <a:pt x="43968" y="513815"/>
                  </a:lnTo>
                  <a:cubicBezTo>
                    <a:pt x="32307" y="513815"/>
                    <a:pt x="21124" y="509183"/>
                    <a:pt x="12878" y="500937"/>
                  </a:cubicBezTo>
                  <a:cubicBezTo>
                    <a:pt x="4632" y="492691"/>
                    <a:pt x="0" y="481508"/>
                    <a:pt x="0" y="469847"/>
                  </a:cubicBezTo>
                  <a:lnTo>
                    <a:pt x="0" y="43968"/>
                  </a:lnTo>
                  <a:cubicBezTo>
                    <a:pt x="0" y="32307"/>
                    <a:pt x="4632" y="21124"/>
                    <a:pt x="12878" y="12878"/>
                  </a:cubicBezTo>
                  <a:cubicBezTo>
                    <a:pt x="21124" y="4632"/>
                    <a:pt x="32307" y="0"/>
                    <a:pt x="43968" y="0"/>
                  </a:cubicBezTo>
                  <a:close/>
                </a:path>
              </a:pathLst>
            </a:custGeom>
            <a:solidFill>
              <a:srgbClr val="C00000"/>
            </a:solidFill>
            <a:ln>
              <a:noFill/>
            </a:ln>
            <a:effectLst>
              <a:outerShdw blurRad="76200" kx="800400" rotWithShape="0" algn="br" dir="8100000" dist="12700" sy="-23000">
                <a:srgbClr val="000000">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11"/>
            <p:cNvSpPr txBox="1"/>
            <p:nvPr/>
          </p:nvSpPr>
          <p:spPr>
            <a:xfrm>
              <a:off x="0" y="-57150"/>
              <a:ext cx="927501" cy="570965"/>
            </a:xfrm>
            <a:prstGeom prst="rect">
              <a:avLst/>
            </a:prstGeom>
            <a:solidFill>
              <a:srgbClr val="C00000"/>
            </a:solidFill>
            <a:ln>
              <a:noFill/>
            </a:ln>
            <a:effectLst>
              <a:outerShdw blurRad="76200" kx="800400" rotWithShape="0" algn="br" dir="8100000" dist="12700" sy="-23000">
                <a:srgbClr val="000000">
                  <a:alpha val="20000"/>
                </a:srgbClr>
              </a:outerShdw>
            </a:effectLst>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02" name="Google Shape;502;p11"/>
          <p:cNvSpPr txBox="1"/>
          <p:nvPr/>
        </p:nvSpPr>
        <p:spPr>
          <a:xfrm>
            <a:off x="482406" y="4325019"/>
            <a:ext cx="1926735" cy="41036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BENCANA</a:t>
            </a:r>
            <a:endParaRPr/>
          </a:p>
        </p:txBody>
      </p:sp>
      <p:sp>
        <p:nvSpPr>
          <p:cNvPr id="503" name="Google Shape;503;p11"/>
          <p:cNvSpPr txBox="1"/>
          <p:nvPr/>
        </p:nvSpPr>
        <p:spPr>
          <a:xfrm>
            <a:off x="3505040" y="4310627"/>
            <a:ext cx="4810722" cy="41036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u="none" strike="noStrike">
                <a:solidFill>
                  <a:srgbClr val="F5FFFD"/>
                </a:solidFill>
                <a:latin typeface="Arial"/>
                <a:ea typeface="Arial"/>
                <a:cs typeface="Arial"/>
                <a:sym typeface="Arial"/>
              </a:rPr>
              <a:t>Penilaian Akibat Bencana</a:t>
            </a:r>
            <a:endParaRPr b="1" sz="2500" u="none" strike="noStrike">
              <a:solidFill>
                <a:srgbClr val="F5FFFD"/>
              </a:solidFill>
              <a:latin typeface="Arial"/>
              <a:ea typeface="Arial"/>
              <a:cs typeface="Arial"/>
              <a:sym typeface="Arial"/>
            </a:endParaRPr>
          </a:p>
        </p:txBody>
      </p:sp>
      <p:sp>
        <p:nvSpPr>
          <p:cNvPr id="504" name="Google Shape;504;p11"/>
          <p:cNvSpPr txBox="1"/>
          <p:nvPr/>
        </p:nvSpPr>
        <p:spPr>
          <a:xfrm>
            <a:off x="8564994" y="4337446"/>
            <a:ext cx="4241436" cy="41036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u="none" strike="noStrike">
                <a:solidFill>
                  <a:srgbClr val="F5FFFD"/>
                </a:solidFill>
                <a:latin typeface="Arial"/>
                <a:ea typeface="Arial"/>
                <a:cs typeface="Arial"/>
                <a:sym typeface="Arial"/>
              </a:rPr>
              <a:t>Analisa Dampak Bencana</a:t>
            </a:r>
            <a:endParaRPr b="1" sz="2500" u="none" strike="noStrike">
              <a:solidFill>
                <a:srgbClr val="F5FFFD"/>
              </a:solidFill>
              <a:latin typeface="Arial"/>
              <a:ea typeface="Arial"/>
              <a:cs typeface="Arial"/>
              <a:sym typeface="Arial"/>
            </a:endParaRPr>
          </a:p>
        </p:txBody>
      </p:sp>
      <p:sp>
        <p:nvSpPr>
          <p:cNvPr id="505" name="Google Shape;505;p11"/>
          <p:cNvSpPr txBox="1"/>
          <p:nvPr/>
        </p:nvSpPr>
        <p:spPr>
          <a:xfrm>
            <a:off x="13660933" y="4327018"/>
            <a:ext cx="4026333" cy="41036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u="none" strike="noStrike">
                <a:solidFill>
                  <a:srgbClr val="F5FFFD"/>
                </a:solidFill>
                <a:latin typeface="Arial"/>
                <a:ea typeface="Arial"/>
                <a:cs typeface="Arial"/>
                <a:sym typeface="Arial"/>
              </a:rPr>
              <a:t>Perkiraan Kebutuhan</a:t>
            </a:r>
            <a:endParaRPr b="1" sz="2500" u="none" strike="noStrike">
              <a:solidFill>
                <a:srgbClr val="F5FFFD"/>
              </a:solidFill>
              <a:latin typeface="Arial"/>
              <a:ea typeface="Arial"/>
              <a:cs typeface="Arial"/>
              <a:sym typeface="Arial"/>
            </a:endParaRPr>
          </a:p>
        </p:txBody>
      </p:sp>
      <p:sp>
        <p:nvSpPr>
          <p:cNvPr id="506" name="Google Shape;506;p11"/>
          <p:cNvSpPr/>
          <p:nvPr/>
        </p:nvSpPr>
        <p:spPr>
          <a:xfrm rot="5400000">
            <a:off x="2975686" y="3165321"/>
            <a:ext cx="688729" cy="688729"/>
          </a:xfrm>
          <a:custGeom>
            <a:rect b="b" l="l" r="r" t="t"/>
            <a:pathLst>
              <a:path extrusionOk="0" h="688729" w="688729">
                <a:moveTo>
                  <a:pt x="0" y="0"/>
                </a:moveTo>
                <a:lnTo>
                  <a:pt x="688728" y="0"/>
                </a:lnTo>
                <a:lnTo>
                  <a:pt x="688728" y="688729"/>
                </a:lnTo>
                <a:lnTo>
                  <a:pt x="0" y="688729"/>
                </a:lnTo>
                <a:lnTo>
                  <a:pt x="0" y="0"/>
                </a:lnTo>
                <a:close/>
              </a:path>
            </a:pathLst>
          </a:custGeom>
          <a:blipFill rotWithShape="1">
            <a:blip r:embed="rId3">
              <a:alphaModFix/>
            </a:blip>
            <a:stretch>
              <a:fillRect b="0" l="0" r="0" t="0"/>
            </a:stretch>
          </a:blipFill>
          <a:ln>
            <a:noFill/>
          </a:ln>
        </p:spPr>
      </p:sp>
      <p:sp>
        <p:nvSpPr>
          <p:cNvPr id="507" name="Google Shape;507;p11"/>
          <p:cNvSpPr/>
          <p:nvPr/>
        </p:nvSpPr>
        <p:spPr>
          <a:xfrm rot="5400000">
            <a:off x="12757499" y="3072942"/>
            <a:ext cx="688729" cy="688729"/>
          </a:xfrm>
          <a:custGeom>
            <a:rect b="b" l="l" r="r" t="t"/>
            <a:pathLst>
              <a:path extrusionOk="0" h="688729" w="688729">
                <a:moveTo>
                  <a:pt x="0" y="0"/>
                </a:moveTo>
                <a:lnTo>
                  <a:pt x="688728" y="0"/>
                </a:lnTo>
                <a:lnTo>
                  <a:pt x="688728" y="688729"/>
                </a:lnTo>
                <a:lnTo>
                  <a:pt x="0" y="688729"/>
                </a:lnTo>
                <a:lnTo>
                  <a:pt x="0" y="0"/>
                </a:lnTo>
                <a:close/>
              </a:path>
            </a:pathLst>
          </a:custGeom>
          <a:blipFill rotWithShape="1">
            <a:blip r:embed="rId3">
              <a:alphaModFix/>
            </a:blip>
            <a:stretch>
              <a:fillRect b="0" l="0" r="0" t="0"/>
            </a:stretch>
          </a:blipFill>
          <a:ln>
            <a:noFill/>
          </a:ln>
        </p:spPr>
      </p:sp>
      <p:grpSp>
        <p:nvGrpSpPr>
          <p:cNvPr id="508" name="Google Shape;508;p11"/>
          <p:cNvGrpSpPr/>
          <p:nvPr/>
        </p:nvGrpSpPr>
        <p:grpSpPr>
          <a:xfrm>
            <a:off x="1727285" y="8680941"/>
            <a:ext cx="14943665" cy="974312"/>
            <a:chOff x="0" y="-57150"/>
            <a:chExt cx="3935780" cy="256609"/>
          </a:xfrm>
        </p:grpSpPr>
        <p:sp>
          <p:nvSpPr>
            <p:cNvPr id="509" name="Google Shape;509;p11"/>
            <p:cNvSpPr/>
            <p:nvPr/>
          </p:nvSpPr>
          <p:spPr>
            <a:xfrm>
              <a:off x="0" y="0"/>
              <a:ext cx="3935780" cy="199459"/>
            </a:xfrm>
            <a:custGeom>
              <a:rect b="b" l="l" r="r" t="t"/>
              <a:pathLst>
                <a:path extrusionOk="0" h="199459" w="3935780">
                  <a:moveTo>
                    <a:pt x="51807" y="0"/>
                  </a:moveTo>
                  <a:lnTo>
                    <a:pt x="3883973" y="0"/>
                  </a:lnTo>
                  <a:cubicBezTo>
                    <a:pt x="3912585" y="0"/>
                    <a:pt x="3935780" y="23195"/>
                    <a:pt x="3935780" y="51807"/>
                  </a:cubicBezTo>
                  <a:lnTo>
                    <a:pt x="3935780" y="147652"/>
                  </a:lnTo>
                  <a:cubicBezTo>
                    <a:pt x="3935780" y="161392"/>
                    <a:pt x="3930322" y="174569"/>
                    <a:pt x="3920606" y="184285"/>
                  </a:cubicBezTo>
                  <a:cubicBezTo>
                    <a:pt x="3910890" y="194001"/>
                    <a:pt x="3897713" y="199459"/>
                    <a:pt x="3883973" y="199459"/>
                  </a:cubicBezTo>
                  <a:lnTo>
                    <a:pt x="51807" y="199459"/>
                  </a:lnTo>
                  <a:cubicBezTo>
                    <a:pt x="23195" y="199459"/>
                    <a:pt x="0" y="176264"/>
                    <a:pt x="0" y="147652"/>
                  </a:cubicBezTo>
                  <a:lnTo>
                    <a:pt x="0" y="51807"/>
                  </a:lnTo>
                  <a:cubicBezTo>
                    <a:pt x="0" y="23195"/>
                    <a:pt x="23195" y="0"/>
                    <a:pt x="51807" y="0"/>
                  </a:cubicBezTo>
                  <a:close/>
                </a:path>
              </a:pathLst>
            </a:custGeom>
            <a:solidFill>
              <a:srgbClr val="E1EF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1"/>
            <p:cNvSpPr txBox="1"/>
            <p:nvPr/>
          </p:nvSpPr>
          <p:spPr>
            <a:xfrm>
              <a:off x="0" y="-57150"/>
              <a:ext cx="3935780" cy="256609"/>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11" name="Google Shape;511;p11"/>
          <p:cNvSpPr/>
          <p:nvPr/>
        </p:nvSpPr>
        <p:spPr>
          <a:xfrm>
            <a:off x="6923658" y="8066658"/>
            <a:ext cx="4440685" cy="2220342"/>
          </a:xfrm>
          <a:custGeom>
            <a:rect b="b" l="l" r="r" t="t"/>
            <a:pathLst>
              <a:path extrusionOk="0" h="2220342" w="4440685">
                <a:moveTo>
                  <a:pt x="0" y="0"/>
                </a:moveTo>
                <a:lnTo>
                  <a:pt x="4440684" y="0"/>
                </a:lnTo>
                <a:lnTo>
                  <a:pt x="4440684" y="2220342"/>
                </a:lnTo>
                <a:lnTo>
                  <a:pt x="0" y="2220342"/>
                </a:lnTo>
                <a:lnTo>
                  <a:pt x="0" y="0"/>
                </a:lnTo>
                <a:close/>
              </a:path>
            </a:pathLst>
          </a:custGeom>
          <a:blipFill rotWithShape="1">
            <a:blip r:embed="rId4">
              <a:alphaModFix/>
            </a:blip>
            <a:stretch>
              <a:fillRect b="0" l="0" r="0" t="0"/>
            </a:stretch>
          </a:blipFill>
          <a:ln>
            <a:noFill/>
          </a:ln>
        </p:spPr>
      </p:sp>
      <p:sp>
        <p:nvSpPr>
          <p:cNvPr id="512" name="Google Shape;512;p11"/>
          <p:cNvSpPr/>
          <p:nvPr/>
        </p:nvSpPr>
        <p:spPr>
          <a:xfrm rot="10800000">
            <a:off x="751956" y="3281040"/>
            <a:ext cx="1657164" cy="529128"/>
          </a:xfrm>
          <a:custGeom>
            <a:rect b="b" l="l" r="r" t="t"/>
            <a:pathLst>
              <a:path extrusionOk="0" h="529128" w="1657164">
                <a:moveTo>
                  <a:pt x="0" y="0"/>
                </a:moveTo>
                <a:lnTo>
                  <a:pt x="1657164" y="0"/>
                </a:lnTo>
                <a:lnTo>
                  <a:pt x="1657164" y="529127"/>
                </a:lnTo>
                <a:lnTo>
                  <a:pt x="0" y="529127"/>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3" name="Google Shape;513;p11"/>
          <p:cNvSpPr/>
          <p:nvPr/>
        </p:nvSpPr>
        <p:spPr>
          <a:xfrm rot="10800000">
            <a:off x="14961456" y="2445480"/>
            <a:ext cx="1657164" cy="529128"/>
          </a:xfrm>
          <a:custGeom>
            <a:rect b="b" l="l" r="r" t="t"/>
            <a:pathLst>
              <a:path extrusionOk="0" h="529128" w="1657164">
                <a:moveTo>
                  <a:pt x="0" y="0"/>
                </a:moveTo>
                <a:lnTo>
                  <a:pt x="1657165" y="0"/>
                </a:lnTo>
                <a:lnTo>
                  <a:pt x="1657165" y="529127"/>
                </a:lnTo>
                <a:lnTo>
                  <a:pt x="0" y="529127"/>
                </a:lnTo>
                <a:lnTo>
                  <a:pt x="0" y="0"/>
                </a:lnTo>
                <a:close/>
              </a:path>
            </a:pathLst>
          </a:custGeom>
          <a:blipFill rotWithShape="1">
            <a:blip r:embed="rId5">
              <a:alphaModFix/>
            </a:blip>
            <a:stretch>
              <a:fillRect b="0" l="0" r="0" t="0"/>
            </a:stretch>
          </a:blipFill>
          <a:ln>
            <a:noFill/>
          </a:ln>
        </p:spPr>
      </p:sp>
      <p:sp>
        <p:nvSpPr>
          <p:cNvPr id="514" name="Google Shape;514;p11"/>
          <p:cNvSpPr txBox="1"/>
          <p:nvPr/>
        </p:nvSpPr>
        <p:spPr>
          <a:xfrm>
            <a:off x="3637376" y="5507005"/>
            <a:ext cx="3487103" cy="2101857"/>
          </a:xfrm>
          <a:prstGeom prst="rect">
            <a:avLst/>
          </a:prstGeom>
          <a:noFill/>
          <a:ln>
            <a:noFill/>
          </a:ln>
        </p:spPr>
        <p:txBody>
          <a:bodyPr anchorCtr="0" anchor="t" bIns="0" lIns="0" spcFirstLastPara="1" rIns="0" wrap="square" tIns="19050">
            <a:spAutoFit/>
          </a:bodyPr>
          <a:lstStyle/>
          <a:p>
            <a:pPr indent="-514350" lvl="0" marL="533400" marR="0" rtl="0" algn="l">
              <a:lnSpc>
                <a:spcPct val="118629"/>
              </a:lnSpc>
              <a:spcBef>
                <a:spcPts val="0"/>
              </a:spcBef>
              <a:spcAft>
                <a:spcPts val="0"/>
              </a:spcAft>
              <a:buClr>
                <a:srgbClr val="FF0000"/>
              </a:buClr>
              <a:buSzPts val="2700"/>
              <a:buFont typeface="Arial"/>
              <a:buAutoNum type="arabicPeriod"/>
            </a:pPr>
            <a:r>
              <a:rPr lang="en-US" sz="2700">
                <a:solidFill>
                  <a:srgbClr val="FF0000"/>
                </a:solidFill>
                <a:latin typeface="Arial"/>
                <a:ea typeface="Arial"/>
                <a:cs typeface="Arial"/>
                <a:sym typeface="Arial"/>
              </a:rPr>
              <a:t>Kerusakan</a:t>
            </a:r>
            <a:endParaRPr sz="2700">
              <a:solidFill>
                <a:srgbClr val="FF0000"/>
              </a:solidFill>
              <a:latin typeface="Arial"/>
              <a:ea typeface="Arial"/>
              <a:cs typeface="Arial"/>
              <a:sym typeface="Arial"/>
            </a:endParaRPr>
          </a:p>
          <a:p>
            <a:pPr indent="-514350" lvl="0" marL="533400" marR="0" rtl="0" algn="l">
              <a:lnSpc>
                <a:spcPct val="118629"/>
              </a:lnSpc>
              <a:spcBef>
                <a:spcPts val="0"/>
              </a:spcBef>
              <a:spcAft>
                <a:spcPts val="0"/>
              </a:spcAft>
              <a:buClr>
                <a:srgbClr val="FF0000"/>
              </a:buClr>
              <a:buSzPts val="2700"/>
              <a:buFont typeface="Arial"/>
              <a:buAutoNum type="arabicPeriod"/>
            </a:pPr>
            <a:r>
              <a:rPr lang="en-US" sz="2700">
                <a:solidFill>
                  <a:srgbClr val="FF0000"/>
                </a:solidFill>
                <a:latin typeface="Arial"/>
                <a:ea typeface="Arial"/>
                <a:cs typeface="Arial"/>
                <a:sym typeface="Arial"/>
              </a:rPr>
              <a:t>Kerugian</a:t>
            </a:r>
            <a:endParaRPr sz="2700">
              <a:solidFill>
                <a:srgbClr val="FF0000"/>
              </a:solidFill>
              <a:latin typeface="Arial"/>
              <a:ea typeface="Arial"/>
              <a:cs typeface="Arial"/>
              <a:sym typeface="Arial"/>
            </a:endParaRPr>
          </a:p>
          <a:p>
            <a:pPr indent="-514350" lvl="0" marL="533400" marR="0" rtl="0" algn="l">
              <a:lnSpc>
                <a:spcPct val="118074"/>
              </a:lnSpc>
              <a:spcBef>
                <a:spcPts val="68"/>
              </a:spcBef>
              <a:spcAft>
                <a:spcPts val="0"/>
              </a:spcAft>
              <a:buClr>
                <a:schemeClr val="dk1"/>
              </a:buClr>
              <a:buSzPts val="2700"/>
              <a:buFont typeface="Arial"/>
              <a:buAutoNum type="arabicPeriod"/>
            </a:pPr>
            <a:r>
              <a:rPr lang="en-US" sz="2700">
                <a:solidFill>
                  <a:schemeClr val="dk1"/>
                </a:solidFill>
                <a:latin typeface="Arial"/>
                <a:ea typeface="Arial"/>
                <a:cs typeface="Arial"/>
                <a:sym typeface="Arial"/>
              </a:rPr>
              <a:t>Gangguan Akses</a:t>
            </a:r>
            <a:endParaRPr/>
          </a:p>
          <a:p>
            <a:pPr indent="-514350" lvl="0" marL="533400" marR="0" rtl="0" algn="l">
              <a:lnSpc>
                <a:spcPct val="118074"/>
              </a:lnSpc>
              <a:spcBef>
                <a:spcPts val="0"/>
              </a:spcBef>
              <a:spcAft>
                <a:spcPts val="0"/>
              </a:spcAft>
              <a:buClr>
                <a:schemeClr val="dk1"/>
              </a:buClr>
              <a:buSzPts val="2700"/>
              <a:buFont typeface="Arial"/>
              <a:buAutoNum type="arabicPeriod"/>
            </a:pPr>
            <a:r>
              <a:rPr lang="en-US" sz="2700">
                <a:solidFill>
                  <a:schemeClr val="dk1"/>
                </a:solidFill>
                <a:latin typeface="Arial"/>
                <a:ea typeface="Arial"/>
                <a:cs typeface="Arial"/>
                <a:sym typeface="Arial"/>
              </a:rPr>
              <a:t>Gangguan Fungsi</a:t>
            </a:r>
            <a:endParaRPr sz="2700">
              <a:solidFill>
                <a:schemeClr val="dk1"/>
              </a:solidFill>
              <a:latin typeface="Arial"/>
              <a:ea typeface="Arial"/>
              <a:cs typeface="Arial"/>
              <a:sym typeface="Arial"/>
            </a:endParaRPr>
          </a:p>
          <a:p>
            <a:pPr indent="-514350" lvl="0" marL="533400" marR="0" rtl="0" algn="l">
              <a:spcBef>
                <a:spcPts val="75"/>
              </a:spcBef>
              <a:spcAft>
                <a:spcPts val="0"/>
              </a:spcAft>
              <a:buClr>
                <a:schemeClr val="dk1"/>
              </a:buClr>
              <a:buSzPts val="2700"/>
              <a:buFont typeface="Arial"/>
              <a:buAutoNum type="arabicPeriod"/>
            </a:pPr>
            <a:r>
              <a:rPr lang="en-US" sz="2700">
                <a:solidFill>
                  <a:schemeClr val="dk1"/>
                </a:solidFill>
                <a:latin typeface="Arial"/>
                <a:ea typeface="Arial"/>
                <a:cs typeface="Arial"/>
                <a:sym typeface="Arial"/>
              </a:rPr>
              <a:t>Peningkatan Risiko</a:t>
            </a:r>
            <a:endParaRPr/>
          </a:p>
        </p:txBody>
      </p:sp>
      <p:sp>
        <p:nvSpPr>
          <p:cNvPr id="515" name="Google Shape;515;p11"/>
          <p:cNvSpPr/>
          <p:nvPr/>
        </p:nvSpPr>
        <p:spPr>
          <a:xfrm>
            <a:off x="3435626" y="2824532"/>
            <a:ext cx="1219200" cy="12195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1"/>
                </a:solidFill>
                <a:latin typeface="Calibri"/>
                <a:ea typeface="Calibri"/>
                <a:cs typeface="Calibri"/>
                <a:sym typeface="Calibri"/>
              </a:rPr>
              <a:t>01</a:t>
            </a:r>
            <a:endParaRPr sz="4800">
              <a:solidFill>
                <a:schemeClr val="dk1"/>
              </a:solidFill>
              <a:latin typeface="Calibri"/>
              <a:ea typeface="Calibri"/>
              <a:cs typeface="Calibri"/>
              <a:sym typeface="Calibri"/>
            </a:endParaRPr>
          </a:p>
        </p:txBody>
      </p:sp>
      <p:sp>
        <p:nvSpPr>
          <p:cNvPr id="516" name="Google Shape;516;p11"/>
          <p:cNvSpPr/>
          <p:nvPr/>
        </p:nvSpPr>
        <p:spPr>
          <a:xfrm>
            <a:off x="13174757" y="2813137"/>
            <a:ext cx="1219200" cy="12195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1"/>
                </a:solidFill>
                <a:latin typeface="Calibri"/>
                <a:ea typeface="Calibri"/>
                <a:cs typeface="Calibri"/>
                <a:sym typeface="Calibri"/>
              </a:rPr>
              <a:t>03</a:t>
            </a:r>
            <a:endParaRPr sz="4800">
              <a:solidFill>
                <a:schemeClr val="dk1"/>
              </a:solidFill>
              <a:latin typeface="Calibri"/>
              <a:ea typeface="Calibri"/>
              <a:cs typeface="Calibri"/>
              <a:sym typeface="Calibri"/>
            </a:endParaRPr>
          </a:p>
        </p:txBody>
      </p:sp>
      <p:sp>
        <p:nvSpPr>
          <p:cNvPr id="517" name="Google Shape;517;p11"/>
          <p:cNvSpPr/>
          <p:nvPr/>
        </p:nvSpPr>
        <p:spPr>
          <a:xfrm>
            <a:off x="8416228" y="2856216"/>
            <a:ext cx="1219200" cy="12195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1"/>
                </a:solidFill>
                <a:latin typeface="Calibri"/>
                <a:ea typeface="Calibri"/>
                <a:cs typeface="Calibri"/>
                <a:sym typeface="Calibri"/>
              </a:rPr>
              <a:t>02</a:t>
            </a:r>
            <a:endParaRPr sz="4800">
              <a:solidFill>
                <a:schemeClr val="dk1"/>
              </a:solidFill>
              <a:latin typeface="Calibri"/>
              <a:ea typeface="Calibri"/>
              <a:cs typeface="Calibri"/>
              <a:sym typeface="Calibri"/>
            </a:endParaRPr>
          </a:p>
        </p:txBody>
      </p:sp>
      <p:sp>
        <p:nvSpPr>
          <p:cNvPr id="518" name="Google Shape;518;p11"/>
          <p:cNvSpPr/>
          <p:nvPr/>
        </p:nvSpPr>
        <p:spPr>
          <a:xfrm rot="5400000">
            <a:off x="7947081" y="3175183"/>
            <a:ext cx="688729" cy="688729"/>
          </a:xfrm>
          <a:custGeom>
            <a:rect b="b" l="l" r="r" t="t"/>
            <a:pathLst>
              <a:path extrusionOk="0" h="688729" w="688729">
                <a:moveTo>
                  <a:pt x="0" y="0"/>
                </a:moveTo>
                <a:lnTo>
                  <a:pt x="688728" y="0"/>
                </a:lnTo>
                <a:lnTo>
                  <a:pt x="688728" y="688729"/>
                </a:lnTo>
                <a:lnTo>
                  <a:pt x="0" y="688729"/>
                </a:lnTo>
                <a:lnTo>
                  <a:pt x="0" y="0"/>
                </a:lnTo>
                <a:close/>
              </a:path>
            </a:pathLst>
          </a:custGeom>
          <a:blipFill rotWithShape="1">
            <a:blip r:embed="rId3">
              <a:alphaModFix/>
            </a:blip>
            <a:stretch>
              <a:fillRect b="0" l="0" r="0" t="0"/>
            </a:stretch>
          </a:blipFill>
          <a:ln>
            <a:noFill/>
          </a:ln>
        </p:spPr>
      </p:sp>
      <p:sp>
        <p:nvSpPr>
          <p:cNvPr id="519" name="Google Shape;519;p11"/>
          <p:cNvSpPr/>
          <p:nvPr/>
        </p:nvSpPr>
        <p:spPr>
          <a:xfrm>
            <a:off x="2865795" y="4436480"/>
            <a:ext cx="528947" cy="448995"/>
          </a:xfrm>
          <a:prstGeom prst="rightArrow">
            <a:avLst>
              <a:gd fmla="val 50000" name="adj1"/>
              <a:gd fmla="val 50000" name="adj2"/>
            </a:avLst>
          </a:prstGeom>
          <a:solidFill>
            <a:schemeClr val="accent3"/>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 name="Google Shape;520;p11"/>
          <p:cNvSpPr txBox="1"/>
          <p:nvPr/>
        </p:nvSpPr>
        <p:spPr>
          <a:xfrm>
            <a:off x="8555162" y="5559399"/>
            <a:ext cx="4398838" cy="1673535"/>
          </a:xfrm>
          <a:prstGeom prst="rect">
            <a:avLst/>
          </a:prstGeom>
          <a:noFill/>
          <a:ln>
            <a:noFill/>
          </a:ln>
        </p:spPr>
        <p:txBody>
          <a:bodyPr anchorCtr="0" anchor="t" bIns="0" lIns="0" spcFirstLastPara="1" rIns="0" wrap="square" tIns="19050">
            <a:spAutoFit/>
          </a:bodyPr>
          <a:lstStyle/>
          <a:p>
            <a:pPr indent="-514350" lvl="0" marL="533400" marR="0" rtl="0" algn="l">
              <a:lnSpc>
                <a:spcPct val="118074"/>
              </a:lnSpc>
              <a:spcBef>
                <a:spcPts val="0"/>
              </a:spcBef>
              <a:spcAft>
                <a:spcPts val="0"/>
              </a:spcAft>
              <a:buClr>
                <a:srgbClr val="FF0000"/>
              </a:buClr>
              <a:buSzPts val="2700"/>
              <a:buFont typeface="Arial"/>
              <a:buAutoNum type="arabicPeriod"/>
            </a:pPr>
            <a:r>
              <a:rPr lang="en-US" sz="2700">
                <a:solidFill>
                  <a:srgbClr val="FF0000"/>
                </a:solidFill>
                <a:latin typeface="Arial"/>
                <a:ea typeface="Arial"/>
                <a:cs typeface="Arial"/>
                <a:sym typeface="Arial"/>
              </a:rPr>
              <a:t>Perekonomian</a:t>
            </a:r>
            <a:endParaRPr sz="2700">
              <a:solidFill>
                <a:srgbClr val="FF0000"/>
              </a:solidFill>
              <a:latin typeface="Arial"/>
              <a:ea typeface="Arial"/>
              <a:cs typeface="Arial"/>
              <a:sym typeface="Arial"/>
            </a:endParaRPr>
          </a:p>
          <a:p>
            <a:pPr indent="-514350" lvl="0" marL="533400" marR="0" rtl="0" algn="l">
              <a:lnSpc>
                <a:spcPct val="118074"/>
              </a:lnSpc>
              <a:spcBef>
                <a:spcPts val="0"/>
              </a:spcBef>
              <a:spcAft>
                <a:spcPts val="0"/>
              </a:spcAft>
              <a:buClr>
                <a:srgbClr val="FF0000"/>
              </a:buClr>
              <a:buSzPts val="2700"/>
              <a:buFont typeface="Arial"/>
              <a:buAutoNum type="arabicPeriod"/>
            </a:pPr>
            <a:r>
              <a:rPr lang="en-US" sz="2700">
                <a:solidFill>
                  <a:srgbClr val="FF0000"/>
                </a:solidFill>
                <a:latin typeface="Arial"/>
                <a:ea typeface="Arial"/>
                <a:cs typeface="Arial"/>
                <a:sym typeface="Arial"/>
              </a:rPr>
              <a:t>Lingkungan Hidup</a:t>
            </a:r>
            <a:endParaRPr sz="2700">
              <a:solidFill>
                <a:srgbClr val="FF0000"/>
              </a:solidFill>
              <a:latin typeface="Arial"/>
              <a:ea typeface="Arial"/>
              <a:cs typeface="Arial"/>
              <a:sym typeface="Arial"/>
            </a:endParaRPr>
          </a:p>
          <a:p>
            <a:pPr indent="-514350" lvl="0" marL="533400" marR="0" rtl="0" algn="l">
              <a:lnSpc>
                <a:spcPct val="118074"/>
              </a:lnSpc>
              <a:spcBef>
                <a:spcPts val="0"/>
              </a:spcBef>
              <a:spcAft>
                <a:spcPts val="0"/>
              </a:spcAft>
              <a:buClr>
                <a:schemeClr val="dk1"/>
              </a:buClr>
              <a:buSzPts val="2700"/>
              <a:buFont typeface="Arial"/>
              <a:buAutoNum type="arabicPeriod"/>
            </a:pPr>
            <a:r>
              <a:rPr lang="en-US" sz="2700">
                <a:solidFill>
                  <a:schemeClr val="dk1"/>
                </a:solidFill>
                <a:latin typeface="Arial"/>
                <a:ea typeface="Arial"/>
                <a:cs typeface="Arial"/>
                <a:sym typeface="Arial"/>
              </a:rPr>
              <a:t>Kehidupan Manusia</a:t>
            </a:r>
            <a:endParaRPr sz="2700">
              <a:solidFill>
                <a:schemeClr val="dk1"/>
              </a:solidFill>
              <a:latin typeface="Arial"/>
              <a:ea typeface="Arial"/>
              <a:cs typeface="Arial"/>
              <a:sym typeface="Arial"/>
            </a:endParaRPr>
          </a:p>
          <a:p>
            <a:pPr indent="0" lvl="0" marL="533400" marR="0" rtl="0" algn="l">
              <a:lnSpc>
                <a:spcPct val="118074"/>
              </a:lnSpc>
              <a:spcBef>
                <a:spcPts val="68"/>
              </a:spcBef>
              <a:spcAft>
                <a:spcPts val="0"/>
              </a:spcAft>
              <a:buNone/>
            </a:pPr>
            <a:r>
              <a:rPr lang="en-US" sz="2700">
                <a:solidFill>
                  <a:schemeClr val="dk1"/>
                </a:solidFill>
                <a:latin typeface="Arial"/>
                <a:ea typeface="Arial"/>
                <a:cs typeface="Arial"/>
                <a:sym typeface="Arial"/>
              </a:rPr>
              <a:t>dan Sosial</a:t>
            </a:r>
            <a:endParaRPr sz="2700">
              <a:solidFill>
                <a:schemeClr val="dk1"/>
              </a:solidFill>
              <a:latin typeface="Arial"/>
              <a:ea typeface="Arial"/>
              <a:cs typeface="Arial"/>
              <a:sym typeface="Arial"/>
            </a:endParaRPr>
          </a:p>
        </p:txBody>
      </p:sp>
      <p:sp>
        <p:nvSpPr>
          <p:cNvPr id="521" name="Google Shape;521;p11"/>
          <p:cNvSpPr txBox="1"/>
          <p:nvPr/>
        </p:nvSpPr>
        <p:spPr>
          <a:xfrm>
            <a:off x="13414273" y="5441506"/>
            <a:ext cx="4440685" cy="2914580"/>
          </a:xfrm>
          <a:prstGeom prst="rect">
            <a:avLst/>
          </a:prstGeom>
          <a:noFill/>
          <a:ln>
            <a:noFill/>
          </a:ln>
        </p:spPr>
        <p:txBody>
          <a:bodyPr anchorCtr="0" anchor="t" bIns="0" lIns="0" spcFirstLastPara="1" rIns="0" wrap="square" tIns="20950">
            <a:spAutoFit/>
          </a:bodyPr>
          <a:lstStyle/>
          <a:p>
            <a:pPr indent="-514350" lvl="0" marL="533400" marR="864870" rtl="0" algn="l">
              <a:lnSpc>
                <a:spcPct val="99400"/>
              </a:lnSpc>
              <a:spcBef>
                <a:spcPts val="0"/>
              </a:spcBef>
              <a:spcAft>
                <a:spcPts val="0"/>
              </a:spcAft>
              <a:buClr>
                <a:srgbClr val="FF0000"/>
              </a:buClr>
              <a:buSzPts val="2700"/>
              <a:buFont typeface="Arial"/>
              <a:buAutoNum type="arabicPeriod"/>
            </a:pPr>
            <a:r>
              <a:rPr lang="en-US" sz="2700">
                <a:solidFill>
                  <a:srgbClr val="FF0000"/>
                </a:solidFill>
                <a:latin typeface="Arial"/>
                <a:ea typeface="Arial"/>
                <a:cs typeface="Arial"/>
                <a:sym typeface="Arial"/>
              </a:rPr>
              <a:t>Perbaikan/  Pembangunan  Kembali</a:t>
            </a:r>
            <a:endParaRPr sz="2700">
              <a:solidFill>
                <a:srgbClr val="FF0000"/>
              </a:solidFill>
              <a:latin typeface="Arial"/>
              <a:ea typeface="Arial"/>
              <a:cs typeface="Arial"/>
              <a:sym typeface="Arial"/>
            </a:endParaRPr>
          </a:p>
          <a:p>
            <a:pPr indent="-514350" lvl="0" marL="533400" marR="0" rtl="0" algn="l">
              <a:lnSpc>
                <a:spcPct val="116111"/>
              </a:lnSpc>
              <a:spcBef>
                <a:spcPts val="0"/>
              </a:spcBef>
              <a:spcAft>
                <a:spcPts val="0"/>
              </a:spcAft>
              <a:buClr>
                <a:srgbClr val="FF0000"/>
              </a:buClr>
              <a:buSzPts val="2700"/>
              <a:buFont typeface="Arial"/>
              <a:buAutoNum type="arabicPeriod"/>
            </a:pPr>
            <a:r>
              <a:rPr lang="en-US" sz="2700">
                <a:solidFill>
                  <a:srgbClr val="FF0000"/>
                </a:solidFill>
                <a:latin typeface="Arial"/>
                <a:ea typeface="Arial"/>
                <a:cs typeface="Arial"/>
                <a:sym typeface="Arial"/>
              </a:rPr>
              <a:t>Stimulus Ekonomi</a:t>
            </a:r>
            <a:endParaRPr sz="2700">
              <a:solidFill>
                <a:srgbClr val="FF0000"/>
              </a:solidFill>
              <a:latin typeface="Arial"/>
              <a:ea typeface="Arial"/>
              <a:cs typeface="Arial"/>
              <a:sym typeface="Arial"/>
            </a:endParaRPr>
          </a:p>
          <a:p>
            <a:pPr indent="-514350" lvl="0" marL="533400" marR="0" rtl="0" algn="l">
              <a:spcBef>
                <a:spcPts val="75"/>
              </a:spcBef>
              <a:spcAft>
                <a:spcPts val="0"/>
              </a:spcAft>
              <a:buClr>
                <a:schemeClr val="dk1"/>
              </a:buClr>
              <a:buSzPts val="2700"/>
              <a:buFont typeface="Arial"/>
              <a:buAutoNum type="arabicPeriod"/>
            </a:pPr>
            <a:r>
              <a:rPr lang="en-US" sz="2700">
                <a:solidFill>
                  <a:schemeClr val="dk1"/>
                </a:solidFill>
                <a:latin typeface="Arial"/>
                <a:ea typeface="Arial"/>
                <a:cs typeface="Arial"/>
                <a:sym typeface="Arial"/>
              </a:rPr>
              <a:t>Pemulihan Akses</a:t>
            </a:r>
            <a:endParaRPr/>
          </a:p>
          <a:p>
            <a:pPr indent="-514350" lvl="0" marL="533400" marR="0" rtl="0" algn="l">
              <a:lnSpc>
                <a:spcPct val="118074"/>
              </a:lnSpc>
              <a:spcBef>
                <a:spcPts val="68"/>
              </a:spcBef>
              <a:spcAft>
                <a:spcPts val="0"/>
              </a:spcAft>
              <a:buClr>
                <a:schemeClr val="dk1"/>
              </a:buClr>
              <a:buSzPts val="2700"/>
              <a:buFont typeface="Arial"/>
              <a:buAutoNum type="arabicPeriod"/>
            </a:pPr>
            <a:r>
              <a:rPr lang="en-US" sz="2700">
                <a:solidFill>
                  <a:schemeClr val="dk1"/>
                </a:solidFill>
                <a:latin typeface="Arial"/>
                <a:ea typeface="Arial"/>
                <a:cs typeface="Arial"/>
                <a:sym typeface="Arial"/>
              </a:rPr>
              <a:t>Pemulihan Fungsi</a:t>
            </a:r>
            <a:endParaRPr sz="2700">
              <a:solidFill>
                <a:schemeClr val="dk1"/>
              </a:solidFill>
              <a:latin typeface="Arial"/>
              <a:ea typeface="Arial"/>
              <a:cs typeface="Arial"/>
              <a:sym typeface="Arial"/>
            </a:endParaRPr>
          </a:p>
          <a:p>
            <a:pPr indent="-514350" lvl="0" marL="533400" marR="0" rtl="0" algn="l">
              <a:lnSpc>
                <a:spcPct val="118074"/>
              </a:lnSpc>
              <a:spcBef>
                <a:spcPts val="0"/>
              </a:spcBef>
              <a:spcAft>
                <a:spcPts val="0"/>
              </a:spcAft>
              <a:buClr>
                <a:schemeClr val="dk1"/>
              </a:buClr>
              <a:buSzPts val="2700"/>
              <a:buFont typeface="Arial"/>
              <a:buAutoNum type="arabicPeriod"/>
            </a:pPr>
            <a:r>
              <a:rPr lang="en-US" sz="2700">
                <a:solidFill>
                  <a:schemeClr val="dk1"/>
                </a:solidFill>
                <a:latin typeface="Arial"/>
                <a:ea typeface="Arial"/>
                <a:cs typeface="Arial"/>
                <a:sym typeface="Arial"/>
              </a:rPr>
              <a:t>Pengurangan Risiko</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12"/>
          <p:cNvSpPr txBox="1"/>
          <p:nvPr/>
        </p:nvSpPr>
        <p:spPr>
          <a:xfrm>
            <a:off x="10715625" y="8867775"/>
            <a:ext cx="4351020" cy="1110560"/>
          </a:xfrm>
          <a:prstGeom prst="rect">
            <a:avLst/>
          </a:prstGeom>
          <a:noFill/>
          <a:ln cap="flat" cmpd="sng" w="12700">
            <a:solidFill>
              <a:srgbClr val="FF0000"/>
            </a:solidFill>
            <a:prstDash val="solid"/>
            <a:round/>
            <a:headEnd len="sm" w="sm" type="none"/>
            <a:tailEnd len="sm" w="sm" type="none"/>
          </a:ln>
        </p:spPr>
        <p:txBody>
          <a:bodyPr anchorCtr="0" anchor="t" bIns="0" lIns="0" spcFirstLastPara="1" rIns="0" wrap="square" tIns="0">
            <a:spAutoFit/>
          </a:bodyPr>
          <a:lstStyle/>
          <a:p>
            <a:pPr indent="-516255" lvl="0" marL="653414" marR="0" rtl="0" algn="l">
              <a:lnSpc>
                <a:spcPct val="119375"/>
              </a:lnSpc>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Penyedian Akses</a:t>
            </a:r>
            <a:endParaRPr sz="2400">
              <a:solidFill>
                <a:schemeClr val="dk1"/>
              </a:solidFill>
              <a:latin typeface="Calibri"/>
              <a:ea typeface="Calibri"/>
              <a:cs typeface="Calibri"/>
              <a:sym typeface="Calibri"/>
            </a:endParaRPr>
          </a:p>
          <a:p>
            <a:pPr indent="-516255" lvl="0" marL="653414"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Pemulihan Fungsi</a:t>
            </a:r>
            <a:endParaRPr sz="2400">
              <a:solidFill>
                <a:schemeClr val="dk1"/>
              </a:solidFill>
              <a:latin typeface="Calibri"/>
              <a:ea typeface="Calibri"/>
              <a:cs typeface="Calibri"/>
              <a:sym typeface="Calibri"/>
            </a:endParaRPr>
          </a:p>
          <a:p>
            <a:pPr indent="-516255" lvl="0" marL="653414"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Pengurangan Resiko</a:t>
            </a:r>
            <a:endParaRPr sz="2400">
              <a:solidFill>
                <a:schemeClr val="dk1"/>
              </a:solidFill>
              <a:latin typeface="Calibri"/>
              <a:ea typeface="Calibri"/>
              <a:cs typeface="Calibri"/>
              <a:sym typeface="Calibri"/>
            </a:endParaRPr>
          </a:p>
        </p:txBody>
      </p:sp>
      <p:sp>
        <p:nvSpPr>
          <p:cNvPr id="527" name="Google Shape;527;p12"/>
          <p:cNvSpPr txBox="1"/>
          <p:nvPr/>
        </p:nvSpPr>
        <p:spPr>
          <a:xfrm>
            <a:off x="2545080" y="3878580"/>
            <a:ext cx="2487930" cy="1116652"/>
          </a:xfrm>
          <a:prstGeom prst="rect">
            <a:avLst/>
          </a:prstGeom>
          <a:solidFill>
            <a:srgbClr val="001F5F"/>
          </a:solidFill>
          <a:ln>
            <a:noFill/>
          </a:ln>
        </p:spPr>
        <p:txBody>
          <a:bodyPr anchorCtr="0" anchor="t" bIns="0" lIns="0" spcFirstLastPara="1" rIns="0" wrap="square" tIns="260025">
            <a:spAutoFit/>
          </a:bodyPr>
          <a:lstStyle/>
          <a:p>
            <a:pPr indent="0" lvl="0" marL="0" marR="0" rtl="0" algn="ctr">
              <a:spcBef>
                <a:spcPts val="0"/>
              </a:spcBef>
              <a:spcAft>
                <a:spcPts val="0"/>
              </a:spcAft>
              <a:buNone/>
            </a:pPr>
            <a:r>
              <a:rPr b="1" lang="en-US" sz="2775">
                <a:solidFill>
                  <a:srgbClr val="FFFFFF"/>
                </a:solidFill>
                <a:latin typeface="Trebuchet MS"/>
                <a:ea typeface="Trebuchet MS"/>
                <a:cs typeface="Trebuchet MS"/>
                <a:sym typeface="Trebuchet MS"/>
              </a:rPr>
              <a:t>Konsep</a:t>
            </a:r>
            <a:endParaRPr sz="2775">
              <a:solidFill>
                <a:schemeClr val="dk1"/>
              </a:solidFill>
              <a:latin typeface="Trebuchet MS"/>
              <a:ea typeface="Trebuchet MS"/>
              <a:cs typeface="Trebuchet MS"/>
              <a:sym typeface="Trebuchet MS"/>
            </a:endParaRPr>
          </a:p>
          <a:p>
            <a:pPr indent="0" lvl="0" marL="0" marR="0" rtl="0" algn="ctr">
              <a:spcBef>
                <a:spcPts val="30"/>
              </a:spcBef>
              <a:spcAft>
                <a:spcPts val="0"/>
              </a:spcAft>
              <a:buNone/>
            </a:pPr>
            <a:r>
              <a:rPr b="1" lang="en-US" sz="2775">
                <a:solidFill>
                  <a:srgbClr val="FFFFFF"/>
                </a:solidFill>
                <a:latin typeface="Trebuchet MS"/>
                <a:ea typeface="Trebuchet MS"/>
                <a:cs typeface="Trebuchet MS"/>
                <a:sym typeface="Trebuchet MS"/>
              </a:rPr>
              <a:t>JITUPASNA</a:t>
            </a:r>
            <a:endParaRPr sz="2775">
              <a:solidFill>
                <a:schemeClr val="dk1"/>
              </a:solidFill>
              <a:latin typeface="Trebuchet MS"/>
              <a:ea typeface="Trebuchet MS"/>
              <a:cs typeface="Trebuchet MS"/>
              <a:sym typeface="Trebuchet MS"/>
            </a:endParaRPr>
          </a:p>
        </p:txBody>
      </p:sp>
      <p:grpSp>
        <p:nvGrpSpPr>
          <p:cNvPr id="528" name="Google Shape;528;p12"/>
          <p:cNvGrpSpPr/>
          <p:nvPr/>
        </p:nvGrpSpPr>
        <p:grpSpPr>
          <a:xfrm>
            <a:off x="9852659" y="1840229"/>
            <a:ext cx="2289810" cy="914400"/>
            <a:chOff x="6568439" y="1226819"/>
            <a:chExt cx="1526540" cy="609600"/>
          </a:xfrm>
        </p:grpSpPr>
        <p:sp>
          <p:nvSpPr>
            <p:cNvPr id="529" name="Google Shape;529;p12"/>
            <p:cNvSpPr/>
            <p:nvPr/>
          </p:nvSpPr>
          <p:spPr>
            <a:xfrm>
              <a:off x="6568439" y="1226819"/>
              <a:ext cx="1526540" cy="609600"/>
            </a:xfrm>
            <a:custGeom>
              <a:rect b="b" l="l" r="r" t="t"/>
              <a:pathLst>
                <a:path extrusionOk="0" h="609600" w="1526540">
                  <a:moveTo>
                    <a:pt x="1424939"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1424939" y="609600"/>
                  </a:lnTo>
                  <a:lnTo>
                    <a:pt x="1464496" y="601618"/>
                  </a:lnTo>
                  <a:lnTo>
                    <a:pt x="1496790" y="579850"/>
                  </a:lnTo>
                  <a:lnTo>
                    <a:pt x="1518558" y="547556"/>
                  </a:lnTo>
                  <a:lnTo>
                    <a:pt x="1526539" y="508000"/>
                  </a:lnTo>
                  <a:lnTo>
                    <a:pt x="1526539" y="101600"/>
                  </a:lnTo>
                  <a:lnTo>
                    <a:pt x="1518558" y="62043"/>
                  </a:lnTo>
                  <a:lnTo>
                    <a:pt x="1496790" y="29749"/>
                  </a:lnTo>
                  <a:lnTo>
                    <a:pt x="1464496" y="7981"/>
                  </a:lnTo>
                  <a:lnTo>
                    <a:pt x="1424939" y="0"/>
                  </a:lnTo>
                  <a:close/>
                </a:path>
              </a:pathLst>
            </a:custGeom>
            <a:solidFill>
              <a:srgbClr val="FF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30" name="Google Shape;530;p12"/>
            <p:cNvSpPr/>
            <p:nvPr/>
          </p:nvSpPr>
          <p:spPr>
            <a:xfrm>
              <a:off x="6568439" y="1226819"/>
              <a:ext cx="1526540" cy="609600"/>
            </a:xfrm>
            <a:custGeom>
              <a:rect b="b" l="l" r="r" t="t"/>
              <a:pathLst>
                <a:path extrusionOk="0" h="609600" w="1526540">
                  <a:moveTo>
                    <a:pt x="0" y="101600"/>
                  </a:moveTo>
                  <a:lnTo>
                    <a:pt x="7981" y="62043"/>
                  </a:lnTo>
                  <a:lnTo>
                    <a:pt x="29749" y="29749"/>
                  </a:lnTo>
                  <a:lnTo>
                    <a:pt x="62043" y="7981"/>
                  </a:lnTo>
                  <a:lnTo>
                    <a:pt x="101600" y="0"/>
                  </a:lnTo>
                  <a:lnTo>
                    <a:pt x="1424939" y="0"/>
                  </a:lnTo>
                  <a:lnTo>
                    <a:pt x="1464496" y="7981"/>
                  </a:lnTo>
                  <a:lnTo>
                    <a:pt x="1496790" y="29749"/>
                  </a:lnTo>
                  <a:lnTo>
                    <a:pt x="1518558" y="62043"/>
                  </a:lnTo>
                  <a:lnTo>
                    <a:pt x="1526539" y="101600"/>
                  </a:lnTo>
                  <a:lnTo>
                    <a:pt x="1526539" y="508000"/>
                  </a:lnTo>
                  <a:lnTo>
                    <a:pt x="1518558" y="547556"/>
                  </a:lnTo>
                  <a:lnTo>
                    <a:pt x="1496790" y="579850"/>
                  </a:lnTo>
                  <a:lnTo>
                    <a:pt x="1464496" y="601618"/>
                  </a:lnTo>
                  <a:lnTo>
                    <a:pt x="1424939" y="609600"/>
                  </a:lnTo>
                  <a:lnTo>
                    <a:pt x="101600" y="609600"/>
                  </a:lnTo>
                  <a:lnTo>
                    <a:pt x="62043" y="601618"/>
                  </a:lnTo>
                  <a:lnTo>
                    <a:pt x="29749" y="579850"/>
                  </a:lnTo>
                  <a:lnTo>
                    <a:pt x="7981" y="547556"/>
                  </a:lnTo>
                  <a:lnTo>
                    <a:pt x="0" y="508000"/>
                  </a:lnTo>
                  <a:lnTo>
                    <a:pt x="0" y="101600"/>
                  </a:lnTo>
                  <a:close/>
                </a:path>
              </a:pathLst>
            </a:custGeom>
            <a:noFill/>
            <a:ln cap="flat" cmpd="sng" w="1015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531" name="Google Shape;531;p12"/>
          <p:cNvSpPr txBox="1"/>
          <p:nvPr/>
        </p:nvSpPr>
        <p:spPr>
          <a:xfrm>
            <a:off x="10354247" y="1829180"/>
            <a:ext cx="1292541" cy="866135"/>
          </a:xfrm>
          <a:prstGeom prst="rect">
            <a:avLst/>
          </a:prstGeom>
          <a:noFill/>
          <a:ln>
            <a:noFill/>
          </a:ln>
        </p:spPr>
        <p:txBody>
          <a:bodyPr anchorCtr="0" anchor="t" bIns="0" lIns="0" spcFirstLastPara="1" rIns="0" wrap="square" tIns="17125">
            <a:spAutoFit/>
          </a:bodyPr>
          <a:lstStyle/>
          <a:p>
            <a:pPr indent="148590" lvl="0" marL="19050" marR="7620" rtl="0" algn="l">
              <a:lnSpc>
                <a:spcPct val="100899"/>
              </a:lnSpc>
              <a:spcBef>
                <a:spcPts val="0"/>
              </a:spcBef>
              <a:spcAft>
                <a:spcPts val="0"/>
              </a:spcAft>
              <a:buNone/>
            </a:pPr>
            <a:r>
              <a:rPr b="1" lang="en-US" sz="2775">
                <a:solidFill>
                  <a:srgbClr val="FFFFFF"/>
                </a:solidFill>
                <a:latin typeface="Calibri"/>
                <a:ea typeface="Calibri"/>
                <a:cs typeface="Calibri"/>
                <a:sym typeface="Calibri"/>
              </a:rPr>
              <a:t>Akibat  Bencana</a:t>
            </a:r>
            <a:endParaRPr sz="2775">
              <a:solidFill>
                <a:schemeClr val="dk1"/>
              </a:solidFill>
              <a:latin typeface="Calibri"/>
              <a:ea typeface="Calibri"/>
              <a:cs typeface="Calibri"/>
              <a:sym typeface="Calibri"/>
            </a:endParaRPr>
          </a:p>
        </p:txBody>
      </p:sp>
      <p:grpSp>
        <p:nvGrpSpPr>
          <p:cNvPr id="532" name="Google Shape;532;p12"/>
          <p:cNvGrpSpPr/>
          <p:nvPr/>
        </p:nvGrpSpPr>
        <p:grpSpPr>
          <a:xfrm>
            <a:off x="9852659" y="3044189"/>
            <a:ext cx="2289810" cy="914400"/>
            <a:chOff x="6568439" y="2029459"/>
            <a:chExt cx="1526540" cy="609600"/>
          </a:xfrm>
        </p:grpSpPr>
        <p:sp>
          <p:nvSpPr>
            <p:cNvPr id="533" name="Google Shape;533;p12"/>
            <p:cNvSpPr/>
            <p:nvPr/>
          </p:nvSpPr>
          <p:spPr>
            <a:xfrm>
              <a:off x="6568439" y="2029459"/>
              <a:ext cx="1526540" cy="609600"/>
            </a:xfrm>
            <a:custGeom>
              <a:rect b="b" l="l" r="r" t="t"/>
              <a:pathLst>
                <a:path extrusionOk="0" h="609600" w="1526540">
                  <a:moveTo>
                    <a:pt x="1424939"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1424939" y="609600"/>
                  </a:lnTo>
                  <a:lnTo>
                    <a:pt x="1464496" y="601618"/>
                  </a:lnTo>
                  <a:lnTo>
                    <a:pt x="1496790" y="579850"/>
                  </a:lnTo>
                  <a:lnTo>
                    <a:pt x="1518558" y="547556"/>
                  </a:lnTo>
                  <a:lnTo>
                    <a:pt x="1526539" y="508000"/>
                  </a:lnTo>
                  <a:lnTo>
                    <a:pt x="1526539" y="101600"/>
                  </a:lnTo>
                  <a:lnTo>
                    <a:pt x="1518558" y="62043"/>
                  </a:lnTo>
                  <a:lnTo>
                    <a:pt x="1496790" y="29749"/>
                  </a:lnTo>
                  <a:lnTo>
                    <a:pt x="1464496" y="7981"/>
                  </a:lnTo>
                  <a:lnTo>
                    <a:pt x="1424939" y="0"/>
                  </a:lnTo>
                  <a:close/>
                </a:path>
              </a:pathLst>
            </a:custGeom>
            <a:solidFill>
              <a:srgbClr val="BCD6E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34" name="Google Shape;534;p12"/>
            <p:cNvSpPr/>
            <p:nvPr/>
          </p:nvSpPr>
          <p:spPr>
            <a:xfrm>
              <a:off x="6568439" y="2029459"/>
              <a:ext cx="1526540" cy="609600"/>
            </a:xfrm>
            <a:custGeom>
              <a:rect b="b" l="l" r="r" t="t"/>
              <a:pathLst>
                <a:path extrusionOk="0" h="609600" w="1526540">
                  <a:moveTo>
                    <a:pt x="0" y="101600"/>
                  </a:moveTo>
                  <a:lnTo>
                    <a:pt x="7981" y="62043"/>
                  </a:lnTo>
                  <a:lnTo>
                    <a:pt x="29749" y="29749"/>
                  </a:lnTo>
                  <a:lnTo>
                    <a:pt x="62043" y="7981"/>
                  </a:lnTo>
                  <a:lnTo>
                    <a:pt x="101600" y="0"/>
                  </a:lnTo>
                  <a:lnTo>
                    <a:pt x="1424939" y="0"/>
                  </a:lnTo>
                  <a:lnTo>
                    <a:pt x="1464496" y="7981"/>
                  </a:lnTo>
                  <a:lnTo>
                    <a:pt x="1496790" y="29749"/>
                  </a:lnTo>
                  <a:lnTo>
                    <a:pt x="1518558" y="62043"/>
                  </a:lnTo>
                  <a:lnTo>
                    <a:pt x="1526539" y="101600"/>
                  </a:lnTo>
                  <a:lnTo>
                    <a:pt x="1526539" y="508000"/>
                  </a:lnTo>
                  <a:lnTo>
                    <a:pt x="1518558" y="547556"/>
                  </a:lnTo>
                  <a:lnTo>
                    <a:pt x="1496790" y="579850"/>
                  </a:lnTo>
                  <a:lnTo>
                    <a:pt x="1464496" y="601618"/>
                  </a:lnTo>
                  <a:lnTo>
                    <a:pt x="1424939" y="609600"/>
                  </a:lnTo>
                  <a:lnTo>
                    <a:pt x="101600" y="609600"/>
                  </a:lnTo>
                  <a:lnTo>
                    <a:pt x="62043" y="601618"/>
                  </a:lnTo>
                  <a:lnTo>
                    <a:pt x="29749" y="579850"/>
                  </a:lnTo>
                  <a:lnTo>
                    <a:pt x="7981" y="547556"/>
                  </a:lnTo>
                  <a:lnTo>
                    <a:pt x="0" y="508000"/>
                  </a:lnTo>
                  <a:lnTo>
                    <a:pt x="0" y="101600"/>
                  </a:lnTo>
                  <a:close/>
                </a:path>
              </a:pathLst>
            </a:custGeom>
            <a:noFill/>
            <a:ln cap="flat" cmpd="sng" w="1015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535" name="Google Shape;535;p12"/>
          <p:cNvSpPr txBox="1"/>
          <p:nvPr/>
        </p:nvSpPr>
        <p:spPr>
          <a:xfrm>
            <a:off x="10354247" y="3033330"/>
            <a:ext cx="1292541" cy="875240"/>
          </a:xfrm>
          <a:prstGeom prst="rect">
            <a:avLst/>
          </a:prstGeom>
          <a:noFill/>
          <a:ln>
            <a:noFill/>
          </a:ln>
        </p:spPr>
        <p:txBody>
          <a:bodyPr anchorCtr="0" anchor="t" bIns="0" lIns="0" spcFirstLastPara="1" rIns="0" wrap="square" tIns="20950">
            <a:spAutoFit/>
          </a:bodyPr>
          <a:lstStyle/>
          <a:p>
            <a:pPr indent="0" lvl="0" marL="30480" marR="0" rtl="0" algn="l">
              <a:spcBef>
                <a:spcPts val="0"/>
              </a:spcBef>
              <a:spcAft>
                <a:spcPts val="0"/>
              </a:spcAft>
              <a:buNone/>
            </a:pPr>
            <a:r>
              <a:rPr b="1" lang="en-US" sz="2775">
                <a:solidFill>
                  <a:schemeClr val="dk1"/>
                </a:solidFill>
                <a:latin typeface="Calibri"/>
                <a:ea typeface="Calibri"/>
                <a:cs typeface="Calibri"/>
                <a:sym typeface="Calibri"/>
              </a:rPr>
              <a:t>Dampak</a:t>
            </a:r>
            <a:endParaRPr sz="2775">
              <a:solidFill>
                <a:schemeClr val="dk1"/>
              </a:solidFill>
              <a:latin typeface="Calibri"/>
              <a:ea typeface="Calibri"/>
              <a:cs typeface="Calibri"/>
              <a:sym typeface="Calibri"/>
            </a:endParaRPr>
          </a:p>
          <a:p>
            <a:pPr indent="0" lvl="0" marL="19050" marR="0" rtl="0" algn="l">
              <a:spcBef>
                <a:spcPts val="30"/>
              </a:spcBef>
              <a:spcAft>
                <a:spcPts val="0"/>
              </a:spcAft>
              <a:buNone/>
            </a:pPr>
            <a:r>
              <a:rPr b="1" lang="en-US" sz="2775">
                <a:solidFill>
                  <a:schemeClr val="dk1"/>
                </a:solidFill>
                <a:latin typeface="Calibri"/>
                <a:ea typeface="Calibri"/>
                <a:cs typeface="Calibri"/>
                <a:sym typeface="Calibri"/>
              </a:rPr>
              <a:t>Bencana</a:t>
            </a:r>
            <a:endParaRPr sz="2775">
              <a:solidFill>
                <a:schemeClr val="dk1"/>
              </a:solidFill>
              <a:latin typeface="Calibri"/>
              <a:ea typeface="Calibri"/>
              <a:cs typeface="Calibri"/>
              <a:sym typeface="Calibri"/>
            </a:endParaRPr>
          </a:p>
        </p:txBody>
      </p:sp>
      <p:grpSp>
        <p:nvGrpSpPr>
          <p:cNvPr id="536" name="Google Shape;536;p12"/>
          <p:cNvGrpSpPr/>
          <p:nvPr/>
        </p:nvGrpSpPr>
        <p:grpSpPr>
          <a:xfrm>
            <a:off x="9867899" y="4271010"/>
            <a:ext cx="2289810" cy="914400"/>
            <a:chOff x="6578599" y="2847340"/>
            <a:chExt cx="1526540" cy="609600"/>
          </a:xfrm>
        </p:grpSpPr>
        <p:sp>
          <p:nvSpPr>
            <p:cNvPr id="537" name="Google Shape;537;p12"/>
            <p:cNvSpPr/>
            <p:nvPr/>
          </p:nvSpPr>
          <p:spPr>
            <a:xfrm>
              <a:off x="6578599" y="2847340"/>
              <a:ext cx="1526540" cy="609600"/>
            </a:xfrm>
            <a:custGeom>
              <a:rect b="b" l="l" r="r" t="t"/>
              <a:pathLst>
                <a:path extrusionOk="0" h="609600" w="1526540">
                  <a:moveTo>
                    <a:pt x="1424940"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1424940" y="609600"/>
                  </a:lnTo>
                  <a:lnTo>
                    <a:pt x="1464496" y="601618"/>
                  </a:lnTo>
                  <a:lnTo>
                    <a:pt x="1496790" y="579850"/>
                  </a:lnTo>
                  <a:lnTo>
                    <a:pt x="1518558" y="547556"/>
                  </a:lnTo>
                  <a:lnTo>
                    <a:pt x="1526540" y="508000"/>
                  </a:lnTo>
                  <a:lnTo>
                    <a:pt x="1526540" y="101600"/>
                  </a:lnTo>
                  <a:lnTo>
                    <a:pt x="1518558" y="62043"/>
                  </a:lnTo>
                  <a:lnTo>
                    <a:pt x="1496790" y="29749"/>
                  </a:lnTo>
                  <a:lnTo>
                    <a:pt x="1464496" y="7981"/>
                  </a:lnTo>
                  <a:lnTo>
                    <a:pt x="1424940" y="0"/>
                  </a:lnTo>
                  <a:close/>
                </a:path>
              </a:pathLst>
            </a:custGeom>
            <a:solidFill>
              <a:srgbClr val="00AF5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38" name="Google Shape;538;p12"/>
            <p:cNvSpPr/>
            <p:nvPr/>
          </p:nvSpPr>
          <p:spPr>
            <a:xfrm>
              <a:off x="6578599" y="2847340"/>
              <a:ext cx="1526540" cy="609600"/>
            </a:xfrm>
            <a:custGeom>
              <a:rect b="b" l="l" r="r" t="t"/>
              <a:pathLst>
                <a:path extrusionOk="0" h="609600" w="1526540">
                  <a:moveTo>
                    <a:pt x="0" y="101600"/>
                  </a:moveTo>
                  <a:lnTo>
                    <a:pt x="7981" y="62043"/>
                  </a:lnTo>
                  <a:lnTo>
                    <a:pt x="29749" y="29749"/>
                  </a:lnTo>
                  <a:lnTo>
                    <a:pt x="62043" y="7981"/>
                  </a:lnTo>
                  <a:lnTo>
                    <a:pt x="101600" y="0"/>
                  </a:lnTo>
                  <a:lnTo>
                    <a:pt x="1424940" y="0"/>
                  </a:lnTo>
                  <a:lnTo>
                    <a:pt x="1464496" y="7981"/>
                  </a:lnTo>
                  <a:lnTo>
                    <a:pt x="1496790" y="29749"/>
                  </a:lnTo>
                  <a:lnTo>
                    <a:pt x="1518558" y="62043"/>
                  </a:lnTo>
                  <a:lnTo>
                    <a:pt x="1526540" y="101600"/>
                  </a:lnTo>
                  <a:lnTo>
                    <a:pt x="1526540" y="508000"/>
                  </a:lnTo>
                  <a:lnTo>
                    <a:pt x="1518558" y="547556"/>
                  </a:lnTo>
                  <a:lnTo>
                    <a:pt x="1496790" y="579850"/>
                  </a:lnTo>
                  <a:lnTo>
                    <a:pt x="1464496" y="601618"/>
                  </a:lnTo>
                  <a:lnTo>
                    <a:pt x="1424940" y="609600"/>
                  </a:lnTo>
                  <a:lnTo>
                    <a:pt x="101600" y="609600"/>
                  </a:lnTo>
                  <a:lnTo>
                    <a:pt x="62043" y="601618"/>
                  </a:lnTo>
                  <a:lnTo>
                    <a:pt x="29749" y="579850"/>
                  </a:lnTo>
                  <a:lnTo>
                    <a:pt x="7981" y="547556"/>
                  </a:lnTo>
                  <a:lnTo>
                    <a:pt x="0" y="508000"/>
                  </a:lnTo>
                  <a:lnTo>
                    <a:pt x="0" y="101600"/>
                  </a:lnTo>
                  <a:close/>
                </a:path>
              </a:pathLst>
            </a:custGeom>
            <a:noFill/>
            <a:ln cap="flat" cmpd="sng" w="1015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539" name="Google Shape;539;p12"/>
          <p:cNvSpPr txBox="1"/>
          <p:nvPr/>
        </p:nvSpPr>
        <p:spPr>
          <a:xfrm>
            <a:off x="10208514" y="4259960"/>
            <a:ext cx="1611630" cy="866135"/>
          </a:xfrm>
          <a:prstGeom prst="rect">
            <a:avLst/>
          </a:prstGeom>
          <a:noFill/>
          <a:ln>
            <a:noFill/>
          </a:ln>
        </p:spPr>
        <p:txBody>
          <a:bodyPr anchorCtr="0" anchor="t" bIns="0" lIns="0" spcFirstLastPara="1" rIns="0" wrap="square" tIns="17125">
            <a:spAutoFit/>
          </a:bodyPr>
          <a:lstStyle/>
          <a:p>
            <a:pPr indent="109538" lvl="0" marL="19050" marR="7620" rtl="0" algn="l">
              <a:lnSpc>
                <a:spcPct val="100899"/>
              </a:lnSpc>
              <a:spcBef>
                <a:spcPts val="0"/>
              </a:spcBef>
              <a:spcAft>
                <a:spcPts val="0"/>
              </a:spcAft>
              <a:buNone/>
            </a:pPr>
            <a:r>
              <a:rPr lang="en-US" sz="2775">
                <a:solidFill>
                  <a:srgbClr val="FFFFFF"/>
                </a:solidFill>
                <a:latin typeface="Calibri"/>
                <a:ea typeface="Calibri"/>
                <a:cs typeface="Calibri"/>
                <a:sym typeface="Calibri"/>
              </a:rPr>
              <a:t>Perkiraan  Kebutuhan</a:t>
            </a:r>
            <a:endParaRPr sz="2775">
              <a:solidFill>
                <a:schemeClr val="dk1"/>
              </a:solidFill>
              <a:latin typeface="Calibri"/>
              <a:ea typeface="Calibri"/>
              <a:cs typeface="Calibri"/>
              <a:sym typeface="Calibri"/>
            </a:endParaRPr>
          </a:p>
        </p:txBody>
      </p:sp>
      <p:grpSp>
        <p:nvGrpSpPr>
          <p:cNvPr id="540" name="Google Shape;540;p12"/>
          <p:cNvGrpSpPr/>
          <p:nvPr/>
        </p:nvGrpSpPr>
        <p:grpSpPr>
          <a:xfrm>
            <a:off x="7551420" y="5711189"/>
            <a:ext cx="2289810" cy="914400"/>
            <a:chOff x="5034280" y="3807459"/>
            <a:chExt cx="1526540" cy="609600"/>
          </a:xfrm>
        </p:grpSpPr>
        <p:sp>
          <p:nvSpPr>
            <p:cNvPr id="541" name="Google Shape;541;p12"/>
            <p:cNvSpPr/>
            <p:nvPr/>
          </p:nvSpPr>
          <p:spPr>
            <a:xfrm>
              <a:off x="5034280" y="3807459"/>
              <a:ext cx="1526540" cy="609600"/>
            </a:xfrm>
            <a:custGeom>
              <a:rect b="b" l="l" r="r" t="t"/>
              <a:pathLst>
                <a:path extrusionOk="0" h="609600" w="1526540">
                  <a:moveTo>
                    <a:pt x="1424940"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1424940" y="609600"/>
                  </a:lnTo>
                  <a:lnTo>
                    <a:pt x="1464496" y="601618"/>
                  </a:lnTo>
                  <a:lnTo>
                    <a:pt x="1496790" y="579850"/>
                  </a:lnTo>
                  <a:lnTo>
                    <a:pt x="1518558" y="547556"/>
                  </a:lnTo>
                  <a:lnTo>
                    <a:pt x="1526540" y="508000"/>
                  </a:lnTo>
                  <a:lnTo>
                    <a:pt x="1526540" y="101600"/>
                  </a:lnTo>
                  <a:lnTo>
                    <a:pt x="1518558" y="62043"/>
                  </a:lnTo>
                  <a:lnTo>
                    <a:pt x="1496790" y="29749"/>
                  </a:lnTo>
                  <a:lnTo>
                    <a:pt x="1464496" y="7981"/>
                  </a:lnTo>
                  <a:lnTo>
                    <a:pt x="1424940" y="0"/>
                  </a:lnTo>
                  <a:close/>
                </a:path>
              </a:pathLst>
            </a:custGeom>
            <a:solidFill>
              <a:srgbClr val="FF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42" name="Google Shape;542;p12"/>
            <p:cNvSpPr/>
            <p:nvPr/>
          </p:nvSpPr>
          <p:spPr>
            <a:xfrm>
              <a:off x="5034280" y="3807459"/>
              <a:ext cx="1526540" cy="609600"/>
            </a:xfrm>
            <a:custGeom>
              <a:rect b="b" l="l" r="r" t="t"/>
              <a:pathLst>
                <a:path extrusionOk="0" h="609600" w="1526540">
                  <a:moveTo>
                    <a:pt x="0" y="101600"/>
                  </a:moveTo>
                  <a:lnTo>
                    <a:pt x="7981" y="62043"/>
                  </a:lnTo>
                  <a:lnTo>
                    <a:pt x="29749" y="29749"/>
                  </a:lnTo>
                  <a:lnTo>
                    <a:pt x="62043" y="7981"/>
                  </a:lnTo>
                  <a:lnTo>
                    <a:pt x="101600" y="0"/>
                  </a:lnTo>
                  <a:lnTo>
                    <a:pt x="1424940" y="0"/>
                  </a:lnTo>
                  <a:lnTo>
                    <a:pt x="1464496" y="7981"/>
                  </a:lnTo>
                  <a:lnTo>
                    <a:pt x="1496790" y="29749"/>
                  </a:lnTo>
                  <a:lnTo>
                    <a:pt x="1518558" y="62043"/>
                  </a:lnTo>
                  <a:lnTo>
                    <a:pt x="1526540" y="101600"/>
                  </a:lnTo>
                  <a:lnTo>
                    <a:pt x="1526540" y="508000"/>
                  </a:lnTo>
                  <a:lnTo>
                    <a:pt x="1518558" y="547556"/>
                  </a:lnTo>
                  <a:lnTo>
                    <a:pt x="1496790" y="579850"/>
                  </a:lnTo>
                  <a:lnTo>
                    <a:pt x="1464496" y="601618"/>
                  </a:lnTo>
                  <a:lnTo>
                    <a:pt x="1424940" y="609600"/>
                  </a:lnTo>
                  <a:lnTo>
                    <a:pt x="101600" y="609600"/>
                  </a:lnTo>
                  <a:lnTo>
                    <a:pt x="62043" y="601618"/>
                  </a:lnTo>
                  <a:lnTo>
                    <a:pt x="29749" y="579850"/>
                  </a:lnTo>
                  <a:lnTo>
                    <a:pt x="7981" y="547556"/>
                  </a:lnTo>
                  <a:lnTo>
                    <a:pt x="0" y="508000"/>
                  </a:lnTo>
                  <a:lnTo>
                    <a:pt x="0" y="101600"/>
                  </a:lnTo>
                  <a:close/>
                </a:path>
              </a:pathLst>
            </a:custGeom>
            <a:noFill/>
            <a:ln cap="flat" cmpd="sng" w="1015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543" name="Google Shape;543;p12"/>
          <p:cNvSpPr txBox="1"/>
          <p:nvPr/>
        </p:nvSpPr>
        <p:spPr>
          <a:xfrm>
            <a:off x="8218552" y="5702046"/>
            <a:ext cx="957263" cy="448200"/>
          </a:xfrm>
          <a:prstGeom prst="rect">
            <a:avLst/>
          </a:prstGeom>
          <a:noFill/>
          <a:ln>
            <a:noFill/>
          </a:ln>
        </p:spPr>
        <p:txBody>
          <a:bodyPr anchorCtr="0" anchor="t" bIns="0" lIns="0" spcFirstLastPara="1" rIns="0" wrap="square" tIns="20950">
            <a:spAutoFit/>
          </a:bodyPr>
          <a:lstStyle/>
          <a:p>
            <a:pPr indent="0" lvl="0" marL="19050" marR="0" rtl="0" algn="l">
              <a:spcBef>
                <a:spcPts val="0"/>
              </a:spcBef>
              <a:spcAft>
                <a:spcPts val="0"/>
              </a:spcAft>
              <a:buNone/>
            </a:pPr>
            <a:r>
              <a:rPr lang="en-US" sz="2775">
                <a:solidFill>
                  <a:srgbClr val="FFFFFF"/>
                </a:solidFill>
                <a:latin typeface="Calibri"/>
                <a:ea typeface="Calibri"/>
                <a:cs typeface="Calibri"/>
                <a:sym typeface="Calibri"/>
              </a:rPr>
              <a:t>Akibat</a:t>
            </a:r>
            <a:endParaRPr sz="2775">
              <a:solidFill>
                <a:schemeClr val="dk1"/>
              </a:solidFill>
              <a:latin typeface="Calibri"/>
              <a:ea typeface="Calibri"/>
              <a:cs typeface="Calibri"/>
              <a:sym typeface="Calibri"/>
            </a:endParaRPr>
          </a:p>
        </p:txBody>
      </p:sp>
      <p:sp>
        <p:nvSpPr>
          <p:cNvPr id="544" name="Google Shape;544;p12"/>
          <p:cNvSpPr txBox="1"/>
          <p:nvPr/>
        </p:nvSpPr>
        <p:spPr>
          <a:xfrm>
            <a:off x="8062532" y="6128289"/>
            <a:ext cx="1265873" cy="448200"/>
          </a:xfrm>
          <a:prstGeom prst="rect">
            <a:avLst/>
          </a:prstGeom>
          <a:noFill/>
          <a:ln>
            <a:noFill/>
          </a:ln>
        </p:spPr>
        <p:txBody>
          <a:bodyPr anchorCtr="0" anchor="t" bIns="0" lIns="0" spcFirstLastPara="1" rIns="0" wrap="square" tIns="20950">
            <a:spAutoFit/>
          </a:bodyPr>
          <a:lstStyle/>
          <a:p>
            <a:pPr indent="0" lvl="0" marL="19050" marR="0" rtl="0" algn="l">
              <a:spcBef>
                <a:spcPts val="0"/>
              </a:spcBef>
              <a:spcAft>
                <a:spcPts val="0"/>
              </a:spcAft>
              <a:buNone/>
            </a:pPr>
            <a:r>
              <a:rPr lang="en-US" sz="2775">
                <a:solidFill>
                  <a:srgbClr val="FFFFFF"/>
                </a:solidFill>
                <a:latin typeface="Calibri"/>
                <a:ea typeface="Calibri"/>
                <a:cs typeface="Calibri"/>
                <a:sym typeface="Calibri"/>
              </a:rPr>
              <a:t>Bencana</a:t>
            </a:r>
            <a:endParaRPr sz="2775">
              <a:solidFill>
                <a:schemeClr val="dk1"/>
              </a:solidFill>
              <a:latin typeface="Calibri"/>
              <a:ea typeface="Calibri"/>
              <a:cs typeface="Calibri"/>
              <a:sym typeface="Calibri"/>
            </a:endParaRPr>
          </a:p>
        </p:txBody>
      </p:sp>
      <p:grpSp>
        <p:nvGrpSpPr>
          <p:cNvPr id="545" name="Google Shape;545;p12"/>
          <p:cNvGrpSpPr/>
          <p:nvPr/>
        </p:nvGrpSpPr>
        <p:grpSpPr>
          <a:xfrm>
            <a:off x="7551420" y="7258050"/>
            <a:ext cx="2289810" cy="914400"/>
            <a:chOff x="5034280" y="4838700"/>
            <a:chExt cx="1526540" cy="609600"/>
          </a:xfrm>
        </p:grpSpPr>
        <p:sp>
          <p:nvSpPr>
            <p:cNvPr id="546" name="Google Shape;546;p12"/>
            <p:cNvSpPr/>
            <p:nvPr/>
          </p:nvSpPr>
          <p:spPr>
            <a:xfrm>
              <a:off x="5034280" y="4838700"/>
              <a:ext cx="1526540" cy="609600"/>
            </a:xfrm>
            <a:custGeom>
              <a:rect b="b" l="l" r="r" t="t"/>
              <a:pathLst>
                <a:path extrusionOk="0" h="609600" w="1526540">
                  <a:moveTo>
                    <a:pt x="1424940"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1424940" y="609600"/>
                  </a:lnTo>
                  <a:lnTo>
                    <a:pt x="1464496" y="601618"/>
                  </a:lnTo>
                  <a:lnTo>
                    <a:pt x="1496790" y="579850"/>
                  </a:lnTo>
                  <a:lnTo>
                    <a:pt x="1518558" y="547556"/>
                  </a:lnTo>
                  <a:lnTo>
                    <a:pt x="1526540" y="508000"/>
                  </a:lnTo>
                  <a:lnTo>
                    <a:pt x="1526540" y="101600"/>
                  </a:lnTo>
                  <a:lnTo>
                    <a:pt x="1518558" y="62043"/>
                  </a:lnTo>
                  <a:lnTo>
                    <a:pt x="1496790" y="29749"/>
                  </a:lnTo>
                  <a:lnTo>
                    <a:pt x="1464496" y="7981"/>
                  </a:lnTo>
                  <a:lnTo>
                    <a:pt x="1424940" y="0"/>
                  </a:lnTo>
                  <a:close/>
                </a:path>
              </a:pathLst>
            </a:custGeom>
            <a:solidFill>
              <a:srgbClr val="BCD6E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47" name="Google Shape;547;p12"/>
            <p:cNvSpPr/>
            <p:nvPr/>
          </p:nvSpPr>
          <p:spPr>
            <a:xfrm>
              <a:off x="5034280" y="4838700"/>
              <a:ext cx="1526540" cy="609600"/>
            </a:xfrm>
            <a:custGeom>
              <a:rect b="b" l="l" r="r" t="t"/>
              <a:pathLst>
                <a:path extrusionOk="0" h="609600" w="1526540">
                  <a:moveTo>
                    <a:pt x="0" y="101600"/>
                  </a:moveTo>
                  <a:lnTo>
                    <a:pt x="7981" y="62043"/>
                  </a:lnTo>
                  <a:lnTo>
                    <a:pt x="29749" y="29749"/>
                  </a:lnTo>
                  <a:lnTo>
                    <a:pt x="62043" y="7981"/>
                  </a:lnTo>
                  <a:lnTo>
                    <a:pt x="101600" y="0"/>
                  </a:lnTo>
                  <a:lnTo>
                    <a:pt x="1424940" y="0"/>
                  </a:lnTo>
                  <a:lnTo>
                    <a:pt x="1464496" y="7981"/>
                  </a:lnTo>
                  <a:lnTo>
                    <a:pt x="1496790" y="29749"/>
                  </a:lnTo>
                  <a:lnTo>
                    <a:pt x="1518558" y="62043"/>
                  </a:lnTo>
                  <a:lnTo>
                    <a:pt x="1526540" y="101600"/>
                  </a:lnTo>
                  <a:lnTo>
                    <a:pt x="1526540" y="508000"/>
                  </a:lnTo>
                  <a:lnTo>
                    <a:pt x="1518558" y="547556"/>
                  </a:lnTo>
                  <a:lnTo>
                    <a:pt x="1496790" y="579850"/>
                  </a:lnTo>
                  <a:lnTo>
                    <a:pt x="1464496" y="601618"/>
                  </a:lnTo>
                  <a:lnTo>
                    <a:pt x="1424940" y="609600"/>
                  </a:lnTo>
                  <a:lnTo>
                    <a:pt x="101600" y="609600"/>
                  </a:lnTo>
                  <a:lnTo>
                    <a:pt x="62043" y="601618"/>
                  </a:lnTo>
                  <a:lnTo>
                    <a:pt x="29749" y="579850"/>
                  </a:lnTo>
                  <a:lnTo>
                    <a:pt x="7981" y="547556"/>
                  </a:lnTo>
                  <a:lnTo>
                    <a:pt x="0" y="508000"/>
                  </a:lnTo>
                  <a:lnTo>
                    <a:pt x="0" y="101600"/>
                  </a:lnTo>
                  <a:close/>
                </a:path>
              </a:pathLst>
            </a:custGeom>
            <a:noFill/>
            <a:ln cap="flat" cmpd="sng" w="1015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548" name="Google Shape;548;p12"/>
          <p:cNvSpPr txBox="1"/>
          <p:nvPr/>
        </p:nvSpPr>
        <p:spPr>
          <a:xfrm>
            <a:off x="8062532" y="7248429"/>
            <a:ext cx="1265873" cy="875240"/>
          </a:xfrm>
          <a:prstGeom prst="rect">
            <a:avLst/>
          </a:prstGeom>
          <a:noFill/>
          <a:ln>
            <a:noFill/>
          </a:ln>
        </p:spPr>
        <p:txBody>
          <a:bodyPr anchorCtr="0" anchor="t" bIns="0" lIns="0" spcFirstLastPara="1" rIns="0" wrap="square" tIns="20950">
            <a:spAutoFit/>
          </a:bodyPr>
          <a:lstStyle/>
          <a:p>
            <a:pPr indent="0" lvl="0" marL="40958" marR="0" rtl="0" algn="l">
              <a:spcBef>
                <a:spcPts val="0"/>
              </a:spcBef>
              <a:spcAft>
                <a:spcPts val="0"/>
              </a:spcAft>
              <a:buNone/>
            </a:pPr>
            <a:r>
              <a:rPr lang="en-US" sz="2775">
                <a:solidFill>
                  <a:schemeClr val="dk1"/>
                </a:solidFill>
                <a:latin typeface="Calibri"/>
                <a:ea typeface="Calibri"/>
                <a:cs typeface="Calibri"/>
                <a:sym typeface="Calibri"/>
              </a:rPr>
              <a:t>Dampak</a:t>
            </a:r>
            <a:endParaRPr sz="2775">
              <a:solidFill>
                <a:schemeClr val="dk1"/>
              </a:solidFill>
              <a:latin typeface="Calibri"/>
              <a:ea typeface="Calibri"/>
              <a:cs typeface="Calibri"/>
              <a:sym typeface="Calibri"/>
            </a:endParaRPr>
          </a:p>
          <a:p>
            <a:pPr indent="0" lvl="0" marL="19050" marR="0" rtl="0" algn="l">
              <a:spcBef>
                <a:spcPts val="38"/>
              </a:spcBef>
              <a:spcAft>
                <a:spcPts val="0"/>
              </a:spcAft>
              <a:buNone/>
            </a:pPr>
            <a:r>
              <a:rPr lang="en-US" sz="2775">
                <a:solidFill>
                  <a:schemeClr val="dk1"/>
                </a:solidFill>
                <a:latin typeface="Calibri"/>
                <a:ea typeface="Calibri"/>
                <a:cs typeface="Calibri"/>
                <a:sym typeface="Calibri"/>
              </a:rPr>
              <a:t>Bencana</a:t>
            </a:r>
            <a:endParaRPr sz="2775">
              <a:solidFill>
                <a:schemeClr val="dk1"/>
              </a:solidFill>
              <a:latin typeface="Calibri"/>
              <a:ea typeface="Calibri"/>
              <a:cs typeface="Calibri"/>
              <a:sym typeface="Calibri"/>
            </a:endParaRPr>
          </a:p>
        </p:txBody>
      </p:sp>
      <p:grpSp>
        <p:nvGrpSpPr>
          <p:cNvPr id="549" name="Google Shape;549;p12"/>
          <p:cNvGrpSpPr/>
          <p:nvPr/>
        </p:nvGrpSpPr>
        <p:grpSpPr>
          <a:xfrm>
            <a:off x="7551420" y="8968739"/>
            <a:ext cx="2289810" cy="918210"/>
            <a:chOff x="5034280" y="5979159"/>
            <a:chExt cx="1526540" cy="612140"/>
          </a:xfrm>
        </p:grpSpPr>
        <p:sp>
          <p:nvSpPr>
            <p:cNvPr id="550" name="Google Shape;550;p12"/>
            <p:cNvSpPr/>
            <p:nvPr/>
          </p:nvSpPr>
          <p:spPr>
            <a:xfrm>
              <a:off x="5034280" y="5979159"/>
              <a:ext cx="1526540" cy="612140"/>
            </a:xfrm>
            <a:custGeom>
              <a:rect b="b" l="l" r="r" t="t"/>
              <a:pathLst>
                <a:path extrusionOk="0" h="612140" w="1526540">
                  <a:moveTo>
                    <a:pt x="1424559" y="0"/>
                  </a:moveTo>
                  <a:lnTo>
                    <a:pt x="101981" y="0"/>
                  </a:lnTo>
                  <a:lnTo>
                    <a:pt x="62311" y="8018"/>
                  </a:lnTo>
                  <a:lnTo>
                    <a:pt x="29892" y="29883"/>
                  </a:lnTo>
                  <a:lnTo>
                    <a:pt x="8022" y="62311"/>
                  </a:lnTo>
                  <a:lnTo>
                    <a:pt x="0" y="102019"/>
                  </a:lnTo>
                  <a:lnTo>
                    <a:pt x="0" y="510120"/>
                  </a:lnTo>
                  <a:lnTo>
                    <a:pt x="8022" y="549828"/>
                  </a:lnTo>
                  <a:lnTo>
                    <a:pt x="29892" y="582256"/>
                  </a:lnTo>
                  <a:lnTo>
                    <a:pt x="62311" y="604121"/>
                  </a:lnTo>
                  <a:lnTo>
                    <a:pt x="101981" y="612139"/>
                  </a:lnTo>
                  <a:lnTo>
                    <a:pt x="1424559" y="612139"/>
                  </a:lnTo>
                  <a:lnTo>
                    <a:pt x="1464228" y="604121"/>
                  </a:lnTo>
                  <a:lnTo>
                    <a:pt x="1496647" y="582256"/>
                  </a:lnTo>
                  <a:lnTo>
                    <a:pt x="1518517" y="549828"/>
                  </a:lnTo>
                  <a:lnTo>
                    <a:pt x="1526540" y="510120"/>
                  </a:lnTo>
                  <a:lnTo>
                    <a:pt x="1526540" y="102019"/>
                  </a:lnTo>
                  <a:lnTo>
                    <a:pt x="1518517" y="62311"/>
                  </a:lnTo>
                  <a:lnTo>
                    <a:pt x="1496647" y="29883"/>
                  </a:lnTo>
                  <a:lnTo>
                    <a:pt x="1464228" y="8018"/>
                  </a:lnTo>
                  <a:lnTo>
                    <a:pt x="1424559" y="0"/>
                  </a:lnTo>
                  <a:close/>
                </a:path>
              </a:pathLst>
            </a:custGeom>
            <a:solidFill>
              <a:srgbClr val="00AF5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51" name="Google Shape;551;p12"/>
            <p:cNvSpPr/>
            <p:nvPr/>
          </p:nvSpPr>
          <p:spPr>
            <a:xfrm>
              <a:off x="5034280" y="5979159"/>
              <a:ext cx="1526540" cy="612140"/>
            </a:xfrm>
            <a:custGeom>
              <a:rect b="b" l="l" r="r" t="t"/>
              <a:pathLst>
                <a:path extrusionOk="0" h="612140" w="1526540">
                  <a:moveTo>
                    <a:pt x="0" y="102019"/>
                  </a:moveTo>
                  <a:lnTo>
                    <a:pt x="8022" y="62311"/>
                  </a:lnTo>
                  <a:lnTo>
                    <a:pt x="29892" y="29883"/>
                  </a:lnTo>
                  <a:lnTo>
                    <a:pt x="62311" y="8018"/>
                  </a:lnTo>
                  <a:lnTo>
                    <a:pt x="101981" y="0"/>
                  </a:lnTo>
                  <a:lnTo>
                    <a:pt x="1424559" y="0"/>
                  </a:lnTo>
                  <a:lnTo>
                    <a:pt x="1464228" y="8018"/>
                  </a:lnTo>
                  <a:lnTo>
                    <a:pt x="1496647" y="29883"/>
                  </a:lnTo>
                  <a:lnTo>
                    <a:pt x="1518517" y="62311"/>
                  </a:lnTo>
                  <a:lnTo>
                    <a:pt x="1526540" y="102019"/>
                  </a:lnTo>
                  <a:lnTo>
                    <a:pt x="1526540" y="510120"/>
                  </a:lnTo>
                  <a:lnTo>
                    <a:pt x="1518517" y="549828"/>
                  </a:lnTo>
                  <a:lnTo>
                    <a:pt x="1496647" y="582256"/>
                  </a:lnTo>
                  <a:lnTo>
                    <a:pt x="1464228" y="604121"/>
                  </a:lnTo>
                  <a:lnTo>
                    <a:pt x="1424559" y="612139"/>
                  </a:lnTo>
                  <a:lnTo>
                    <a:pt x="101981" y="612139"/>
                  </a:lnTo>
                  <a:lnTo>
                    <a:pt x="62311" y="604121"/>
                  </a:lnTo>
                  <a:lnTo>
                    <a:pt x="29892" y="582256"/>
                  </a:lnTo>
                  <a:lnTo>
                    <a:pt x="8022" y="549828"/>
                  </a:lnTo>
                  <a:lnTo>
                    <a:pt x="0" y="510120"/>
                  </a:lnTo>
                  <a:lnTo>
                    <a:pt x="0" y="102019"/>
                  </a:lnTo>
                  <a:close/>
                </a:path>
              </a:pathLst>
            </a:custGeom>
            <a:noFill/>
            <a:ln cap="flat" cmpd="sng" w="1015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552" name="Google Shape;552;p12"/>
          <p:cNvSpPr txBox="1"/>
          <p:nvPr/>
        </p:nvSpPr>
        <p:spPr>
          <a:xfrm>
            <a:off x="8001380" y="8963025"/>
            <a:ext cx="1394460" cy="448200"/>
          </a:xfrm>
          <a:prstGeom prst="rect">
            <a:avLst/>
          </a:prstGeom>
          <a:noFill/>
          <a:ln>
            <a:noFill/>
          </a:ln>
        </p:spPr>
        <p:txBody>
          <a:bodyPr anchorCtr="0" anchor="t" bIns="0" lIns="0" spcFirstLastPara="1" rIns="0" wrap="square" tIns="20950">
            <a:spAutoFit/>
          </a:bodyPr>
          <a:lstStyle/>
          <a:p>
            <a:pPr indent="0" lvl="0" marL="19050" marR="0" rtl="0" algn="l">
              <a:spcBef>
                <a:spcPts val="0"/>
              </a:spcBef>
              <a:spcAft>
                <a:spcPts val="0"/>
              </a:spcAft>
              <a:buNone/>
            </a:pPr>
            <a:r>
              <a:rPr lang="en-US" sz="2775">
                <a:solidFill>
                  <a:srgbClr val="FFFFFF"/>
                </a:solidFill>
                <a:latin typeface="Calibri"/>
                <a:ea typeface="Calibri"/>
                <a:cs typeface="Calibri"/>
                <a:sym typeface="Calibri"/>
              </a:rPr>
              <a:t>Perkiraan</a:t>
            </a:r>
            <a:endParaRPr sz="2775">
              <a:solidFill>
                <a:schemeClr val="dk1"/>
              </a:solidFill>
              <a:latin typeface="Calibri"/>
              <a:ea typeface="Calibri"/>
              <a:cs typeface="Calibri"/>
              <a:sym typeface="Calibri"/>
            </a:endParaRPr>
          </a:p>
        </p:txBody>
      </p:sp>
      <p:sp>
        <p:nvSpPr>
          <p:cNvPr id="553" name="Google Shape;553;p12"/>
          <p:cNvSpPr txBox="1"/>
          <p:nvPr/>
        </p:nvSpPr>
        <p:spPr>
          <a:xfrm>
            <a:off x="7891082" y="9389268"/>
            <a:ext cx="1611630" cy="448200"/>
          </a:xfrm>
          <a:prstGeom prst="rect">
            <a:avLst/>
          </a:prstGeom>
          <a:noFill/>
          <a:ln>
            <a:noFill/>
          </a:ln>
        </p:spPr>
        <p:txBody>
          <a:bodyPr anchorCtr="0" anchor="t" bIns="0" lIns="0" spcFirstLastPara="1" rIns="0" wrap="square" tIns="20950">
            <a:spAutoFit/>
          </a:bodyPr>
          <a:lstStyle/>
          <a:p>
            <a:pPr indent="0" lvl="0" marL="19050" marR="0" rtl="0" algn="l">
              <a:spcBef>
                <a:spcPts val="0"/>
              </a:spcBef>
              <a:spcAft>
                <a:spcPts val="0"/>
              </a:spcAft>
              <a:buNone/>
            </a:pPr>
            <a:r>
              <a:rPr lang="en-US" sz="2775">
                <a:solidFill>
                  <a:srgbClr val="FFFFFF"/>
                </a:solidFill>
                <a:latin typeface="Calibri"/>
                <a:ea typeface="Calibri"/>
                <a:cs typeface="Calibri"/>
                <a:sym typeface="Calibri"/>
              </a:rPr>
              <a:t>Kebutuhan</a:t>
            </a:r>
            <a:endParaRPr sz="2775">
              <a:solidFill>
                <a:schemeClr val="dk1"/>
              </a:solidFill>
              <a:latin typeface="Calibri"/>
              <a:ea typeface="Calibri"/>
              <a:cs typeface="Calibri"/>
              <a:sym typeface="Calibri"/>
            </a:endParaRPr>
          </a:p>
        </p:txBody>
      </p:sp>
      <p:sp>
        <p:nvSpPr>
          <p:cNvPr id="554" name="Google Shape;554;p12"/>
          <p:cNvSpPr txBox="1"/>
          <p:nvPr/>
        </p:nvSpPr>
        <p:spPr>
          <a:xfrm>
            <a:off x="13245464" y="1632584"/>
            <a:ext cx="2518409" cy="967573"/>
          </a:xfrm>
          <a:prstGeom prst="rect">
            <a:avLst/>
          </a:prstGeom>
          <a:noFill/>
          <a:ln cap="flat" cmpd="sng" w="27925">
            <a:solidFill>
              <a:srgbClr val="FF0000"/>
            </a:solidFill>
            <a:prstDash val="solid"/>
            <a:round/>
            <a:headEnd len="sm" w="sm" type="none"/>
            <a:tailEnd len="sm" w="sm" type="none"/>
          </a:ln>
        </p:spPr>
        <p:txBody>
          <a:bodyPr anchorCtr="0" anchor="t" bIns="0" lIns="0" spcFirstLastPara="1" rIns="0" wrap="square" tIns="112375">
            <a:spAutoFit/>
          </a:bodyPr>
          <a:lstStyle/>
          <a:p>
            <a:pPr indent="-514350" lvl="0" marL="650558" marR="0" rtl="0" algn="l">
              <a:spcBef>
                <a:spcPts val="0"/>
              </a:spcBef>
              <a:spcAft>
                <a:spcPts val="0"/>
              </a:spcAft>
              <a:buClr>
                <a:schemeClr val="dk1"/>
              </a:buClr>
              <a:buSzPts val="2775"/>
              <a:buFont typeface="Calibri"/>
              <a:buAutoNum type="arabicPeriod"/>
            </a:pPr>
            <a:r>
              <a:rPr lang="en-US" sz="2775">
                <a:solidFill>
                  <a:schemeClr val="dk1"/>
                </a:solidFill>
                <a:latin typeface="Calibri"/>
                <a:ea typeface="Calibri"/>
                <a:cs typeface="Calibri"/>
                <a:sym typeface="Calibri"/>
              </a:rPr>
              <a:t>Kerusakan</a:t>
            </a:r>
            <a:endParaRPr sz="2775">
              <a:solidFill>
                <a:schemeClr val="dk1"/>
              </a:solidFill>
              <a:latin typeface="Calibri"/>
              <a:ea typeface="Calibri"/>
              <a:cs typeface="Calibri"/>
              <a:sym typeface="Calibri"/>
            </a:endParaRPr>
          </a:p>
          <a:p>
            <a:pPr indent="-514350" lvl="0" marL="650558" marR="0" rtl="0" algn="l">
              <a:spcBef>
                <a:spcPts val="30"/>
              </a:spcBef>
              <a:spcAft>
                <a:spcPts val="0"/>
              </a:spcAft>
              <a:buClr>
                <a:schemeClr val="dk1"/>
              </a:buClr>
              <a:buSzPts val="2775"/>
              <a:buFont typeface="Calibri"/>
              <a:buAutoNum type="arabicPeriod"/>
            </a:pPr>
            <a:r>
              <a:rPr lang="en-US" sz="2775">
                <a:solidFill>
                  <a:schemeClr val="dk1"/>
                </a:solidFill>
                <a:latin typeface="Calibri"/>
                <a:ea typeface="Calibri"/>
                <a:cs typeface="Calibri"/>
                <a:sym typeface="Calibri"/>
              </a:rPr>
              <a:t>Kerugian</a:t>
            </a:r>
            <a:endParaRPr sz="2775">
              <a:solidFill>
                <a:schemeClr val="dk1"/>
              </a:solidFill>
              <a:latin typeface="Calibri"/>
              <a:ea typeface="Calibri"/>
              <a:cs typeface="Calibri"/>
              <a:sym typeface="Calibri"/>
            </a:endParaRPr>
          </a:p>
        </p:txBody>
      </p:sp>
      <p:sp>
        <p:nvSpPr>
          <p:cNvPr id="555" name="Google Shape;555;p12"/>
          <p:cNvSpPr/>
          <p:nvPr/>
        </p:nvSpPr>
        <p:spPr>
          <a:xfrm>
            <a:off x="12590145" y="3053715"/>
            <a:ext cx="3208020" cy="830580"/>
          </a:xfrm>
          <a:custGeom>
            <a:rect b="b" l="l" r="r" t="t"/>
            <a:pathLst>
              <a:path extrusionOk="0" h="553719" w="2138679">
                <a:moveTo>
                  <a:pt x="0" y="553720"/>
                </a:moveTo>
                <a:lnTo>
                  <a:pt x="2138679" y="553720"/>
                </a:lnTo>
                <a:lnTo>
                  <a:pt x="2138679" y="0"/>
                </a:lnTo>
                <a:lnTo>
                  <a:pt x="0" y="0"/>
                </a:lnTo>
                <a:lnTo>
                  <a:pt x="0" y="553720"/>
                </a:lnTo>
                <a:close/>
              </a:path>
            </a:pathLst>
          </a:custGeom>
          <a:noFill/>
          <a:ln cap="flat" cmpd="sng" w="1270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56" name="Google Shape;556;p12"/>
          <p:cNvSpPr txBox="1"/>
          <p:nvPr/>
        </p:nvSpPr>
        <p:spPr>
          <a:xfrm>
            <a:off x="12710161" y="2999993"/>
            <a:ext cx="2123123" cy="866135"/>
          </a:xfrm>
          <a:prstGeom prst="rect">
            <a:avLst/>
          </a:prstGeom>
          <a:noFill/>
          <a:ln>
            <a:noFill/>
          </a:ln>
        </p:spPr>
        <p:txBody>
          <a:bodyPr anchorCtr="0" anchor="t" bIns="0" lIns="0" spcFirstLastPara="1" rIns="0" wrap="square" tIns="17125">
            <a:spAutoFit/>
          </a:bodyPr>
          <a:lstStyle/>
          <a:p>
            <a:pPr indent="-514350" lvl="0" marL="533400" marR="7620" rtl="0" algn="l">
              <a:lnSpc>
                <a:spcPct val="100899"/>
              </a:lnSpc>
              <a:spcBef>
                <a:spcPts val="0"/>
              </a:spcBef>
              <a:spcAft>
                <a:spcPts val="0"/>
              </a:spcAft>
              <a:buNone/>
            </a:pPr>
            <a:r>
              <a:rPr lang="en-US" sz="2775">
                <a:solidFill>
                  <a:schemeClr val="dk1"/>
                </a:solidFill>
                <a:latin typeface="Calibri"/>
                <a:ea typeface="Calibri"/>
                <a:cs typeface="Calibri"/>
                <a:sym typeface="Calibri"/>
              </a:rPr>
              <a:t>1.	Ekonomi &amp;  Fiskal</a:t>
            </a:r>
            <a:endParaRPr sz="2775">
              <a:solidFill>
                <a:schemeClr val="dk1"/>
              </a:solidFill>
              <a:latin typeface="Calibri"/>
              <a:ea typeface="Calibri"/>
              <a:cs typeface="Calibri"/>
              <a:sym typeface="Calibri"/>
            </a:endParaRPr>
          </a:p>
        </p:txBody>
      </p:sp>
      <p:sp>
        <p:nvSpPr>
          <p:cNvPr id="557" name="Google Shape;557;p12"/>
          <p:cNvSpPr txBox="1"/>
          <p:nvPr/>
        </p:nvSpPr>
        <p:spPr>
          <a:xfrm>
            <a:off x="12822554" y="4280534"/>
            <a:ext cx="2975609" cy="970458"/>
          </a:xfrm>
          <a:prstGeom prst="rect">
            <a:avLst/>
          </a:prstGeom>
          <a:noFill/>
          <a:ln cap="flat" cmpd="sng" w="12700">
            <a:solidFill>
              <a:srgbClr val="FF0000"/>
            </a:solidFill>
            <a:prstDash val="solid"/>
            <a:round/>
            <a:headEnd len="sm" w="sm" type="none"/>
            <a:tailEnd len="sm" w="sm" type="none"/>
          </a:ln>
        </p:spPr>
        <p:txBody>
          <a:bodyPr anchorCtr="0" anchor="t" bIns="0" lIns="0" spcFirstLastPara="1" rIns="0" wrap="square" tIns="115250">
            <a:spAutoFit/>
          </a:bodyPr>
          <a:lstStyle/>
          <a:p>
            <a:pPr indent="-515303" lvl="0" marL="651510" marR="0" rtl="0" algn="l">
              <a:spcBef>
                <a:spcPts val="0"/>
              </a:spcBef>
              <a:spcAft>
                <a:spcPts val="0"/>
              </a:spcAft>
              <a:buClr>
                <a:schemeClr val="dk1"/>
              </a:buClr>
              <a:buSzPts val="2775"/>
              <a:buFont typeface="Calibri"/>
              <a:buAutoNum type="arabicPeriod"/>
            </a:pPr>
            <a:r>
              <a:rPr lang="en-US" sz="2775">
                <a:solidFill>
                  <a:schemeClr val="dk1"/>
                </a:solidFill>
                <a:latin typeface="Calibri"/>
                <a:ea typeface="Calibri"/>
                <a:cs typeface="Calibri"/>
                <a:sym typeface="Calibri"/>
              </a:rPr>
              <a:t>Pembangunan</a:t>
            </a:r>
            <a:endParaRPr sz="2775">
              <a:solidFill>
                <a:schemeClr val="dk1"/>
              </a:solidFill>
              <a:latin typeface="Calibri"/>
              <a:ea typeface="Calibri"/>
              <a:cs typeface="Calibri"/>
              <a:sym typeface="Calibri"/>
            </a:endParaRPr>
          </a:p>
          <a:p>
            <a:pPr indent="-515303" lvl="0" marL="651510" marR="0" rtl="0" algn="l">
              <a:spcBef>
                <a:spcPts val="38"/>
              </a:spcBef>
              <a:spcAft>
                <a:spcPts val="0"/>
              </a:spcAft>
              <a:buClr>
                <a:schemeClr val="dk1"/>
              </a:buClr>
              <a:buSzPts val="2775"/>
              <a:buFont typeface="Calibri"/>
              <a:buAutoNum type="arabicPeriod"/>
            </a:pPr>
            <a:r>
              <a:rPr lang="en-US" sz="2775">
                <a:solidFill>
                  <a:schemeClr val="dk1"/>
                </a:solidFill>
                <a:latin typeface="Calibri"/>
                <a:ea typeface="Calibri"/>
                <a:cs typeface="Calibri"/>
                <a:sym typeface="Calibri"/>
              </a:rPr>
              <a:t>Penggantian</a:t>
            </a:r>
            <a:endParaRPr sz="2775">
              <a:solidFill>
                <a:schemeClr val="dk1"/>
              </a:solidFill>
              <a:latin typeface="Calibri"/>
              <a:ea typeface="Calibri"/>
              <a:cs typeface="Calibri"/>
              <a:sym typeface="Calibri"/>
            </a:endParaRPr>
          </a:p>
        </p:txBody>
      </p:sp>
      <p:sp>
        <p:nvSpPr>
          <p:cNvPr id="558" name="Google Shape;558;p12"/>
          <p:cNvSpPr txBox="1"/>
          <p:nvPr/>
        </p:nvSpPr>
        <p:spPr>
          <a:xfrm>
            <a:off x="10704195" y="5705475"/>
            <a:ext cx="4354830" cy="1110560"/>
          </a:xfrm>
          <a:prstGeom prst="rect">
            <a:avLst/>
          </a:prstGeom>
          <a:noFill/>
          <a:ln cap="flat" cmpd="sng" w="27925">
            <a:solidFill>
              <a:srgbClr val="FF0000"/>
            </a:solidFill>
            <a:prstDash val="solid"/>
            <a:round/>
            <a:headEnd len="sm" w="sm" type="none"/>
            <a:tailEnd len="sm" w="sm" type="none"/>
          </a:ln>
        </p:spPr>
        <p:txBody>
          <a:bodyPr anchorCtr="0" anchor="t" bIns="0" lIns="0" spcFirstLastPara="1" rIns="0" wrap="square" tIns="0">
            <a:spAutoFit/>
          </a:bodyPr>
          <a:lstStyle/>
          <a:p>
            <a:pPr indent="-515303" lvl="0" marL="653414" marR="0" rtl="0" algn="l">
              <a:lnSpc>
                <a:spcPct val="119083"/>
              </a:lnSpc>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Gangguan Akses</a:t>
            </a:r>
            <a:endParaRPr sz="2400">
              <a:solidFill>
                <a:schemeClr val="dk1"/>
              </a:solidFill>
              <a:latin typeface="Calibri"/>
              <a:ea typeface="Calibri"/>
              <a:cs typeface="Calibri"/>
              <a:sym typeface="Calibri"/>
            </a:endParaRPr>
          </a:p>
          <a:p>
            <a:pPr indent="-515303" lvl="0" marL="653414"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Gangguan Fungsi</a:t>
            </a:r>
            <a:endParaRPr sz="2400">
              <a:solidFill>
                <a:schemeClr val="dk1"/>
              </a:solidFill>
              <a:latin typeface="Calibri"/>
              <a:ea typeface="Calibri"/>
              <a:cs typeface="Calibri"/>
              <a:sym typeface="Calibri"/>
            </a:endParaRPr>
          </a:p>
          <a:p>
            <a:pPr indent="-515303" lvl="0" marL="653414"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Peningkatan Risiko</a:t>
            </a:r>
            <a:endParaRPr sz="2400">
              <a:solidFill>
                <a:schemeClr val="dk1"/>
              </a:solidFill>
              <a:latin typeface="Calibri"/>
              <a:ea typeface="Calibri"/>
              <a:cs typeface="Calibri"/>
              <a:sym typeface="Calibri"/>
            </a:endParaRPr>
          </a:p>
        </p:txBody>
      </p:sp>
      <p:sp>
        <p:nvSpPr>
          <p:cNvPr id="559" name="Google Shape;559;p12"/>
          <p:cNvSpPr txBox="1"/>
          <p:nvPr/>
        </p:nvSpPr>
        <p:spPr>
          <a:xfrm>
            <a:off x="10715625" y="7275194"/>
            <a:ext cx="4351020" cy="1110560"/>
          </a:xfrm>
          <a:prstGeom prst="rect">
            <a:avLst/>
          </a:prstGeom>
          <a:noFill/>
          <a:ln cap="flat" cmpd="sng" w="12700">
            <a:solidFill>
              <a:srgbClr val="FF0000"/>
            </a:solidFill>
            <a:prstDash val="solid"/>
            <a:round/>
            <a:headEnd len="sm" w="sm" type="none"/>
            <a:tailEnd len="sm" w="sm" type="none"/>
          </a:ln>
        </p:spPr>
        <p:txBody>
          <a:bodyPr anchorCtr="0" anchor="t" bIns="0" lIns="0" spcFirstLastPara="1" rIns="0" wrap="square" tIns="0">
            <a:spAutoFit/>
          </a:bodyPr>
          <a:lstStyle/>
          <a:p>
            <a:pPr indent="-516255" lvl="0" marL="653414" marR="0" rtl="0" algn="l">
              <a:lnSpc>
                <a:spcPct val="118750"/>
              </a:lnSpc>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Sosial Budaya &amp; Politik</a:t>
            </a:r>
            <a:endParaRPr sz="2400">
              <a:solidFill>
                <a:schemeClr val="dk1"/>
              </a:solidFill>
              <a:latin typeface="Calibri"/>
              <a:ea typeface="Calibri"/>
              <a:cs typeface="Calibri"/>
              <a:sym typeface="Calibri"/>
            </a:endParaRPr>
          </a:p>
          <a:p>
            <a:pPr indent="-516255" lvl="0" marL="653414"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Pembangunan Manusia</a:t>
            </a:r>
            <a:endParaRPr sz="2400">
              <a:solidFill>
                <a:schemeClr val="dk1"/>
              </a:solidFill>
              <a:latin typeface="Calibri"/>
              <a:ea typeface="Calibri"/>
              <a:cs typeface="Calibri"/>
              <a:sym typeface="Calibri"/>
            </a:endParaRPr>
          </a:p>
          <a:p>
            <a:pPr indent="-516255" lvl="0" marL="653414"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Lingkungan</a:t>
            </a:r>
            <a:endParaRPr sz="2400">
              <a:solidFill>
                <a:schemeClr val="dk1"/>
              </a:solidFill>
              <a:latin typeface="Calibri"/>
              <a:ea typeface="Calibri"/>
              <a:cs typeface="Calibri"/>
              <a:sym typeface="Calibri"/>
            </a:endParaRPr>
          </a:p>
        </p:txBody>
      </p:sp>
      <p:grpSp>
        <p:nvGrpSpPr>
          <p:cNvPr id="560" name="Google Shape;560;p12"/>
          <p:cNvGrpSpPr/>
          <p:nvPr/>
        </p:nvGrpSpPr>
        <p:grpSpPr>
          <a:xfrm>
            <a:off x="4387216" y="2196465"/>
            <a:ext cx="8857298" cy="7238046"/>
            <a:chOff x="2924810" y="1464310"/>
            <a:chExt cx="5904865" cy="4825364"/>
          </a:xfrm>
        </p:grpSpPr>
        <p:sp>
          <p:nvSpPr>
            <p:cNvPr id="561" name="Google Shape;561;p12"/>
            <p:cNvSpPr/>
            <p:nvPr/>
          </p:nvSpPr>
          <p:spPr>
            <a:xfrm>
              <a:off x="2924810" y="2043430"/>
              <a:ext cx="3095625" cy="541655"/>
            </a:xfrm>
            <a:custGeom>
              <a:rect b="b" l="l" r="r" t="t"/>
              <a:pathLst>
                <a:path extrusionOk="0" h="541655" w="3095625">
                  <a:moveTo>
                    <a:pt x="0" y="541274"/>
                  </a:moveTo>
                  <a:lnTo>
                    <a:pt x="0" y="0"/>
                  </a:lnTo>
                  <a:lnTo>
                    <a:pt x="3095370" y="0"/>
                  </a:lnTo>
                </a:path>
              </a:pathLst>
            </a:custGeom>
            <a:noFill/>
            <a:ln cap="flat" cmpd="sng" w="1270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62" name="Google Shape;562;p12"/>
            <p:cNvSpPr/>
            <p:nvPr/>
          </p:nvSpPr>
          <p:spPr>
            <a:xfrm>
              <a:off x="5922010" y="1532890"/>
              <a:ext cx="647700" cy="802640"/>
            </a:xfrm>
            <a:custGeom>
              <a:rect b="b" l="l" r="r" t="t"/>
              <a:pathLst>
                <a:path extrusionOk="0" h="802639" w="647700">
                  <a:moveTo>
                    <a:pt x="0" y="511175"/>
                  </a:moveTo>
                  <a:lnTo>
                    <a:pt x="323850" y="511175"/>
                  </a:lnTo>
                  <a:lnTo>
                    <a:pt x="323850" y="0"/>
                  </a:lnTo>
                  <a:lnTo>
                    <a:pt x="647699" y="0"/>
                  </a:lnTo>
                </a:path>
                <a:path extrusionOk="0" h="802639" w="647700">
                  <a:moveTo>
                    <a:pt x="0" y="510539"/>
                  </a:moveTo>
                  <a:lnTo>
                    <a:pt x="323850" y="510539"/>
                  </a:lnTo>
                  <a:lnTo>
                    <a:pt x="323850" y="802639"/>
                  </a:lnTo>
                  <a:lnTo>
                    <a:pt x="647699" y="802639"/>
                  </a:lnTo>
                </a:path>
              </a:pathLst>
            </a:custGeom>
            <a:noFill/>
            <a:ln cap="flat" cmpd="sng" w="1270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63" name="Google Shape;563;p12"/>
            <p:cNvSpPr/>
            <p:nvPr/>
          </p:nvSpPr>
          <p:spPr>
            <a:xfrm>
              <a:off x="6249669" y="2043430"/>
              <a:ext cx="330200" cy="1109980"/>
            </a:xfrm>
            <a:custGeom>
              <a:rect b="b" l="l" r="r" t="t"/>
              <a:pathLst>
                <a:path extrusionOk="0" h="1109980" w="330200">
                  <a:moveTo>
                    <a:pt x="0" y="0"/>
                  </a:moveTo>
                  <a:lnTo>
                    <a:pt x="0" y="1109599"/>
                  </a:lnTo>
                  <a:lnTo>
                    <a:pt x="330200" y="1109599"/>
                  </a:lnTo>
                </a:path>
              </a:pathLst>
            </a:custGeom>
            <a:noFill/>
            <a:ln cap="flat" cmpd="sng" w="1270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64" name="Google Shape;564;p12"/>
            <p:cNvSpPr/>
            <p:nvPr/>
          </p:nvSpPr>
          <p:spPr>
            <a:xfrm>
              <a:off x="8096250" y="1464310"/>
              <a:ext cx="733425" cy="1765300"/>
            </a:xfrm>
            <a:custGeom>
              <a:rect b="b" l="l" r="r" t="t"/>
              <a:pathLst>
                <a:path extrusionOk="0" h="1765300" w="733425">
                  <a:moveTo>
                    <a:pt x="0" y="68199"/>
                  </a:moveTo>
                  <a:lnTo>
                    <a:pt x="366649" y="68199"/>
                  </a:lnTo>
                  <a:lnTo>
                    <a:pt x="366649" y="0"/>
                  </a:lnTo>
                  <a:lnTo>
                    <a:pt x="733298" y="0"/>
                  </a:lnTo>
                </a:path>
                <a:path extrusionOk="0" h="1765300" w="733425">
                  <a:moveTo>
                    <a:pt x="0" y="870585"/>
                  </a:moveTo>
                  <a:lnTo>
                    <a:pt x="149225" y="870585"/>
                  </a:lnTo>
                  <a:lnTo>
                    <a:pt x="149225" y="848360"/>
                  </a:lnTo>
                  <a:lnTo>
                    <a:pt x="298450" y="848360"/>
                  </a:lnTo>
                </a:path>
                <a:path extrusionOk="0" h="1765300" w="733425">
                  <a:moveTo>
                    <a:pt x="10159" y="1689100"/>
                  </a:moveTo>
                  <a:lnTo>
                    <a:pt x="230758" y="1689100"/>
                  </a:lnTo>
                  <a:lnTo>
                    <a:pt x="230758" y="1765300"/>
                  </a:lnTo>
                  <a:lnTo>
                    <a:pt x="451484" y="1765300"/>
                  </a:lnTo>
                </a:path>
              </a:pathLst>
            </a:custGeom>
            <a:noFill/>
            <a:ln cap="flat" cmpd="sng" w="1270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65" name="Google Shape;565;p12"/>
            <p:cNvSpPr/>
            <p:nvPr/>
          </p:nvSpPr>
          <p:spPr>
            <a:xfrm>
              <a:off x="3201670" y="3506470"/>
              <a:ext cx="792480" cy="1476375"/>
            </a:xfrm>
            <a:custGeom>
              <a:rect b="b" l="l" r="r" t="t"/>
              <a:pathLst>
                <a:path extrusionOk="0" h="1476375" w="792479">
                  <a:moveTo>
                    <a:pt x="0" y="0"/>
                  </a:moveTo>
                  <a:lnTo>
                    <a:pt x="0" y="738123"/>
                  </a:lnTo>
                  <a:lnTo>
                    <a:pt x="792099" y="738123"/>
                  </a:lnTo>
                  <a:lnTo>
                    <a:pt x="792099" y="1476247"/>
                  </a:lnTo>
                </a:path>
              </a:pathLst>
            </a:custGeom>
            <a:noFill/>
            <a:ln cap="flat" cmpd="sng" w="1270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66" name="Google Shape;566;p12"/>
            <p:cNvSpPr/>
            <p:nvPr/>
          </p:nvSpPr>
          <p:spPr>
            <a:xfrm>
              <a:off x="4001770" y="4113530"/>
              <a:ext cx="3143250" cy="2174875"/>
            </a:xfrm>
            <a:custGeom>
              <a:rect b="b" l="l" r="r" t="t"/>
              <a:pathLst>
                <a:path extrusionOk="0" h="2174875" w="3143250">
                  <a:moveTo>
                    <a:pt x="0" y="884174"/>
                  </a:moveTo>
                  <a:lnTo>
                    <a:pt x="516635" y="884174"/>
                  </a:lnTo>
                  <a:lnTo>
                    <a:pt x="516635" y="0"/>
                  </a:lnTo>
                  <a:lnTo>
                    <a:pt x="1033399" y="0"/>
                  </a:lnTo>
                </a:path>
                <a:path extrusionOk="0" h="2174875" w="3143250">
                  <a:moveTo>
                    <a:pt x="0" y="883920"/>
                  </a:moveTo>
                  <a:lnTo>
                    <a:pt x="516635" y="883920"/>
                  </a:lnTo>
                  <a:lnTo>
                    <a:pt x="516635" y="1031494"/>
                  </a:lnTo>
                  <a:lnTo>
                    <a:pt x="1033399" y="1031494"/>
                  </a:lnTo>
                </a:path>
                <a:path extrusionOk="0" h="2174875" w="3143250">
                  <a:moveTo>
                    <a:pt x="0" y="883920"/>
                  </a:moveTo>
                  <a:lnTo>
                    <a:pt x="516635" y="883920"/>
                  </a:lnTo>
                  <a:lnTo>
                    <a:pt x="516635" y="2174443"/>
                  </a:lnTo>
                  <a:lnTo>
                    <a:pt x="1033399" y="2174443"/>
                  </a:lnTo>
                </a:path>
                <a:path extrusionOk="0" h="2174875" w="3143250">
                  <a:moveTo>
                    <a:pt x="2560320" y="0"/>
                  </a:moveTo>
                  <a:lnTo>
                    <a:pt x="2847594" y="0"/>
                  </a:lnTo>
                  <a:lnTo>
                    <a:pt x="2847594" y="66675"/>
                  </a:lnTo>
                  <a:lnTo>
                    <a:pt x="3134995" y="66675"/>
                  </a:lnTo>
                </a:path>
                <a:path extrusionOk="0" h="2174875" w="3143250">
                  <a:moveTo>
                    <a:pt x="2560320" y="1031240"/>
                  </a:moveTo>
                  <a:lnTo>
                    <a:pt x="2851657" y="1031240"/>
                  </a:lnTo>
                  <a:lnTo>
                    <a:pt x="2851657" y="1112139"/>
                  </a:lnTo>
                  <a:lnTo>
                    <a:pt x="3142869" y="1112139"/>
                  </a:lnTo>
                </a:path>
              </a:pathLst>
            </a:custGeom>
            <a:noFill/>
            <a:ln cap="flat" cmpd="sng" w="1270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67" name="Google Shape;567;p12"/>
            <p:cNvSpPr/>
            <p:nvPr/>
          </p:nvSpPr>
          <p:spPr>
            <a:xfrm>
              <a:off x="6562089" y="6287769"/>
              <a:ext cx="582930" cy="1905"/>
            </a:xfrm>
            <a:custGeom>
              <a:rect b="b" l="l" r="r" t="t"/>
              <a:pathLst>
                <a:path extrusionOk="0" h="1904" w="582929">
                  <a:moveTo>
                    <a:pt x="-6350" y="793"/>
                  </a:moveTo>
                  <a:lnTo>
                    <a:pt x="588898" y="793"/>
                  </a:lnTo>
                </a:path>
              </a:pathLst>
            </a:custGeom>
            <a:noFill/>
            <a:ln cap="flat" cmpd="sng" w="142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68" name="Google Shape;568;p12"/>
            <p:cNvSpPr/>
            <p:nvPr/>
          </p:nvSpPr>
          <p:spPr>
            <a:xfrm>
              <a:off x="3516630" y="2523490"/>
              <a:ext cx="2580640" cy="1043940"/>
            </a:xfrm>
            <a:custGeom>
              <a:rect b="b" l="l" r="r" t="t"/>
              <a:pathLst>
                <a:path extrusionOk="0" h="1043939" w="2580640">
                  <a:moveTo>
                    <a:pt x="0" y="173989"/>
                  </a:moveTo>
                  <a:lnTo>
                    <a:pt x="6211" y="127720"/>
                  </a:lnTo>
                  <a:lnTo>
                    <a:pt x="23744" y="86153"/>
                  </a:lnTo>
                  <a:lnTo>
                    <a:pt x="50942" y="50942"/>
                  </a:lnTo>
                  <a:lnTo>
                    <a:pt x="86153" y="23744"/>
                  </a:lnTo>
                  <a:lnTo>
                    <a:pt x="127720" y="6211"/>
                  </a:lnTo>
                  <a:lnTo>
                    <a:pt x="173990" y="0"/>
                  </a:lnTo>
                  <a:lnTo>
                    <a:pt x="2406650" y="0"/>
                  </a:lnTo>
                  <a:lnTo>
                    <a:pt x="2452919" y="6211"/>
                  </a:lnTo>
                  <a:lnTo>
                    <a:pt x="2494486" y="23744"/>
                  </a:lnTo>
                  <a:lnTo>
                    <a:pt x="2529697" y="50942"/>
                  </a:lnTo>
                  <a:lnTo>
                    <a:pt x="2556895" y="86153"/>
                  </a:lnTo>
                  <a:lnTo>
                    <a:pt x="2574428" y="127720"/>
                  </a:lnTo>
                  <a:lnTo>
                    <a:pt x="2580640" y="173989"/>
                  </a:lnTo>
                  <a:lnTo>
                    <a:pt x="2580640" y="869950"/>
                  </a:lnTo>
                  <a:lnTo>
                    <a:pt x="2574428" y="916219"/>
                  </a:lnTo>
                  <a:lnTo>
                    <a:pt x="2556895" y="957786"/>
                  </a:lnTo>
                  <a:lnTo>
                    <a:pt x="2529697" y="992997"/>
                  </a:lnTo>
                  <a:lnTo>
                    <a:pt x="2494486" y="1020195"/>
                  </a:lnTo>
                  <a:lnTo>
                    <a:pt x="2452919" y="1037728"/>
                  </a:lnTo>
                  <a:lnTo>
                    <a:pt x="2406650" y="1043939"/>
                  </a:lnTo>
                  <a:lnTo>
                    <a:pt x="173990" y="1043939"/>
                  </a:lnTo>
                  <a:lnTo>
                    <a:pt x="127720" y="1037728"/>
                  </a:lnTo>
                  <a:lnTo>
                    <a:pt x="86153" y="1020195"/>
                  </a:lnTo>
                  <a:lnTo>
                    <a:pt x="50942" y="992997"/>
                  </a:lnTo>
                  <a:lnTo>
                    <a:pt x="23744" y="957786"/>
                  </a:lnTo>
                  <a:lnTo>
                    <a:pt x="6211" y="916219"/>
                  </a:lnTo>
                  <a:lnTo>
                    <a:pt x="0" y="869950"/>
                  </a:lnTo>
                  <a:lnTo>
                    <a:pt x="0" y="173989"/>
                  </a:lnTo>
                  <a:close/>
                </a:path>
              </a:pathLst>
            </a:custGeom>
            <a:noFill/>
            <a:ln cap="flat" cmpd="sng" w="12700">
              <a:solidFill>
                <a:srgbClr val="FF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569" name="Google Shape;569;p12"/>
          <p:cNvSpPr txBox="1"/>
          <p:nvPr/>
        </p:nvSpPr>
        <p:spPr>
          <a:xfrm>
            <a:off x="5468302" y="3983735"/>
            <a:ext cx="3485198" cy="850233"/>
          </a:xfrm>
          <a:prstGeom prst="rect">
            <a:avLst/>
          </a:prstGeom>
          <a:noFill/>
          <a:ln>
            <a:noFill/>
          </a:ln>
        </p:spPr>
        <p:txBody>
          <a:bodyPr anchorCtr="0" anchor="t" bIns="0" lIns="0" spcFirstLastPara="1" rIns="0" wrap="square" tIns="19050">
            <a:spAutoFit/>
          </a:bodyPr>
          <a:lstStyle/>
          <a:p>
            <a:pPr indent="-514350" lvl="0" marL="533400" marR="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Focus kajian kepada aset fisik</a:t>
            </a:r>
            <a:endParaRPr sz="1800">
              <a:solidFill>
                <a:schemeClr val="dk1"/>
              </a:solidFill>
              <a:latin typeface="Calibri"/>
              <a:ea typeface="Calibri"/>
              <a:cs typeface="Calibri"/>
              <a:sym typeface="Calibri"/>
            </a:endParaRPr>
          </a:p>
          <a:p>
            <a:pPr indent="-514350" lvl="0" marL="533400" marR="762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Kebutuhan adalah transformasi  langsung dari perhitungan nilai</a:t>
            </a:r>
            <a:endParaRPr sz="1800">
              <a:solidFill>
                <a:schemeClr val="dk1"/>
              </a:solidFill>
              <a:latin typeface="Calibri"/>
              <a:ea typeface="Calibri"/>
              <a:cs typeface="Calibri"/>
              <a:sym typeface="Calibri"/>
            </a:endParaRPr>
          </a:p>
        </p:txBody>
      </p:sp>
      <p:sp>
        <p:nvSpPr>
          <p:cNvPr id="570" name="Google Shape;570;p12"/>
          <p:cNvSpPr txBox="1"/>
          <p:nvPr/>
        </p:nvSpPr>
        <p:spPr>
          <a:xfrm>
            <a:off x="5982651" y="4806885"/>
            <a:ext cx="2684145" cy="29623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1800">
                <a:solidFill>
                  <a:schemeClr val="dk1"/>
                </a:solidFill>
                <a:latin typeface="Calibri"/>
                <a:ea typeface="Calibri"/>
                <a:cs typeface="Calibri"/>
                <a:sym typeface="Calibri"/>
              </a:rPr>
              <a:t>(uang) kerusakan &amp; kerugian</a:t>
            </a:r>
            <a:endParaRPr sz="1800">
              <a:solidFill>
                <a:schemeClr val="dk1"/>
              </a:solidFill>
              <a:latin typeface="Calibri"/>
              <a:ea typeface="Calibri"/>
              <a:cs typeface="Calibri"/>
              <a:sym typeface="Calibri"/>
            </a:endParaRPr>
          </a:p>
        </p:txBody>
      </p:sp>
      <p:sp>
        <p:nvSpPr>
          <p:cNvPr id="571" name="Google Shape;571;p12"/>
          <p:cNvSpPr/>
          <p:nvPr/>
        </p:nvSpPr>
        <p:spPr>
          <a:xfrm>
            <a:off x="2406015" y="7755255"/>
            <a:ext cx="4274820" cy="1992630"/>
          </a:xfrm>
          <a:custGeom>
            <a:rect b="b" l="l" r="r" t="t"/>
            <a:pathLst>
              <a:path extrusionOk="0" h="1328420" w="2849879">
                <a:moveTo>
                  <a:pt x="0" y="221360"/>
                </a:moveTo>
                <a:lnTo>
                  <a:pt x="4500" y="176772"/>
                </a:lnTo>
                <a:lnTo>
                  <a:pt x="17406" y="135231"/>
                </a:lnTo>
                <a:lnTo>
                  <a:pt x="37826" y="97631"/>
                </a:lnTo>
                <a:lnTo>
                  <a:pt x="64865" y="64865"/>
                </a:lnTo>
                <a:lnTo>
                  <a:pt x="97631" y="37826"/>
                </a:lnTo>
                <a:lnTo>
                  <a:pt x="135231" y="17406"/>
                </a:lnTo>
                <a:lnTo>
                  <a:pt x="176772" y="4500"/>
                </a:lnTo>
                <a:lnTo>
                  <a:pt x="221360" y="0"/>
                </a:lnTo>
                <a:lnTo>
                  <a:pt x="2628518" y="0"/>
                </a:lnTo>
                <a:lnTo>
                  <a:pt x="2673107" y="4500"/>
                </a:lnTo>
                <a:lnTo>
                  <a:pt x="2714648" y="17406"/>
                </a:lnTo>
                <a:lnTo>
                  <a:pt x="2752248" y="37826"/>
                </a:lnTo>
                <a:lnTo>
                  <a:pt x="2785014" y="64865"/>
                </a:lnTo>
                <a:lnTo>
                  <a:pt x="2812053" y="97631"/>
                </a:lnTo>
                <a:lnTo>
                  <a:pt x="2832473" y="135231"/>
                </a:lnTo>
                <a:lnTo>
                  <a:pt x="2845379" y="176772"/>
                </a:lnTo>
                <a:lnTo>
                  <a:pt x="2849879" y="221360"/>
                </a:lnTo>
                <a:lnTo>
                  <a:pt x="2849879" y="1107008"/>
                </a:lnTo>
                <a:lnTo>
                  <a:pt x="2845379" y="1151632"/>
                </a:lnTo>
                <a:lnTo>
                  <a:pt x="2832473" y="1193194"/>
                </a:lnTo>
                <a:lnTo>
                  <a:pt x="2812053" y="1230804"/>
                </a:lnTo>
                <a:lnTo>
                  <a:pt x="2785014" y="1263572"/>
                </a:lnTo>
                <a:lnTo>
                  <a:pt x="2752248" y="1290607"/>
                </a:lnTo>
                <a:lnTo>
                  <a:pt x="2714648" y="1311021"/>
                </a:lnTo>
                <a:lnTo>
                  <a:pt x="2673107" y="1323921"/>
                </a:lnTo>
                <a:lnTo>
                  <a:pt x="2628518" y="1328419"/>
                </a:lnTo>
                <a:lnTo>
                  <a:pt x="221360" y="1328419"/>
                </a:lnTo>
                <a:lnTo>
                  <a:pt x="176772" y="1323921"/>
                </a:lnTo>
                <a:lnTo>
                  <a:pt x="135231" y="1311021"/>
                </a:lnTo>
                <a:lnTo>
                  <a:pt x="97631" y="1290607"/>
                </a:lnTo>
                <a:lnTo>
                  <a:pt x="64865" y="1263572"/>
                </a:lnTo>
                <a:lnTo>
                  <a:pt x="37826" y="1230804"/>
                </a:lnTo>
                <a:lnTo>
                  <a:pt x="17406" y="1193194"/>
                </a:lnTo>
                <a:lnTo>
                  <a:pt x="4500" y="1151632"/>
                </a:lnTo>
                <a:lnTo>
                  <a:pt x="0" y="1107008"/>
                </a:lnTo>
                <a:lnTo>
                  <a:pt x="0" y="221360"/>
                </a:lnTo>
                <a:close/>
              </a:path>
            </a:pathLst>
          </a:custGeom>
          <a:noFill/>
          <a:ln cap="flat" cmpd="sng" w="12700">
            <a:solidFill>
              <a:srgbClr val="FF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572" name="Google Shape;572;p12"/>
          <p:cNvSpPr txBox="1"/>
          <p:nvPr/>
        </p:nvSpPr>
        <p:spPr>
          <a:xfrm>
            <a:off x="2621852" y="7897177"/>
            <a:ext cx="3844290" cy="1681229"/>
          </a:xfrm>
          <a:prstGeom prst="rect">
            <a:avLst/>
          </a:prstGeom>
          <a:noFill/>
          <a:ln>
            <a:noFill/>
          </a:ln>
        </p:spPr>
        <p:txBody>
          <a:bodyPr anchorCtr="0" anchor="t" bIns="0" lIns="0" spcFirstLastPara="1" rIns="0" wrap="square" tIns="19050">
            <a:spAutoFit/>
          </a:bodyPr>
          <a:lstStyle/>
          <a:p>
            <a:pPr indent="-514350" lvl="0" marL="533400" marR="7620" rtl="0" algn="just">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Focus kajian manusia (individu,  komunitas, pemerintah)</a:t>
            </a:r>
            <a:endParaRPr sz="1800">
              <a:solidFill>
                <a:schemeClr val="dk1"/>
              </a:solidFill>
              <a:latin typeface="Calibri"/>
              <a:ea typeface="Calibri"/>
              <a:cs typeface="Calibri"/>
              <a:sym typeface="Calibri"/>
            </a:endParaRPr>
          </a:p>
          <a:p>
            <a:pPr indent="-514350" lvl="0" marL="533400" marR="7620" rtl="0" algn="just">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Kebutuhan adalah analisa dari  akibat dan dampak, dan kemudian  dihitung dalam satuan keuangan,  dengan formula tersendiri</a:t>
            </a:r>
            <a:endParaRPr sz="1800">
              <a:solidFill>
                <a:schemeClr val="dk1"/>
              </a:solidFill>
              <a:latin typeface="Calibri"/>
              <a:ea typeface="Calibri"/>
              <a:cs typeface="Calibri"/>
              <a:sym typeface="Calibri"/>
            </a:endParaRPr>
          </a:p>
        </p:txBody>
      </p:sp>
      <p:sp>
        <p:nvSpPr>
          <p:cNvPr id="573" name="Google Shape;573;p12"/>
          <p:cNvSpPr txBox="1"/>
          <p:nvPr/>
        </p:nvSpPr>
        <p:spPr>
          <a:xfrm>
            <a:off x="895351" y="637795"/>
            <a:ext cx="789623" cy="342401"/>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b="1" lang="en-US" sz="2100" u="sng">
                <a:solidFill>
                  <a:schemeClr val="dk1"/>
                </a:solidFill>
                <a:latin typeface="Arial"/>
                <a:ea typeface="Arial"/>
                <a:cs typeface="Arial"/>
                <a:sym typeface="Arial"/>
              </a:rPr>
              <a:t>Sektor:</a:t>
            </a:r>
            <a:endParaRPr sz="2100">
              <a:solidFill>
                <a:schemeClr val="dk1"/>
              </a:solidFill>
              <a:latin typeface="Arial"/>
              <a:ea typeface="Arial"/>
              <a:cs typeface="Arial"/>
              <a:sym typeface="Arial"/>
            </a:endParaRPr>
          </a:p>
        </p:txBody>
      </p:sp>
      <p:sp>
        <p:nvSpPr>
          <p:cNvPr id="574" name="Google Shape;574;p12"/>
          <p:cNvSpPr txBox="1"/>
          <p:nvPr/>
        </p:nvSpPr>
        <p:spPr>
          <a:xfrm>
            <a:off x="895351" y="957453"/>
            <a:ext cx="1667828" cy="2023631"/>
          </a:xfrm>
          <a:prstGeom prst="rect">
            <a:avLst/>
          </a:prstGeom>
          <a:noFill/>
          <a:ln>
            <a:noFill/>
          </a:ln>
        </p:spPr>
        <p:txBody>
          <a:bodyPr anchorCtr="0" anchor="t" bIns="0" lIns="0" spcFirstLastPara="1" rIns="0" wrap="square" tIns="99050">
            <a:spAutoFit/>
          </a:bodyPr>
          <a:lstStyle/>
          <a:p>
            <a:pPr indent="-263843" lvl="0" marL="281940" marR="0" rtl="0" algn="l">
              <a:spcBef>
                <a:spcPts val="0"/>
              </a:spcBef>
              <a:spcAft>
                <a:spcPts val="0"/>
              </a:spcAft>
              <a:buClr>
                <a:schemeClr val="dk1"/>
              </a:buClr>
              <a:buSzPts val="2100"/>
              <a:buFont typeface="Arial"/>
              <a:buChar char="-"/>
            </a:pPr>
            <a:r>
              <a:rPr b="1" lang="en-US" sz="2100">
                <a:solidFill>
                  <a:schemeClr val="dk1"/>
                </a:solidFill>
                <a:latin typeface="Arial"/>
                <a:ea typeface="Arial"/>
                <a:cs typeface="Arial"/>
                <a:sym typeface="Arial"/>
              </a:rPr>
              <a:t>Permukiman</a:t>
            </a:r>
            <a:endParaRPr sz="2100">
              <a:solidFill>
                <a:schemeClr val="dk1"/>
              </a:solidFill>
              <a:latin typeface="Arial"/>
              <a:ea typeface="Arial"/>
              <a:cs typeface="Arial"/>
              <a:sym typeface="Arial"/>
            </a:endParaRPr>
          </a:p>
          <a:p>
            <a:pPr indent="-263843" lvl="0" marL="281940" marR="0" rtl="0" algn="l">
              <a:spcBef>
                <a:spcPts val="630"/>
              </a:spcBef>
              <a:spcAft>
                <a:spcPts val="0"/>
              </a:spcAft>
              <a:buClr>
                <a:schemeClr val="dk1"/>
              </a:buClr>
              <a:buSzPts val="2100"/>
              <a:buFont typeface="Arial"/>
              <a:buChar char="-"/>
            </a:pPr>
            <a:r>
              <a:rPr b="1" lang="en-US" sz="2100">
                <a:solidFill>
                  <a:schemeClr val="dk1"/>
                </a:solidFill>
                <a:latin typeface="Arial"/>
                <a:ea typeface="Arial"/>
                <a:cs typeface="Arial"/>
                <a:sym typeface="Arial"/>
              </a:rPr>
              <a:t>Infrastruktur</a:t>
            </a:r>
            <a:endParaRPr sz="2100">
              <a:solidFill>
                <a:schemeClr val="dk1"/>
              </a:solidFill>
              <a:latin typeface="Arial"/>
              <a:ea typeface="Arial"/>
              <a:cs typeface="Arial"/>
              <a:sym typeface="Arial"/>
            </a:endParaRPr>
          </a:p>
          <a:p>
            <a:pPr indent="-263843" lvl="0" marL="281940" marR="0" rtl="0" algn="l">
              <a:spcBef>
                <a:spcPts val="630"/>
              </a:spcBef>
              <a:spcAft>
                <a:spcPts val="0"/>
              </a:spcAft>
              <a:buClr>
                <a:schemeClr val="dk1"/>
              </a:buClr>
              <a:buSzPts val="2100"/>
              <a:buFont typeface="Arial"/>
              <a:buChar char="-"/>
            </a:pPr>
            <a:r>
              <a:rPr b="1" lang="en-US" sz="2100">
                <a:solidFill>
                  <a:schemeClr val="dk1"/>
                </a:solidFill>
                <a:latin typeface="Arial"/>
                <a:ea typeface="Arial"/>
                <a:cs typeface="Arial"/>
                <a:sym typeface="Arial"/>
              </a:rPr>
              <a:t>Ekonomi</a:t>
            </a:r>
            <a:endParaRPr sz="2100">
              <a:solidFill>
                <a:schemeClr val="dk1"/>
              </a:solidFill>
              <a:latin typeface="Arial"/>
              <a:ea typeface="Arial"/>
              <a:cs typeface="Arial"/>
              <a:sym typeface="Arial"/>
            </a:endParaRPr>
          </a:p>
          <a:p>
            <a:pPr indent="-263843" lvl="0" marL="281940" marR="0" rtl="0" algn="l">
              <a:spcBef>
                <a:spcPts val="630"/>
              </a:spcBef>
              <a:spcAft>
                <a:spcPts val="0"/>
              </a:spcAft>
              <a:buClr>
                <a:schemeClr val="dk1"/>
              </a:buClr>
              <a:buSzPts val="2100"/>
              <a:buFont typeface="Arial"/>
              <a:buChar char="-"/>
            </a:pPr>
            <a:r>
              <a:rPr b="1" lang="en-US" sz="2100">
                <a:solidFill>
                  <a:schemeClr val="dk1"/>
                </a:solidFill>
                <a:latin typeface="Arial"/>
                <a:ea typeface="Arial"/>
                <a:cs typeface="Arial"/>
                <a:sym typeface="Arial"/>
              </a:rPr>
              <a:t>Sosial</a:t>
            </a:r>
            <a:endParaRPr sz="2100">
              <a:solidFill>
                <a:schemeClr val="dk1"/>
              </a:solidFill>
              <a:latin typeface="Arial"/>
              <a:ea typeface="Arial"/>
              <a:cs typeface="Arial"/>
              <a:sym typeface="Arial"/>
            </a:endParaRPr>
          </a:p>
          <a:p>
            <a:pPr indent="-263843" lvl="0" marL="281940" marR="0" rtl="0" algn="l">
              <a:spcBef>
                <a:spcPts val="638"/>
              </a:spcBef>
              <a:spcAft>
                <a:spcPts val="0"/>
              </a:spcAft>
              <a:buClr>
                <a:schemeClr val="dk1"/>
              </a:buClr>
              <a:buSzPts val="2100"/>
              <a:buFont typeface="Arial"/>
              <a:buChar char="-"/>
            </a:pPr>
            <a:r>
              <a:rPr b="1" lang="en-US" sz="2100">
                <a:solidFill>
                  <a:schemeClr val="dk1"/>
                </a:solidFill>
                <a:latin typeface="Arial"/>
                <a:ea typeface="Arial"/>
                <a:cs typeface="Arial"/>
                <a:sym typeface="Arial"/>
              </a:rPr>
              <a:t>Lintas sektor</a:t>
            </a:r>
            <a:endParaRPr sz="2100">
              <a:solidFill>
                <a:schemeClr val="dk1"/>
              </a:solidFill>
              <a:latin typeface="Arial"/>
              <a:ea typeface="Arial"/>
              <a:cs typeface="Arial"/>
              <a:sym typeface="Arial"/>
            </a:endParaRPr>
          </a:p>
        </p:txBody>
      </p:sp>
      <p:cxnSp>
        <p:nvCxnSpPr>
          <p:cNvPr id="575" name="Google Shape;575;p12"/>
          <p:cNvCxnSpPr/>
          <p:nvPr/>
        </p:nvCxnSpPr>
        <p:spPr>
          <a:xfrm>
            <a:off x="457200" y="5448300"/>
            <a:ext cx="17526000" cy="0"/>
          </a:xfrm>
          <a:prstGeom prst="straightConnector1">
            <a:avLst/>
          </a:prstGeom>
          <a:noFill/>
          <a:ln cap="flat" cmpd="sng" w="38100">
            <a:solidFill>
              <a:schemeClr val="dk1"/>
            </a:solidFill>
            <a:prstDash val="solid"/>
            <a:round/>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13"/>
          <p:cNvSpPr/>
          <p:nvPr/>
        </p:nvSpPr>
        <p:spPr>
          <a:xfrm>
            <a:off x="1543050"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3">
              <a:alphaModFix/>
            </a:blip>
            <a:stretch>
              <a:fillRect b="0" l="0" r="0" t="0"/>
            </a:stretch>
          </a:blipFill>
          <a:ln>
            <a:noFill/>
          </a:ln>
        </p:spPr>
      </p:sp>
      <p:grpSp>
        <p:nvGrpSpPr>
          <p:cNvPr id="581" name="Google Shape;581;p13"/>
          <p:cNvGrpSpPr/>
          <p:nvPr/>
        </p:nvGrpSpPr>
        <p:grpSpPr>
          <a:xfrm>
            <a:off x="13206071" y="-216991"/>
            <a:ext cx="5098053" cy="10503991"/>
            <a:chOff x="0" y="-57150"/>
            <a:chExt cx="1342697" cy="2766483"/>
          </a:xfrm>
        </p:grpSpPr>
        <p:sp>
          <p:nvSpPr>
            <p:cNvPr id="582" name="Google Shape;582;p13"/>
            <p:cNvSpPr/>
            <p:nvPr/>
          </p:nvSpPr>
          <p:spPr>
            <a:xfrm>
              <a:off x="0" y="0"/>
              <a:ext cx="1342697" cy="2709333"/>
            </a:xfrm>
            <a:custGeom>
              <a:rect b="b" l="l" r="r" t="t"/>
              <a:pathLst>
                <a:path extrusionOk="0" h="2709333" w="1342697">
                  <a:moveTo>
                    <a:pt x="0" y="0"/>
                  </a:moveTo>
                  <a:lnTo>
                    <a:pt x="1342697" y="0"/>
                  </a:lnTo>
                  <a:lnTo>
                    <a:pt x="1342697" y="2709333"/>
                  </a:lnTo>
                  <a:lnTo>
                    <a:pt x="0" y="2709333"/>
                  </a:lnTo>
                  <a:close/>
                </a:path>
              </a:pathLst>
            </a:custGeom>
            <a:solidFill>
              <a:srgbClr val="E1EFEA"/>
            </a:solidFill>
            <a:ln>
              <a:noFill/>
            </a:ln>
          </p:spPr>
        </p:sp>
        <p:sp>
          <p:nvSpPr>
            <p:cNvPr id="583" name="Google Shape;583;p13"/>
            <p:cNvSpPr txBox="1"/>
            <p:nvPr/>
          </p:nvSpPr>
          <p:spPr>
            <a:xfrm>
              <a:off x="0" y="-57150"/>
              <a:ext cx="134269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84" name="Google Shape;584;p13"/>
          <p:cNvSpPr/>
          <p:nvPr/>
        </p:nvSpPr>
        <p:spPr>
          <a:xfrm>
            <a:off x="12224752" y="4223752"/>
            <a:ext cx="6063248" cy="6063248"/>
          </a:xfrm>
          <a:custGeom>
            <a:rect b="b" l="l" r="r" t="t"/>
            <a:pathLst>
              <a:path extrusionOk="0" h="3331210" w="3331210">
                <a:moveTo>
                  <a:pt x="3331210" y="3331210"/>
                </a:moveTo>
                <a:lnTo>
                  <a:pt x="0" y="3331210"/>
                </a:lnTo>
                <a:cubicBezTo>
                  <a:pt x="0" y="1490980"/>
                  <a:pt x="1490980" y="0"/>
                  <a:pt x="3331210" y="0"/>
                </a:cubicBezTo>
                <a:lnTo>
                  <a:pt x="3331210" y="3331210"/>
                </a:lnTo>
                <a:close/>
              </a:path>
            </a:pathLst>
          </a:custGeom>
          <a:blipFill rotWithShape="1">
            <a:blip r:embed="rId4">
              <a:alphaModFix/>
            </a:blip>
            <a:stretch>
              <a:fillRect b="0" l="-17114" r="-17114"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13"/>
          <p:cNvSpPr txBox="1"/>
          <p:nvPr/>
        </p:nvSpPr>
        <p:spPr>
          <a:xfrm>
            <a:off x="3124200" y="2628900"/>
            <a:ext cx="7878606" cy="1231106"/>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000">
                <a:solidFill>
                  <a:srgbClr val="0C3635"/>
                </a:solidFill>
                <a:latin typeface="Arial"/>
                <a:ea typeface="Arial"/>
                <a:cs typeface="Arial"/>
                <a:sym typeface="Arial"/>
              </a:rPr>
              <a:t>1. PENGKAJIAN AKIBAT BENCANA</a:t>
            </a:r>
            <a:endParaRPr/>
          </a:p>
        </p:txBody>
      </p:sp>
      <p:sp>
        <p:nvSpPr>
          <p:cNvPr id="586" name="Google Shape;586;p13"/>
          <p:cNvSpPr/>
          <p:nvPr/>
        </p:nvSpPr>
        <p:spPr>
          <a:xfrm>
            <a:off x="14250895" y="1971424"/>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5">
              <a:alphaModFix/>
            </a:blip>
            <a:stretch>
              <a:fillRect b="0" l="0" r="0" t="0"/>
            </a:stretch>
          </a:blipFill>
          <a:ln>
            <a:noFill/>
          </a:ln>
        </p:spPr>
      </p:sp>
      <p:sp>
        <p:nvSpPr>
          <p:cNvPr id="587" name="Google Shape;587;p13"/>
          <p:cNvSpPr/>
          <p:nvPr/>
        </p:nvSpPr>
        <p:spPr>
          <a:xfrm rot="-5400000">
            <a:off x="38848" y="6406904"/>
            <a:ext cx="3008405" cy="960574"/>
          </a:xfrm>
          <a:custGeom>
            <a:rect b="b" l="l" r="r" t="t"/>
            <a:pathLst>
              <a:path extrusionOk="0" h="960574" w="3008405">
                <a:moveTo>
                  <a:pt x="0" y="0"/>
                </a:moveTo>
                <a:lnTo>
                  <a:pt x="3008404" y="0"/>
                </a:lnTo>
                <a:lnTo>
                  <a:pt x="3008404" y="960574"/>
                </a:lnTo>
                <a:lnTo>
                  <a:pt x="0" y="96057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grpSp>
        <p:nvGrpSpPr>
          <p:cNvPr id="592" name="Google Shape;592;p14"/>
          <p:cNvGrpSpPr/>
          <p:nvPr/>
        </p:nvGrpSpPr>
        <p:grpSpPr>
          <a:xfrm>
            <a:off x="9418946" y="6665085"/>
            <a:ext cx="4048339" cy="1170654"/>
            <a:chOff x="0" y="-57150"/>
            <a:chExt cx="1066229" cy="308320"/>
          </a:xfrm>
        </p:grpSpPr>
        <p:sp>
          <p:nvSpPr>
            <p:cNvPr id="593" name="Google Shape;593;p14"/>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14"/>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95" name="Google Shape;595;p14"/>
          <p:cNvGrpSpPr/>
          <p:nvPr/>
        </p:nvGrpSpPr>
        <p:grpSpPr>
          <a:xfrm>
            <a:off x="13210961" y="3972846"/>
            <a:ext cx="4048339" cy="1170654"/>
            <a:chOff x="0" y="-57150"/>
            <a:chExt cx="1066229" cy="308320"/>
          </a:xfrm>
        </p:grpSpPr>
        <p:sp>
          <p:nvSpPr>
            <p:cNvPr id="596" name="Google Shape;596;p14"/>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14"/>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98" name="Google Shape;598;p14"/>
          <p:cNvGrpSpPr/>
          <p:nvPr/>
        </p:nvGrpSpPr>
        <p:grpSpPr>
          <a:xfrm>
            <a:off x="4820715" y="6665085"/>
            <a:ext cx="4048339" cy="1170654"/>
            <a:chOff x="0" y="-57150"/>
            <a:chExt cx="1066229" cy="308320"/>
          </a:xfrm>
        </p:grpSpPr>
        <p:sp>
          <p:nvSpPr>
            <p:cNvPr id="599" name="Google Shape;599;p14"/>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14"/>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01" name="Google Shape;601;p14"/>
          <p:cNvGrpSpPr/>
          <p:nvPr/>
        </p:nvGrpSpPr>
        <p:grpSpPr>
          <a:xfrm>
            <a:off x="1028700" y="3972846"/>
            <a:ext cx="4048339" cy="1170654"/>
            <a:chOff x="0" y="-57150"/>
            <a:chExt cx="1066229" cy="308320"/>
          </a:xfrm>
        </p:grpSpPr>
        <p:sp>
          <p:nvSpPr>
            <p:cNvPr id="602" name="Google Shape;602;p14"/>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14"/>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04" name="Google Shape;604;p14"/>
          <p:cNvSpPr/>
          <p:nvPr/>
        </p:nvSpPr>
        <p:spPr>
          <a:xfrm>
            <a:off x="5813320" y="4189838"/>
            <a:ext cx="6661361" cy="2124741"/>
          </a:xfrm>
          <a:custGeom>
            <a:rect b="b" l="l" r="r" t="t"/>
            <a:pathLst>
              <a:path extrusionOk="0" h="329178" w="1032019">
                <a:moveTo>
                  <a:pt x="26731" y="0"/>
                </a:moveTo>
                <a:lnTo>
                  <a:pt x="1005288" y="0"/>
                </a:lnTo>
                <a:cubicBezTo>
                  <a:pt x="1020051" y="0"/>
                  <a:pt x="1032019" y="11968"/>
                  <a:pt x="1032019" y="26731"/>
                </a:cubicBezTo>
                <a:lnTo>
                  <a:pt x="1032019" y="302447"/>
                </a:lnTo>
                <a:cubicBezTo>
                  <a:pt x="1032019" y="317210"/>
                  <a:pt x="1020051" y="329178"/>
                  <a:pt x="1005288" y="329178"/>
                </a:cubicBezTo>
                <a:lnTo>
                  <a:pt x="26731" y="329178"/>
                </a:lnTo>
                <a:cubicBezTo>
                  <a:pt x="11968" y="329178"/>
                  <a:pt x="0" y="317210"/>
                  <a:pt x="0" y="302447"/>
                </a:cubicBezTo>
                <a:lnTo>
                  <a:pt x="0" y="26731"/>
                </a:lnTo>
                <a:cubicBezTo>
                  <a:pt x="0" y="11968"/>
                  <a:pt x="11968" y="0"/>
                  <a:pt x="26731" y="0"/>
                </a:cubicBezTo>
                <a:close/>
              </a:path>
            </a:pathLst>
          </a:custGeom>
          <a:blipFill rotWithShape="1">
            <a:blip r:embed="rId3">
              <a:alphaModFix/>
            </a:blip>
            <a:stretch>
              <a:fillRect b="-74080" l="-6168" r="-3939" t="-61087"/>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14"/>
          <p:cNvSpPr txBox="1"/>
          <p:nvPr/>
        </p:nvSpPr>
        <p:spPr>
          <a:xfrm>
            <a:off x="5132264" y="942975"/>
            <a:ext cx="8023472" cy="174406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lang="en-US" sz="5999" u="none" strike="noStrike">
                <a:solidFill>
                  <a:srgbClr val="0C3635"/>
                </a:solidFill>
                <a:latin typeface="Arial"/>
                <a:ea typeface="Arial"/>
                <a:cs typeface="Arial"/>
                <a:sym typeface="Arial"/>
              </a:rPr>
              <a:t>Pengkajian Akibat Bencana</a:t>
            </a:r>
            <a:endParaRPr b="1" sz="5999" u="none" strike="noStrike">
              <a:solidFill>
                <a:srgbClr val="0C3635"/>
              </a:solidFill>
              <a:latin typeface="Arial"/>
              <a:ea typeface="Arial"/>
              <a:cs typeface="Arial"/>
              <a:sym typeface="Arial"/>
            </a:endParaRPr>
          </a:p>
        </p:txBody>
      </p:sp>
      <p:sp>
        <p:nvSpPr>
          <p:cNvPr id="606" name="Google Shape;606;p14"/>
          <p:cNvSpPr txBox="1"/>
          <p:nvPr/>
        </p:nvSpPr>
        <p:spPr>
          <a:xfrm>
            <a:off x="2271276" y="4422245"/>
            <a:ext cx="1563187"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Health</a:t>
            </a:r>
            <a:endParaRPr/>
          </a:p>
        </p:txBody>
      </p:sp>
      <p:sp>
        <p:nvSpPr>
          <p:cNvPr id="607" name="Google Shape;607;p14"/>
          <p:cNvSpPr txBox="1"/>
          <p:nvPr/>
        </p:nvSpPr>
        <p:spPr>
          <a:xfrm>
            <a:off x="5053434" y="7114484"/>
            <a:ext cx="3582901"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Agriculture and Food</a:t>
            </a:r>
            <a:endParaRPr/>
          </a:p>
        </p:txBody>
      </p:sp>
      <p:sp>
        <p:nvSpPr>
          <p:cNvPr id="608" name="Google Shape;608;p14"/>
          <p:cNvSpPr txBox="1"/>
          <p:nvPr/>
        </p:nvSpPr>
        <p:spPr>
          <a:xfrm>
            <a:off x="10210453" y="7114484"/>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Infrastructure</a:t>
            </a:r>
            <a:endParaRPr/>
          </a:p>
        </p:txBody>
      </p:sp>
      <p:sp>
        <p:nvSpPr>
          <p:cNvPr id="609" name="Google Shape;609;p14"/>
          <p:cNvSpPr txBox="1"/>
          <p:nvPr/>
        </p:nvSpPr>
        <p:spPr>
          <a:xfrm>
            <a:off x="14002468" y="4422245"/>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Economy</a:t>
            </a:r>
            <a:endParaRPr/>
          </a:p>
        </p:txBody>
      </p:sp>
      <p:sp>
        <p:nvSpPr>
          <p:cNvPr id="610" name="Google Shape;610;p14"/>
          <p:cNvSpPr txBox="1"/>
          <p:nvPr/>
        </p:nvSpPr>
        <p:spPr>
          <a:xfrm>
            <a:off x="9825196" y="8204301"/>
            <a:ext cx="3586864" cy="10539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000">
                <a:solidFill>
                  <a:srgbClr val="0C3635"/>
                </a:solidFill>
                <a:latin typeface="Ultra"/>
                <a:ea typeface="Ultra"/>
                <a:cs typeface="Ultra"/>
                <a:sym typeface="Ultra"/>
              </a:rPr>
              <a:t>Explain more about the various impacts of extreme climate on life.</a:t>
            </a:r>
            <a:endParaRPr/>
          </a:p>
        </p:txBody>
      </p:sp>
      <p:sp>
        <p:nvSpPr>
          <p:cNvPr id="611" name="Google Shape;611;p14"/>
          <p:cNvSpPr txBox="1"/>
          <p:nvPr/>
        </p:nvSpPr>
        <p:spPr>
          <a:xfrm>
            <a:off x="5049471" y="8204301"/>
            <a:ext cx="3586864" cy="10539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000">
                <a:solidFill>
                  <a:srgbClr val="0C3635"/>
                </a:solidFill>
                <a:latin typeface="Ultra"/>
                <a:ea typeface="Ultra"/>
                <a:cs typeface="Ultra"/>
                <a:sym typeface="Ultra"/>
              </a:rPr>
              <a:t>Explain more about the various impacts of extreme climate on life.</a:t>
            </a:r>
            <a:endParaRPr/>
          </a:p>
        </p:txBody>
      </p:sp>
      <p:sp>
        <p:nvSpPr>
          <p:cNvPr id="612" name="Google Shape;612;p14"/>
          <p:cNvSpPr/>
          <p:nvPr/>
        </p:nvSpPr>
        <p:spPr>
          <a:xfrm>
            <a:off x="1028700"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613" name="Google Shape;613;p14"/>
          <p:cNvSpPr/>
          <p:nvPr/>
        </p:nvSpPr>
        <p:spPr>
          <a:xfrm>
            <a:off x="14490968"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614" name="Google Shape;614;p14"/>
          <p:cNvSpPr/>
          <p:nvPr/>
        </p:nvSpPr>
        <p:spPr>
          <a:xfrm>
            <a:off x="-1589352"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sp>
        <p:nvSpPr>
          <p:cNvPr id="615" name="Google Shape;615;p14"/>
          <p:cNvSpPr/>
          <p:nvPr/>
        </p:nvSpPr>
        <p:spPr>
          <a:xfrm>
            <a:off x="15009783"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pic>
        <p:nvPicPr>
          <p:cNvPr id="616" name="Google Shape;616;p14"/>
          <p:cNvPicPr preferRelativeResize="0"/>
          <p:nvPr/>
        </p:nvPicPr>
        <p:blipFill rotWithShape="1">
          <a:blip r:embed="rId6">
            <a:alphaModFix/>
          </a:blip>
          <a:srcRect b="0" l="0" r="0" t="14144"/>
          <a:stretch/>
        </p:blipFill>
        <p:spPr>
          <a:xfrm>
            <a:off x="1844787" y="2942282"/>
            <a:ext cx="14206430" cy="686083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15"/>
          <p:cNvSpPr/>
          <p:nvPr/>
        </p:nvSpPr>
        <p:spPr>
          <a:xfrm>
            <a:off x="11168129" y="5597897"/>
            <a:ext cx="497239" cy="482774"/>
          </a:xfrm>
          <a:custGeom>
            <a:rect b="b" l="l" r="r" t="t"/>
            <a:pathLst>
              <a:path extrusionOk="0" h="482774" w="497239">
                <a:moveTo>
                  <a:pt x="0" y="0"/>
                </a:moveTo>
                <a:lnTo>
                  <a:pt x="497239" y="0"/>
                </a:lnTo>
                <a:lnTo>
                  <a:pt x="497239" y="482774"/>
                </a:lnTo>
                <a:lnTo>
                  <a:pt x="0" y="482774"/>
                </a:lnTo>
                <a:lnTo>
                  <a:pt x="0" y="0"/>
                </a:lnTo>
                <a:close/>
              </a:path>
            </a:pathLst>
          </a:custGeom>
          <a:blipFill rotWithShape="1">
            <a:blip r:embed="rId3">
              <a:alphaModFix/>
            </a:blip>
            <a:stretch>
              <a:fillRect b="0" l="0" r="0" t="0"/>
            </a:stretch>
          </a:blipFill>
          <a:ln>
            <a:noFill/>
          </a:ln>
        </p:spPr>
      </p:sp>
      <p:sp>
        <p:nvSpPr>
          <p:cNvPr id="622" name="Google Shape;622;p15"/>
          <p:cNvSpPr/>
          <p:nvPr/>
        </p:nvSpPr>
        <p:spPr>
          <a:xfrm>
            <a:off x="4239827" y="7733983"/>
            <a:ext cx="329267" cy="470381"/>
          </a:xfrm>
          <a:custGeom>
            <a:rect b="b" l="l" r="r" t="t"/>
            <a:pathLst>
              <a:path extrusionOk="0" h="470381" w="329267">
                <a:moveTo>
                  <a:pt x="0" y="0"/>
                </a:moveTo>
                <a:lnTo>
                  <a:pt x="329267" y="0"/>
                </a:lnTo>
                <a:lnTo>
                  <a:pt x="329267" y="470381"/>
                </a:lnTo>
                <a:lnTo>
                  <a:pt x="0" y="470381"/>
                </a:lnTo>
                <a:lnTo>
                  <a:pt x="0" y="0"/>
                </a:lnTo>
                <a:close/>
              </a:path>
            </a:pathLst>
          </a:custGeom>
          <a:blipFill rotWithShape="1">
            <a:blip r:embed="rId4">
              <a:alphaModFix/>
            </a:blip>
            <a:stretch>
              <a:fillRect b="0" l="0" r="0" t="0"/>
            </a:stretch>
          </a:blipFill>
          <a:ln>
            <a:noFill/>
          </a:ln>
        </p:spPr>
      </p:sp>
      <p:sp>
        <p:nvSpPr>
          <p:cNvPr id="623" name="Google Shape;623;p15"/>
          <p:cNvSpPr txBox="1"/>
          <p:nvPr/>
        </p:nvSpPr>
        <p:spPr>
          <a:xfrm>
            <a:off x="9296400" y="405611"/>
            <a:ext cx="8115300" cy="2462213"/>
          </a:xfrm>
          <a:prstGeom prst="rect">
            <a:avLst/>
          </a:prstGeom>
          <a:noFill/>
          <a:ln>
            <a:noFill/>
          </a:ln>
        </p:spPr>
        <p:txBody>
          <a:bodyPr anchorCtr="0" anchor="t" bIns="0" lIns="0" spcFirstLastPara="1" rIns="0" wrap="square" tIns="0">
            <a:spAutoFit/>
          </a:bodyPr>
          <a:lstStyle/>
          <a:p>
            <a:pPr indent="0" lvl="0" marL="0" marR="0" rtl="0" algn="r">
              <a:lnSpc>
                <a:spcPct val="119259"/>
              </a:lnSpc>
              <a:spcBef>
                <a:spcPts val="0"/>
              </a:spcBef>
              <a:spcAft>
                <a:spcPts val="0"/>
              </a:spcAft>
              <a:buClr>
                <a:srgbClr val="0C3635"/>
              </a:buClr>
              <a:buSzPts val="5400"/>
              <a:buFont typeface="Arial"/>
              <a:buNone/>
            </a:pPr>
            <a:r>
              <a:rPr b="1" i="0" lang="en-US" sz="5400" u="none" cap="none" strike="noStrike">
                <a:solidFill>
                  <a:srgbClr val="0C3635"/>
                </a:solidFill>
                <a:latin typeface="Arial"/>
                <a:ea typeface="Arial"/>
                <a:cs typeface="Arial"/>
                <a:sym typeface="Arial"/>
              </a:rPr>
              <a:t>Perubahan fisik pada rumah tanggul dan jembatan</a:t>
            </a:r>
            <a:endParaRPr b="1" i="0" sz="5400" u="none" cap="none" strike="noStrike">
              <a:solidFill>
                <a:srgbClr val="0C3635"/>
              </a:solidFill>
              <a:latin typeface="Arial"/>
              <a:ea typeface="Arial"/>
              <a:cs typeface="Arial"/>
              <a:sym typeface="Arial"/>
            </a:endParaRPr>
          </a:p>
        </p:txBody>
      </p:sp>
      <p:sp>
        <p:nvSpPr>
          <p:cNvPr id="624" name="Google Shape;624;p15"/>
          <p:cNvSpPr/>
          <p:nvPr/>
        </p:nvSpPr>
        <p:spPr>
          <a:xfrm rot="-5400000">
            <a:off x="-41883" y="5578493"/>
            <a:ext cx="3145523" cy="1004356"/>
          </a:xfrm>
          <a:custGeom>
            <a:rect b="b" l="l" r="r" t="t"/>
            <a:pathLst>
              <a:path extrusionOk="0" h="1004356" w="3145523">
                <a:moveTo>
                  <a:pt x="0" y="0"/>
                </a:moveTo>
                <a:lnTo>
                  <a:pt x="3145522" y="0"/>
                </a:lnTo>
                <a:lnTo>
                  <a:pt x="3145522" y="1004356"/>
                </a:lnTo>
                <a:lnTo>
                  <a:pt x="0" y="1004356"/>
                </a:lnTo>
                <a:lnTo>
                  <a:pt x="0" y="0"/>
                </a:lnTo>
                <a:close/>
              </a:path>
            </a:pathLst>
          </a:custGeom>
          <a:blipFill rotWithShape="1">
            <a:blip r:embed="rId5">
              <a:alphaModFix/>
            </a:blip>
            <a:stretch>
              <a:fillRect b="0" l="0" r="0" t="0"/>
            </a:stretch>
          </a:blipFill>
          <a:ln>
            <a:noFill/>
          </a:ln>
        </p:spPr>
      </p:sp>
      <p:sp>
        <p:nvSpPr>
          <p:cNvPr id="625" name="Google Shape;625;p15"/>
          <p:cNvSpPr/>
          <p:nvPr/>
        </p:nvSpPr>
        <p:spPr>
          <a:xfrm>
            <a:off x="-1758158"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6">
              <a:alphaModFix/>
            </a:blip>
            <a:stretch>
              <a:fillRect b="0" l="0" r="0" t="0"/>
            </a:stretch>
          </a:blipFill>
          <a:ln>
            <a:noFill/>
          </a:ln>
        </p:spPr>
      </p:sp>
      <p:pic>
        <p:nvPicPr>
          <p:cNvPr id="626" name="Google Shape;626;p15"/>
          <p:cNvPicPr preferRelativeResize="0"/>
          <p:nvPr/>
        </p:nvPicPr>
        <p:blipFill rotWithShape="1">
          <a:blip r:embed="rId7">
            <a:alphaModFix/>
          </a:blip>
          <a:srcRect b="0" l="9603" r="18683" t="8722"/>
          <a:stretch/>
        </p:blipFill>
        <p:spPr>
          <a:xfrm>
            <a:off x="762000" y="3695700"/>
            <a:ext cx="7668790" cy="5249892"/>
          </a:xfrm>
          <a:prstGeom prst="snip2DiagRect">
            <a:avLst>
              <a:gd fmla="val 0" name="adj1"/>
              <a:gd fmla="val 16667" name="adj2"/>
            </a:avLst>
          </a:prstGeom>
          <a:solidFill>
            <a:srgbClr val="ECECEC"/>
          </a:solidFill>
          <a:ln cap="sq" cmpd="sng" w="88900">
            <a:solidFill>
              <a:srgbClr val="FFFFFF"/>
            </a:solidFill>
            <a:prstDash val="solid"/>
            <a:miter lim="8000"/>
            <a:headEnd len="sm" w="sm" type="none"/>
            <a:tailEnd len="sm" w="sm" type="none"/>
          </a:ln>
          <a:effectLst>
            <a:outerShdw blurRad="88900" rotWithShape="0" algn="tl">
              <a:srgbClr val="000000">
                <a:alpha val="45098"/>
              </a:srgbClr>
            </a:outerShdw>
          </a:effectLst>
        </p:spPr>
      </p:pic>
      <p:pic>
        <p:nvPicPr>
          <p:cNvPr id="627" name="Google Shape;627;p15"/>
          <p:cNvPicPr preferRelativeResize="0"/>
          <p:nvPr/>
        </p:nvPicPr>
        <p:blipFill rotWithShape="1">
          <a:blip r:embed="rId8">
            <a:alphaModFix/>
          </a:blip>
          <a:srcRect b="0" l="0" r="0" t="0"/>
          <a:stretch/>
        </p:blipFill>
        <p:spPr>
          <a:xfrm>
            <a:off x="8001000" y="6286500"/>
            <a:ext cx="7772400" cy="4173538"/>
          </a:xfrm>
          <a:prstGeom prst="snip2DiagRect">
            <a:avLst>
              <a:gd fmla="val 0" name="adj1"/>
              <a:gd fmla="val 16667" name="adj2"/>
            </a:avLst>
          </a:prstGeom>
          <a:solidFill>
            <a:srgbClr val="ECECEC"/>
          </a:solidFill>
          <a:ln cap="sq" cmpd="sng" w="88900">
            <a:solidFill>
              <a:srgbClr val="FFFFFF"/>
            </a:solidFill>
            <a:prstDash val="solid"/>
            <a:miter lim="8000"/>
            <a:headEnd len="sm" w="sm" type="none"/>
            <a:tailEnd len="sm" w="sm" type="none"/>
          </a:ln>
          <a:effectLst>
            <a:outerShdw blurRad="88900" rotWithShape="0" algn="tl">
              <a:srgbClr val="000000">
                <a:alpha val="45098"/>
              </a:srgbClr>
            </a:outerShdw>
          </a:effectLst>
        </p:spPr>
      </p:pic>
      <p:grpSp>
        <p:nvGrpSpPr>
          <p:cNvPr id="628" name="Google Shape;628;p15"/>
          <p:cNvGrpSpPr/>
          <p:nvPr/>
        </p:nvGrpSpPr>
        <p:grpSpPr>
          <a:xfrm>
            <a:off x="-1795029" y="-26492"/>
            <a:ext cx="4048339" cy="1170654"/>
            <a:chOff x="0" y="-57150"/>
            <a:chExt cx="1066229" cy="308320"/>
          </a:xfrm>
        </p:grpSpPr>
        <p:sp>
          <p:nvSpPr>
            <p:cNvPr id="629" name="Google Shape;629;p15"/>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15"/>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631" name="Google Shape;631;p15"/>
          <p:cNvPicPr preferRelativeResize="0"/>
          <p:nvPr/>
        </p:nvPicPr>
        <p:blipFill rotWithShape="1">
          <a:blip r:embed="rId9">
            <a:alphaModFix/>
          </a:blip>
          <a:srcRect b="0" l="0" r="0" t="0"/>
          <a:stretch/>
        </p:blipFill>
        <p:spPr>
          <a:xfrm>
            <a:off x="6801572" y="2788985"/>
            <a:ext cx="5995775" cy="3709865"/>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grpSp>
        <p:nvGrpSpPr>
          <p:cNvPr id="636" name="Google Shape;636;p16"/>
          <p:cNvGrpSpPr/>
          <p:nvPr/>
        </p:nvGrpSpPr>
        <p:grpSpPr>
          <a:xfrm>
            <a:off x="9418946" y="6665085"/>
            <a:ext cx="4048339" cy="1170654"/>
            <a:chOff x="0" y="-57150"/>
            <a:chExt cx="1066229" cy="308320"/>
          </a:xfrm>
        </p:grpSpPr>
        <p:sp>
          <p:nvSpPr>
            <p:cNvPr id="637" name="Google Shape;637;p16"/>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16"/>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39" name="Google Shape;639;p16"/>
          <p:cNvGrpSpPr/>
          <p:nvPr/>
        </p:nvGrpSpPr>
        <p:grpSpPr>
          <a:xfrm>
            <a:off x="13210961" y="3972846"/>
            <a:ext cx="4048339" cy="1170654"/>
            <a:chOff x="0" y="-57150"/>
            <a:chExt cx="1066229" cy="308320"/>
          </a:xfrm>
        </p:grpSpPr>
        <p:sp>
          <p:nvSpPr>
            <p:cNvPr id="640" name="Google Shape;640;p16"/>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16"/>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42" name="Google Shape;642;p16"/>
          <p:cNvGrpSpPr/>
          <p:nvPr/>
        </p:nvGrpSpPr>
        <p:grpSpPr>
          <a:xfrm>
            <a:off x="4820715" y="6665085"/>
            <a:ext cx="4048339" cy="1170654"/>
            <a:chOff x="0" y="-57150"/>
            <a:chExt cx="1066229" cy="308320"/>
          </a:xfrm>
        </p:grpSpPr>
        <p:sp>
          <p:nvSpPr>
            <p:cNvPr id="643" name="Google Shape;643;p16"/>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16"/>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45" name="Google Shape;645;p16"/>
          <p:cNvGrpSpPr/>
          <p:nvPr/>
        </p:nvGrpSpPr>
        <p:grpSpPr>
          <a:xfrm>
            <a:off x="1028700" y="3972846"/>
            <a:ext cx="4048339" cy="1170654"/>
            <a:chOff x="0" y="-57150"/>
            <a:chExt cx="1066229" cy="308320"/>
          </a:xfrm>
        </p:grpSpPr>
        <p:sp>
          <p:nvSpPr>
            <p:cNvPr id="646" name="Google Shape;646;p16"/>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16"/>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48" name="Google Shape;648;p16"/>
          <p:cNvSpPr/>
          <p:nvPr/>
        </p:nvSpPr>
        <p:spPr>
          <a:xfrm>
            <a:off x="5813320" y="4189838"/>
            <a:ext cx="6661361" cy="2124741"/>
          </a:xfrm>
          <a:custGeom>
            <a:rect b="b" l="l" r="r" t="t"/>
            <a:pathLst>
              <a:path extrusionOk="0" h="329178" w="1032019">
                <a:moveTo>
                  <a:pt x="26731" y="0"/>
                </a:moveTo>
                <a:lnTo>
                  <a:pt x="1005288" y="0"/>
                </a:lnTo>
                <a:cubicBezTo>
                  <a:pt x="1020051" y="0"/>
                  <a:pt x="1032019" y="11968"/>
                  <a:pt x="1032019" y="26731"/>
                </a:cubicBezTo>
                <a:lnTo>
                  <a:pt x="1032019" y="302447"/>
                </a:lnTo>
                <a:cubicBezTo>
                  <a:pt x="1032019" y="317210"/>
                  <a:pt x="1020051" y="329178"/>
                  <a:pt x="1005288" y="329178"/>
                </a:cubicBezTo>
                <a:lnTo>
                  <a:pt x="26731" y="329178"/>
                </a:lnTo>
                <a:cubicBezTo>
                  <a:pt x="11968" y="329178"/>
                  <a:pt x="0" y="317210"/>
                  <a:pt x="0" y="302447"/>
                </a:cubicBezTo>
                <a:lnTo>
                  <a:pt x="0" y="26731"/>
                </a:lnTo>
                <a:cubicBezTo>
                  <a:pt x="0" y="11968"/>
                  <a:pt x="11968" y="0"/>
                  <a:pt x="26731" y="0"/>
                </a:cubicBezTo>
                <a:close/>
              </a:path>
            </a:pathLst>
          </a:custGeom>
          <a:blipFill rotWithShape="1">
            <a:blip r:embed="rId3">
              <a:alphaModFix/>
            </a:blip>
            <a:stretch>
              <a:fillRect b="-74080" l="-6168" r="-3939" t="-61087"/>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16"/>
          <p:cNvSpPr txBox="1"/>
          <p:nvPr/>
        </p:nvSpPr>
        <p:spPr>
          <a:xfrm>
            <a:off x="5132264" y="942975"/>
            <a:ext cx="8023472" cy="174406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lang="en-US" sz="5999" u="none" strike="noStrike">
                <a:solidFill>
                  <a:srgbClr val="0C3635"/>
                </a:solidFill>
                <a:latin typeface="Arial"/>
                <a:ea typeface="Arial"/>
                <a:cs typeface="Arial"/>
                <a:sym typeface="Arial"/>
              </a:rPr>
              <a:t>Pengkajian Akibat Bencana</a:t>
            </a:r>
            <a:endParaRPr b="1" sz="5999" u="none" strike="noStrike">
              <a:solidFill>
                <a:srgbClr val="0C3635"/>
              </a:solidFill>
              <a:latin typeface="Arial"/>
              <a:ea typeface="Arial"/>
              <a:cs typeface="Arial"/>
              <a:sym typeface="Arial"/>
            </a:endParaRPr>
          </a:p>
        </p:txBody>
      </p:sp>
      <p:sp>
        <p:nvSpPr>
          <p:cNvPr id="650" name="Google Shape;650;p16"/>
          <p:cNvSpPr txBox="1"/>
          <p:nvPr/>
        </p:nvSpPr>
        <p:spPr>
          <a:xfrm>
            <a:off x="2271276" y="4422245"/>
            <a:ext cx="1563187"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Health</a:t>
            </a:r>
            <a:endParaRPr/>
          </a:p>
        </p:txBody>
      </p:sp>
      <p:sp>
        <p:nvSpPr>
          <p:cNvPr id="651" name="Google Shape;651;p16"/>
          <p:cNvSpPr txBox="1"/>
          <p:nvPr/>
        </p:nvSpPr>
        <p:spPr>
          <a:xfrm>
            <a:off x="5053434" y="7114484"/>
            <a:ext cx="3582901"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Agriculture and Food</a:t>
            </a:r>
            <a:endParaRPr/>
          </a:p>
        </p:txBody>
      </p:sp>
      <p:sp>
        <p:nvSpPr>
          <p:cNvPr id="652" name="Google Shape;652;p16"/>
          <p:cNvSpPr txBox="1"/>
          <p:nvPr/>
        </p:nvSpPr>
        <p:spPr>
          <a:xfrm>
            <a:off x="10210453" y="7114484"/>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Infrastructure</a:t>
            </a:r>
            <a:endParaRPr/>
          </a:p>
        </p:txBody>
      </p:sp>
      <p:sp>
        <p:nvSpPr>
          <p:cNvPr id="653" name="Google Shape;653;p16"/>
          <p:cNvSpPr txBox="1"/>
          <p:nvPr/>
        </p:nvSpPr>
        <p:spPr>
          <a:xfrm>
            <a:off x="14002468" y="4422245"/>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Economy</a:t>
            </a:r>
            <a:endParaRPr/>
          </a:p>
        </p:txBody>
      </p:sp>
      <p:sp>
        <p:nvSpPr>
          <p:cNvPr id="654" name="Google Shape;654;p16"/>
          <p:cNvSpPr txBox="1"/>
          <p:nvPr/>
        </p:nvSpPr>
        <p:spPr>
          <a:xfrm>
            <a:off x="1259437" y="5419854"/>
            <a:ext cx="3586864" cy="10539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000">
                <a:solidFill>
                  <a:srgbClr val="0C3635"/>
                </a:solidFill>
                <a:latin typeface="Ultra"/>
                <a:ea typeface="Ultra"/>
                <a:cs typeface="Ultra"/>
                <a:sym typeface="Ultra"/>
              </a:rPr>
              <a:t>Explain more about the various impacts of extreme climate on life.</a:t>
            </a:r>
            <a:endParaRPr/>
          </a:p>
        </p:txBody>
      </p:sp>
      <p:sp>
        <p:nvSpPr>
          <p:cNvPr id="655" name="Google Shape;655;p16"/>
          <p:cNvSpPr txBox="1"/>
          <p:nvPr/>
        </p:nvSpPr>
        <p:spPr>
          <a:xfrm>
            <a:off x="9825196" y="8204301"/>
            <a:ext cx="3586864" cy="10539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000">
                <a:solidFill>
                  <a:srgbClr val="0C3635"/>
                </a:solidFill>
                <a:latin typeface="Ultra"/>
                <a:ea typeface="Ultra"/>
                <a:cs typeface="Ultra"/>
                <a:sym typeface="Ultra"/>
              </a:rPr>
              <a:t>Explain more about the various impacts of extreme climate on life.</a:t>
            </a:r>
            <a:endParaRPr/>
          </a:p>
        </p:txBody>
      </p:sp>
      <p:sp>
        <p:nvSpPr>
          <p:cNvPr id="656" name="Google Shape;656;p16"/>
          <p:cNvSpPr txBox="1"/>
          <p:nvPr/>
        </p:nvSpPr>
        <p:spPr>
          <a:xfrm>
            <a:off x="5049471" y="8204301"/>
            <a:ext cx="3586864" cy="10539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000">
                <a:solidFill>
                  <a:srgbClr val="0C3635"/>
                </a:solidFill>
                <a:latin typeface="Ultra"/>
                <a:ea typeface="Ultra"/>
                <a:cs typeface="Ultra"/>
                <a:sym typeface="Ultra"/>
              </a:rPr>
              <a:t>Explain more about the various impacts of extreme climate on life.</a:t>
            </a:r>
            <a:endParaRPr/>
          </a:p>
        </p:txBody>
      </p:sp>
      <p:sp>
        <p:nvSpPr>
          <p:cNvPr id="657" name="Google Shape;657;p16"/>
          <p:cNvSpPr/>
          <p:nvPr/>
        </p:nvSpPr>
        <p:spPr>
          <a:xfrm>
            <a:off x="1028700"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658" name="Google Shape;658;p16"/>
          <p:cNvSpPr/>
          <p:nvPr/>
        </p:nvSpPr>
        <p:spPr>
          <a:xfrm>
            <a:off x="14490968"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659" name="Google Shape;659;p16"/>
          <p:cNvSpPr/>
          <p:nvPr/>
        </p:nvSpPr>
        <p:spPr>
          <a:xfrm>
            <a:off x="-1589352"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sp>
        <p:nvSpPr>
          <p:cNvPr id="660" name="Google Shape;660;p16"/>
          <p:cNvSpPr/>
          <p:nvPr/>
        </p:nvSpPr>
        <p:spPr>
          <a:xfrm>
            <a:off x="15009783"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pic>
        <p:nvPicPr>
          <p:cNvPr id="661" name="Google Shape;661;p16"/>
          <p:cNvPicPr preferRelativeResize="0"/>
          <p:nvPr/>
        </p:nvPicPr>
        <p:blipFill rotWithShape="1">
          <a:blip r:embed="rId6">
            <a:alphaModFix/>
          </a:blip>
          <a:srcRect b="0" l="0" r="0" t="9942"/>
          <a:stretch/>
        </p:blipFill>
        <p:spPr>
          <a:xfrm>
            <a:off x="1373459" y="2783325"/>
            <a:ext cx="15094335" cy="764643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17"/>
          <p:cNvSpPr/>
          <p:nvPr/>
        </p:nvSpPr>
        <p:spPr>
          <a:xfrm>
            <a:off x="11168129" y="5597897"/>
            <a:ext cx="497239" cy="482774"/>
          </a:xfrm>
          <a:custGeom>
            <a:rect b="b" l="l" r="r" t="t"/>
            <a:pathLst>
              <a:path extrusionOk="0" h="482774" w="497239">
                <a:moveTo>
                  <a:pt x="0" y="0"/>
                </a:moveTo>
                <a:lnTo>
                  <a:pt x="497239" y="0"/>
                </a:lnTo>
                <a:lnTo>
                  <a:pt x="497239" y="482774"/>
                </a:lnTo>
                <a:lnTo>
                  <a:pt x="0" y="482774"/>
                </a:lnTo>
                <a:lnTo>
                  <a:pt x="0" y="0"/>
                </a:lnTo>
                <a:close/>
              </a:path>
            </a:pathLst>
          </a:custGeom>
          <a:blipFill rotWithShape="1">
            <a:blip r:embed="rId3">
              <a:alphaModFix/>
            </a:blip>
            <a:stretch>
              <a:fillRect b="0" l="0" r="0" t="0"/>
            </a:stretch>
          </a:blipFill>
          <a:ln>
            <a:noFill/>
          </a:ln>
        </p:spPr>
      </p:sp>
      <p:sp>
        <p:nvSpPr>
          <p:cNvPr id="667" name="Google Shape;667;p17"/>
          <p:cNvSpPr/>
          <p:nvPr/>
        </p:nvSpPr>
        <p:spPr>
          <a:xfrm>
            <a:off x="4239827" y="7733983"/>
            <a:ext cx="329267" cy="470381"/>
          </a:xfrm>
          <a:custGeom>
            <a:rect b="b" l="l" r="r" t="t"/>
            <a:pathLst>
              <a:path extrusionOk="0" h="470381" w="329267">
                <a:moveTo>
                  <a:pt x="0" y="0"/>
                </a:moveTo>
                <a:lnTo>
                  <a:pt x="329267" y="0"/>
                </a:lnTo>
                <a:lnTo>
                  <a:pt x="329267" y="470381"/>
                </a:lnTo>
                <a:lnTo>
                  <a:pt x="0" y="470381"/>
                </a:lnTo>
                <a:lnTo>
                  <a:pt x="0" y="0"/>
                </a:lnTo>
                <a:close/>
              </a:path>
            </a:pathLst>
          </a:custGeom>
          <a:blipFill rotWithShape="1">
            <a:blip r:embed="rId4">
              <a:alphaModFix/>
            </a:blip>
            <a:stretch>
              <a:fillRect b="0" l="0" r="0" t="0"/>
            </a:stretch>
          </a:blipFill>
          <a:ln>
            <a:noFill/>
          </a:ln>
        </p:spPr>
      </p:sp>
      <p:sp>
        <p:nvSpPr>
          <p:cNvPr id="668" name="Google Shape;668;p17"/>
          <p:cNvSpPr txBox="1"/>
          <p:nvPr/>
        </p:nvSpPr>
        <p:spPr>
          <a:xfrm>
            <a:off x="9144000" y="758878"/>
            <a:ext cx="8115300" cy="2154436"/>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2800">
                <a:solidFill>
                  <a:srgbClr val="0C3635"/>
                </a:solidFill>
                <a:latin typeface="Arial"/>
                <a:ea typeface="Arial"/>
                <a:cs typeface="Arial"/>
                <a:sym typeface="Arial"/>
              </a:rPr>
              <a:t>Kerugian pada pembuatan jembatan sementara, meningkatnya BBM karena pengendara roda 4 harus mencari jalur alternatif yang jaraknya lebih jauh dan penurunan alat berat..</a:t>
            </a:r>
            <a:endParaRPr b="1" i="0" sz="2800" u="none" cap="none" strike="noStrike">
              <a:solidFill>
                <a:srgbClr val="0C3635"/>
              </a:solidFill>
              <a:latin typeface="Arial"/>
              <a:ea typeface="Arial"/>
              <a:cs typeface="Arial"/>
              <a:sym typeface="Arial"/>
            </a:endParaRPr>
          </a:p>
        </p:txBody>
      </p:sp>
      <p:sp>
        <p:nvSpPr>
          <p:cNvPr id="669" name="Google Shape;669;p17"/>
          <p:cNvSpPr/>
          <p:nvPr/>
        </p:nvSpPr>
        <p:spPr>
          <a:xfrm rot="-5400000">
            <a:off x="-41883" y="5578493"/>
            <a:ext cx="3145523" cy="1004356"/>
          </a:xfrm>
          <a:custGeom>
            <a:rect b="b" l="l" r="r" t="t"/>
            <a:pathLst>
              <a:path extrusionOk="0" h="1004356" w="3145523">
                <a:moveTo>
                  <a:pt x="0" y="0"/>
                </a:moveTo>
                <a:lnTo>
                  <a:pt x="3145522" y="0"/>
                </a:lnTo>
                <a:lnTo>
                  <a:pt x="3145522" y="1004356"/>
                </a:lnTo>
                <a:lnTo>
                  <a:pt x="0" y="1004356"/>
                </a:lnTo>
                <a:lnTo>
                  <a:pt x="0" y="0"/>
                </a:lnTo>
                <a:close/>
              </a:path>
            </a:pathLst>
          </a:custGeom>
          <a:blipFill rotWithShape="1">
            <a:blip r:embed="rId5">
              <a:alphaModFix/>
            </a:blip>
            <a:stretch>
              <a:fillRect b="0" l="0" r="0" t="0"/>
            </a:stretch>
          </a:blipFill>
          <a:ln>
            <a:noFill/>
          </a:ln>
        </p:spPr>
      </p:sp>
      <p:sp>
        <p:nvSpPr>
          <p:cNvPr id="670" name="Google Shape;670;p17"/>
          <p:cNvSpPr/>
          <p:nvPr/>
        </p:nvSpPr>
        <p:spPr>
          <a:xfrm>
            <a:off x="-1758158"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6">
              <a:alphaModFix/>
            </a:blip>
            <a:stretch>
              <a:fillRect b="0" l="0" r="0" t="0"/>
            </a:stretch>
          </a:blipFill>
          <a:ln>
            <a:noFill/>
          </a:ln>
        </p:spPr>
      </p:sp>
      <p:grpSp>
        <p:nvGrpSpPr>
          <p:cNvPr id="671" name="Google Shape;671;p17"/>
          <p:cNvGrpSpPr/>
          <p:nvPr/>
        </p:nvGrpSpPr>
        <p:grpSpPr>
          <a:xfrm>
            <a:off x="-1219200" y="354508"/>
            <a:ext cx="4048339" cy="1170654"/>
            <a:chOff x="0" y="-57150"/>
            <a:chExt cx="1066229" cy="308320"/>
          </a:xfrm>
        </p:grpSpPr>
        <p:sp>
          <p:nvSpPr>
            <p:cNvPr id="672" name="Google Shape;672;p17"/>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17"/>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674" name="Google Shape;674;p17"/>
          <p:cNvPicPr preferRelativeResize="0"/>
          <p:nvPr/>
        </p:nvPicPr>
        <p:blipFill rotWithShape="1">
          <a:blip r:embed="rId7">
            <a:alphaModFix/>
          </a:blip>
          <a:srcRect b="0" l="0" r="0" t="0"/>
          <a:stretch/>
        </p:blipFill>
        <p:spPr>
          <a:xfrm>
            <a:off x="2362200" y="2913314"/>
            <a:ext cx="7158535" cy="4629015"/>
          </a:xfrm>
          <a:prstGeom prst="rect">
            <a:avLst/>
          </a:prstGeom>
          <a:noFill/>
          <a:ln cap="sq" cmpd="sng" w="127000">
            <a:solidFill>
              <a:srgbClr val="000000"/>
            </a:solidFill>
            <a:prstDash val="solid"/>
            <a:miter lim="8000"/>
            <a:headEnd len="sm" w="sm" type="none"/>
            <a:tailEnd len="sm" w="sm" type="none"/>
          </a:ln>
          <a:effectLst>
            <a:outerShdw blurRad="57150" rotWithShape="0" algn="tl" dir="2700000" dist="50800">
              <a:srgbClr val="000000">
                <a:alpha val="40000"/>
              </a:srgbClr>
            </a:outerShdw>
          </a:effectLst>
        </p:spPr>
      </p:pic>
      <p:pic>
        <p:nvPicPr>
          <p:cNvPr descr="Tanggul Jebol di Demak Sudah Mulai Ditambal Menggunakan Alat Berat - Beta  News" id="675" name="Google Shape;675;p17"/>
          <p:cNvPicPr preferRelativeResize="0"/>
          <p:nvPr/>
        </p:nvPicPr>
        <p:blipFill rotWithShape="1">
          <a:blip r:embed="rId8">
            <a:alphaModFix/>
          </a:blip>
          <a:srcRect b="0" l="0" r="0" t="0"/>
          <a:stretch/>
        </p:blipFill>
        <p:spPr>
          <a:xfrm>
            <a:off x="9989922" y="5468563"/>
            <a:ext cx="7489814" cy="4194296"/>
          </a:xfrm>
          <a:prstGeom prst="rect">
            <a:avLst/>
          </a:prstGeom>
          <a:noFill/>
          <a:ln cap="sq" cmpd="sng" w="127000">
            <a:solidFill>
              <a:srgbClr val="000000"/>
            </a:solidFill>
            <a:prstDash val="solid"/>
            <a:miter lim="8000"/>
            <a:headEnd len="sm" w="sm" type="none"/>
            <a:tailEnd len="sm" w="sm" type="none"/>
          </a:ln>
          <a:effectLst>
            <a:outerShdw blurRad="57150" rotWithShape="0" algn="tl" dir="2700000" dist="50800">
              <a:srgbClr val="000000">
                <a:alpha val="4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grpSp>
        <p:nvGrpSpPr>
          <p:cNvPr id="680" name="Google Shape;680;p18"/>
          <p:cNvGrpSpPr/>
          <p:nvPr/>
        </p:nvGrpSpPr>
        <p:grpSpPr>
          <a:xfrm>
            <a:off x="9418946" y="6665085"/>
            <a:ext cx="4048339" cy="1170654"/>
            <a:chOff x="0" y="-57150"/>
            <a:chExt cx="1066229" cy="308320"/>
          </a:xfrm>
        </p:grpSpPr>
        <p:sp>
          <p:nvSpPr>
            <p:cNvPr id="681" name="Google Shape;681;p18"/>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18"/>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83" name="Google Shape;683;p18"/>
          <p:cNvGrpSpPr/>
          <p:nvPr/>
        </p:nvGrpSpPr>
        <p:grpSpPr>
          <a:xfrm>
            <a:off x="13210961" y="3972846"/>
            <a:ext cx="4048339" cy="1170654"/>
            <a:chOff x="0" y="-57150"/>
            <a:chExt cx="1066229" cy="308320"/>
          </a:xfrm>
        </p:grpSpPr>
        <p:sp>
          <p:nvSpPr>
            <p:cNvPr id="684" name="Google Shape;684;p18"/>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18"/>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86" name="Google Shape;686;p18"/>
          <p:cNvGrpSpPr/>
          <p:nvPr/>
        </p:nvGrpSpPr>
        <p:grpSpPr>
          <a:xfrm>
            <a:off x="4820715" y="6665085"/>
            <a:ext cx="4048339" cy="1170654"/>
            <a:chOff x="0" y="-57150"/>
            <a:chExt cx="1066229" cy="308320"/>
          </a:xfrm>
        </p:grpSpPr>
        <p:sp>
          <p:nvSpPr>
            <p:cNvPr id="687" name="Google Shape;687;p18"/>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18"/>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89" name="Google Shape;689;p18"/>
          <p:cNvGrpSpPr/>
          <p:nvPr/>
        </p:nvGrpSpPr>
        <p:grpSpPr>
          <a:xfrm>
            <a:off x="1028700" y="3972846"/>
            <a:ext cx="4048339" cy="1170654"/>
            <a:chOff x="0" y="-57150"/>
            <a:chExt cx="1066229" cy="308320"/>
          </a:xfrm>
        </p:grpSpPr>
        <p:sp>
          <p:nvSpPr>
            <p:cNvPr id="690" name="Google Shape;690;p18"/>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18"/>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92" name="Google Shape;692;p18"/>
          <p:cNvSpPr/>
          <p:nvPr/>
        </p:nvSpPr>
        <p:spPr>
          <a:xfrm>
            <a:off x="5813320" y="4189838"/>
            <a:ext cx="6661361" cy="2124741"/>
          </a:xfrm>
          <a:custGeom>
            <a:rect b="b" l="l" r="r" t="t"/>
            <a:pathLst>
              <a:path extrusionOk="0" h="329178" w="1032019">
                <a:moveTo>
                  <a:pt x="26731" y="0"/>
                </a:moveTo>
                <a:lnTo>
                  <a:pt x="1005288" y="0"/>
                </a:lnTo>
                <a:cubicBezTo>
                  <a:pt x="1020051" y="0"/>
                  <a:pt x="1032019" y="11968"/>
                  <a:pt x="1032019" y="26731"/>
                </a:cubicBezTo>
                <a:lnTo>
                  <a:pt x="1032019" y="302447"/>
                </a:lnTo>
                <a:cubicBezTo>
                  <a:pt x="1032019" y="317210"/>
                  <a:pt x="1020051" y="329178"/>
                  <a:pt x="1005288" y="329178"/>
                </a:cubicBezTo>
                <a:lnTo>
                  <a:pt x="26731" y="329178"/>
                </a:lnTo>
                <a:cubicBezTo>
                  <a:pt x="11968" y="329178"/>
                  <a:pt x="0" y="317210"/>
                  <a:pt x="0" y="302447"/>
                </a:cubicBezTo>
                <a:lnTo>
                  <a:pt x="0" y="26731"/>
                </a:lnTo>
                <a:cubicBezTo>
                  <a:pt x="0" y="11968"/>
                  <a:pt x="11968" y="0"/>
                  <a:pt x="26731" y="0"/>
                </a:cubicBezTo>
                <a:close/>
              </a:path>
            </a:pathLst>
          </a:custGeom>
          <a:blipFill rotWithShape="1">
            <a:blip r:embed="rId3">
              <a:alphaModFix/>
            </a:blip>
            <a:stretch>
              <a:fillRect b="-74080" l="-6168" r="-3939" t="-61087"/>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18"/>
          <p:cNvSpPr txBox="1"/>
          <p:nvPr/>
        </p:nvSpPr>
        <p:spPr>
          <a:xfrm>
            <a:off x="5132264" y="942975"/>
            <a:ext cx="8023472" cy="174406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lang="en-US" sz="5999" u="none" strike="noStrike">
                <a:solidFill>
                  <a:srgbClr val="0C3635"/>
                </a:solidFill>
                <a:latin typeface="Arial"/>
                <a:ea typeface="Arial"/>
                <a:cs typeface="Arial"/>
                <a:sym typeface="Arial"/>
              </a:rPr>
              <a:t>Pengkajian Akibat Bencana</a:t>
            </a:r>
            <a:endParaRPr b="1" sz="5999" u="none" strike="noStrike">
              <a:solidFill>
                <a:srgbClr val="0C3635"/>
              </a:solidFill>
              <a:latin typeface="Arial"/>
              <a:ea typeface="Arial"/>
              <a:cs typeface="Arial"/>
              <a:sym typeface="Arial"/>
            </a:endParaRPr>
          </a:p>
        </p:txBody>
      </p:sp>
      <p:sp>
        <p:nvSpPr>
          <p:cNvPr id="694" name="Google Shape;694;p18"/>
          <p:cNvSpPr txBox="1"/>
          <p:nvPr/>
        </p:nvSpPr>
        <p:spPr>
          <a:xfrm>
            <a:off x="2271276" y="4422245"/>
            <a:ext cx="1563187"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Health</a:t>
            </a:r>
            <a:endParaRPr/>
          </a:p>
        </p:txBody>
      </p:sp>
      <p:sp>
        <p:nvSpPr>
          <p:cNvPr id="695" name="Google Shape;695;p18"/>
          <p:cNvSpPr txBox="1"/>
          <p:nvPr/>
        </p:nvSpPr>
        <p:spPr>
          <a:xfrm>
            <a:off x="5053434" y="7114484"/>
            <a:ext cx="3582901"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Agriculture and Food</a:t>
            </a:r>
            <a:endParaRPr/>
          </a:p>
        </p:txBody>
      </p:sp>
      <p:sp>
        <p:nvSpPr>
          <p:cNvPr id="696" name="Google Shape;696;p18"/>
          <p:cNvSpPr txBox="1"/>
          <p:nvPr/>
        </p:nvSpPr>
        <p:spPr>
          <a:xfrm>
            <a:off x="10210453" y="7114484"/>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Infrastructure</a:t>
            </a:r>
            <a:endParaRPr/>
          </a:p>
        </p:txBody>
      </p:sp>
      <p:sp>
        <p:nvSpPr>
          <p:cNvPr id="697" name="Google Shape;697;p18"/>
          <p:cNvSpPr txBox="1"/>
          <p:nvPr/>
        </p:nvSpPr>
        <p:spPr>
          <a:xfrm>
            <a:off x="14002468" y="4422245"/>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Economy</a:t>
            </a:r>
            <a:endParaRPr/>
          </a:p>
        </p:txBody>
      </p:sp>
      <p:sp>
        <p:nvSpPr>
          <p:cNvPr id="698" name="Google Shape;698;p18"/>
          <p:cNvSpPr/>
          <p:nvPr/>
        </p:nvSpPr>
        <p:spPr>
          <a:xfrm>
            <a:off x="1028700"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699" name="Google Shape;699;p18"/>
          <p:cNvSpPr/>
          <p:nvPr/>
        </p:nvSpPr>
        <p:spPr>
          <a:xfrm>
            <a:off x="14490968"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700" name="Google Shape;700;p18"/>
          <p:cNvSpPr/>
          <p:nvPr/>
        </p:nvSpPr>
        <p:spPr>
          <a:xfrm>
            <a:off x="-1589352"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sp>
        <p:nvSpPr>
          <p:cNvPr id="701" name="Google Shape;701;p18"/>
          <p:cNvSpPr/>
          <p:nvPr/>
        </p:nvSpPr>
        <p:spPr>
          <a:xfrm>
            <a:off x="15009783"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pic>
        <p:nvPicPr>
          <p:cNvPr id="702" name="Google Shape;702;p18"/>
          <p:cNvPicPr preferRelativeResize="0"/>
          <p:nvPr/>
        </p:nvPicPr>
        <p:blipFill rotWithShape="1">
          <a:blip r:embed="rId6">
            <a:alphaModFix/>
          </a:blip>
          <a:srcRect b="9235" l="0" r="0" t="27080"/>
          <a:stretch/>
        </p:blipFill>
        <p:spPr>
          <a:xfrm>
            <a:off x="1468546" y="2687042"/>
            <a:ext cx="15350909" cy="626645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19"/>
          <p:cNvSpPr/>
          <p:nvPr/>
        </p:nvSpPr>
        <p:spPr>
          <a:xfrm>
            <a:off x="11168129" y="5597897"/>
            <a:ext cx="497239" cy="482774"/>
          </a:xfrm>
          <a:custGeom>
            <a:rect b="b" l="l" r="r" t="t"/>
            <a:pathLst>
              <a:path extrusionOk="0" h="482774" w="497239">
                <a:moveTo>
                  <a:pt x="0" y="0"/>
                </a:moveTo>
                <a:lnTo>
                  <a:pt x="497239" y="0"/>
                </a:lnTo>
                <a:lnTo>
                  <a:pt x="497239" y="482774"/>
                </a:lnTo>
                <a:lnTo>
                  <a:pt x="0" y="482774"/>
                </a:lnTo>
                <a:lnTo>
                  <a:pt x="0" y="0"/>
                </a:lnTo>
                <a:close/>
              </a:path>
            </a:pathLst>
          </a:custGeom>
          <a:blipFill rotWithShape="1">
            <a:blip r:embed="rId3">
              <a:alphaModFix/>
            </a:blip>
            <a:stretch>
              <a:fillRect b="0" l="0" r="0" t="0"/>
            </a:stretch>
          </a:blipFill>
          <a:ln>
            <a:noFill/>
          </a:ln>
        </p:spPr>
      </p:sp>
      <p:sp>
        <p:nvSpPr>
          <p:cNvPr id="708" name="Google Shape;708;p19"/>
          <p:cNvSpPr/>
          <p:nvPr/>
        </p:nvSpPr>
        <p:spPr>
          <a:xfrm>
            <a:off x="4239827" y="7733983"/>
            <a:ext cx="329267" cy="470381"/>
          </a:xfrm>
          <a:custGeom>
            <a:rect b="b" l="l" r="r" t="t"/>
            <a:pathLst>
              <a:path extrusionOk="0" h="470381" w="329267">
                <a:moveTo>
                  <a:pt x="0" y="0"/>
                </a:moveTo>
                <a:lnTo>
                  <a:pt x="329267" y="0"/>
                </a:lnTo>
                <a:lnTo>
                  <a:pt x="329267" y="470381"/>
                </a:lnTo>
                <a:lnTo>
                  <a:pt x="0" y="470381"/>
                </a:lnTo>
                <a:lnTo>
                  <a:pt x="0" y="0"/>
                </a:lnTo>
                <a:close/>
              </a:path>
            </a:pathLst>
          </a:custGeom>
          <a:blipFill rotWithShape="1">
            <a:blip r:embed="rId4">
              <a:alphaModFix/>
            </a:blip>
            <a:stretch>
              <a:fillRect b="0" l="0" r="0" t="0"/>
            </a:stretch>
          </a:blipFill>
          <a:ln>
            <a:noFill/>
          </a:ln>
        </p:spPr>
      </p:sp>
      <p:sp>
        <p:nvSpPr>
          <p:cNvPr id="709" name="Google Shape;709;p19"/>
          <p:cNvSpPr txBox="1"/>
          <p:nvPr/>
        </p:nvSpPr>
        <p:spPr>
          <a:xfrm>
            <a:off x="8991600" y="758878"/>
            <a:ext cx="8267700" cy="184665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Clr>
                <a:srgbClr val="0C3635"/>
              </a:buClr>
              <a:buSzPts val="4000"/>
              <a:buFont typeface="Arial"/>
              <a:buNone/>
            </a:pPr>
            <a:r>
              <a:rPr b="1" i="0" lang="en-US" sz="4000" u="none" cap="none" strike="noStrike">
                <a:solidFill>
                  <a:srgbClr val="0C3635"/>
                </a:solidFill>
                <a:latin typeface="Arial"/>
                <a:ea typeface="Arial"/>
                <a:cs typeface="Arial"/>
                <a:sym typeface="Arial"/>
              </a:rPr>
              <a:t>Gangguan Akses: Siswa yang tidak mampu mengakses sekolah sebagai tempat belajar </a:t>
            </a:r>
            <a:endParaRPr/>
          </a:p>
        </p:txBody>
      </p:sp>
      <p:sp>
        <p:nvSpPr>
          <p:cNvPr id="710" name="Google Shape;710;p19"/>
          <p:cNvSpPr/>
          <p:nvPr/>
        </p:nvSpPr>
        <p:spPr>
          <a:xfrm rot="-5400000">
            <a:off x="-41883" y="5578493"/>
            <a:ext cx="3145523" cy="1004356"/>
          </a:xfrm>
          <a:custGeom>
            <a:rect b="b" l="l" r="r" t="t"/>
            <a:pathLst>
              <a:path extrusionOk="0" h="1004356" w="3145523">
                <a:moveTo>
                  <a:pt x="0" y="0"/>
                </a:moveTo>
                <a:lnTo>
                  <a:pt x="3145522" y="0"/>
                </a:lnTo>
                <a:lnTo>
                  <a:pt x="3145522" y="1004356"/>
                </a:lnTo>
                <a:lnTo>
                  <a:pt x="0" y="1004356"/>
                </a:lnTo>
                <a:lnTo>
                  <a:pt x="0" y="0"/>
                </a:lnTo>
                <a:close/>
              </a:path>
            </a:pathLst>
          </a:custGeom>
          <a:blipFill rotWithShape="1">
            <a:blip r:embed="rId5">
              <a:alphaModFix/>
            </a:blip>
            <a:stretch>
              <a:fillRect b="0" l="0" r="0" t="0"/>
            </a:stretch>
          </a:blipFill>
          <a:ln>
            <a:noFill/>
          </a:ln>
        </p:spPr>
      </p:sp>
      <p:sp>
        <p:nvSpPr>
          <p:cNvPr id="711" name="Google Shape;711;p19"/>
          <p:cNvSpPr/>
          <p:nvPr/>
        </p:nvSpPr>
        <p:spPr>
          <a:xfrm>
            <a:off x="-1758158"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6">
              <a:alphaModFix/>
            </a:blip>
            <a:stretch>
              <a:fillRect b="0" l="0" r="0" t="0"/>
            </a:stretch>
          </a:blipFill>
          <a:ln>
            <a:noFill/>
          </a:ln>
        </p:spPr>
      </p:sp>
      <p:grpSp>
        <p:nvGrpSpPr>
          <p:cNvPr id="712" name="Google Shape;712;p19"/>
          <p:cNvGrpSpPr/>
          <p:nvPr/>
        </p:nvGrpSpPr>
        <p:grpSpPr>
          <a:xfrm>
            <a:off x="29497" y="110236"/>
            <a:ext cx="4048339" cy="1170654"/>
            <a:chOff x="0" y="-57150"/>
            <a:chExt cx="1066229" cy="308320"/>
          </a:xfrm>
        </p:grpSpPr>
        <p:sp>
          <p:nvSpPr>
            <p:cNvPr id="713" name="Google Shape;713;p19"/>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19"/>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715" name="Google Shape;715;p19"/>
          <p:cNvPicPr preferRelativeResize="0"/>
          <p:nvPr/>
        </p:nvPicPr>
        <p:blipFill rotWithShape="1">
          <a:blip r:embed="rId7">
            <a:alphaModFix/>
          </a:blip>
          <a:srcRect b="0" l="0" r="0" t="0"/>
          <a:stretch/>
        </p:blipFill>
        <p:spPr>
          <a:xfrm>
            <a:off x="3449327" y="2991438"/>
            <a:ext cx="4994114" cy="3549763"/>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pic>
        <p:nvPicPr>
          <p:cNvPr id="716" name="Google Shape;716;p19"/>
          <p:cNvPicPr preferRelativeResize="0"/>
          <p:nvPr/>
        </p:nvPicPr>
        <p:blipFill rotWithShape="1">
          <a:blip r:embed="rId8">
            <a:alphaModFix/>
          </a:blip>
          <a:srcRect b="0" l="0" r="0" t="0"/>
          <a:stretch/>
        </p:blipFill>
        <p:spPr>
          <a:xfrm>
            <a:off x="7884086" y="4838700"/>
            <a:ext cx="6822514" cy="4014843"/>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
          <p:cNvSpPr/>
          <p:nvPr/>
        </p:nvSpPr>
        <p:spPr>
          <a:xfrm>
            <a:off x="-1002049" y="6833950"/>
            <a:ext cx="5973602" cy="5973602"/>
          </a:xfrm>
          <a:custGeom>
            <a:rect b="b" l="l" r="r" t="t"/>
            <a:pathLst>
              <a:path extrusionOk="0" h="5973602" w="5973602">
                <a:moveTo>
                  <a:pt x="0" y="0"/>
                </a:moveTo>
                <a:lnTo>
                  <a:pt x="5973601" y="0"/>
                </a:lnTo>
                <a:lnTo>
                  <a:pt x="5973601" y="5973602"/>
                </a:lnTo>
                <a:lnTo>
                  <a:pt x="0" y="5973602"/>
                </a:lnTo>
                <a:lnTo>
                  <a:pt x="0" y="0"/>
                </a:lnTo>
                <a:close/>
              </a:path>
            </a:pathLst>
          </a:custGeom>
          <a:blipFill rotWithShape="1">
            <a:blip r:embed="rId3">
              <a:alphaModFix/>
            </a:blip>
            <a:stretch>
              <a:fillRect b="0" l="0" r="0" t="0"/>
            </a:stretch>
          </a:blipFill>
          <a:ln>
            <a:noFill/>
          </a:ln>
        </p:spPr>
      </p:sp>
      <p:grpSp>
        <p:nvGrpSpPr>
          <p:cNvPr id="235" name="Google Shape;235;p2"/>
          <p:cNvGrpSpPr/>
          <p:nvPr/>
        </p:nvGrpSpPr>
        <p:grpSpPr>
          <a:xfrm>
            <a:off x="0" y="9928775"/>
            <a:ext cx="18288000" cy="358225"/>
            <a:chOff x="0" y="-38100"/>
            <a:chExt cx="4816593" cy="94348"/>
          </a:xfrm>
        </p:grpSpPr>
        <p:sp>
          <p:nvSpPr>
            <p:cNvPr id="236" name="Google Shape;236;p2"/>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5DA295"/>
            </a:solidFill>
            <a:ln>
              <a:noFill/>
            </a:ln>
          </p:spPr>
        </p:sp>
        <p:sp>
          <p:nvSpPr>
            <p:cNvPr id="237" name="Google Shape;237;p2"/>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8" name="Google Shape;238;p2"/>
          <p:cNvGrpSpPr/>
          <p:nvPr/>
        </p:nvGrpSpPr>
        <p:grpSpPr>
          <a:xfrm>
            <a:off x="0" y="-144660"/>
            <a:ext cx="18288000" cy="358225"/>
            <a:chOff x="0" y="-38100"/>
            <a:chExt cx="4816593" cy="94348"/>
          </a:xfrm>
        </p:grpSpPr>
        <p:sp>
          <p:nvSpPr>
            <p:cNvPr id="239" name="Google Shape;239;p2"/>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BFDDD2"/>
            </a:solidFill>
            <a:ln>
              <a:noFill/>
            </a:ln>
          </p:spPr>
        </p:sp>
        <p:sp>
          <p:nvSpPr>
            <p:cNvPr id="240" name="Google Shape;240;p2"/>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1" name="Google Shape;241;p2"/>
          <p:cNvSpPr/>
          <p:nvPr/>
        </p:nvSpPr>
        <p:spPr>
          <a:xfrm>
            <a:off x="1379928" y="9029700"/>
            <a:ext cx="1210872" cy="1210872"/>
          </a:xfrm>
          <a:custGeom>
            <a:rect b="b" l="l" r="r" t="t"/>
            <a:pathLst>
              <a:path extrusionOk="0" h="1210872" w="1210872">
                <a:moveTo>
                  <a:pt x="0" y="0"/>
                </a:moveTo>
                <a:lnTo>
                  <a:pt x="1210872" y="0"/>
                </a:lnTo>
                <a:lnTo>
                  <a:pt x="1210872" y="1210872"/>
                </a:lnTo>
                <a:lnTo>
                  <a:pt x="0" y="1210872"/>
                </a:lnTo>
                <a:lnTo>
                  <a:pt x="0" y="0"/>
                </a:lnTo>
                <a:close/>
              </a:path>
            </a:pathLst>
          </a:custGeom>
          <a:blipFill rotWithShape="1">
            <a:blip r:embed="rId4">
              <a:alphaModFix/>
            </a:blip>
            <a:stretch>
              <a:fillRect b="0" l="0" r="0" t="0"/>
            </a:stretch>
          </a:blipFill>
          <a:ln>
            <a:noFill/>
          </a:ln>
        </p:spPr>
      </p:sp>
      <p:sp>
        <p:nvSpPr>
          <p:cNvPr id="242" name="Google Shape;242;p2"/>
          <p:cNvSpPr/>
          <p:nvPr/>
        </p:nvSpPr>
        <p:spPr>
          <a:xfrm>
            <a:off x="17060886" y="8892510"/>
            <a:ext cx="1082627" cy="1082627"/>
          </a:xfrm>
          <a:custGeom>
            <a:rect b="b" l="l" r="r" t="t"/>
            <a:pathLst>
              <a:path extrusionOk="0" h="1082627" w="1082627">
                <a:moveTo>
                  <a:pt x="0" y="0"/>
                </a:moveTo>
                <a:lnTo>
                  <a:pt x="1082626" y="0"/>
                </a:lnTo>
                <a:lnTo>
                  <a:pt x="1082626" y="1082627"/>
                </a:lnTo>
                <a:lnTo>
                  <a:pt x="0" y="1082627"/>
                </a:lnTo>
                <a:lnTo>
                  <a:pt x="0" y="0"/>
                </a:lnTo>
                <a:close/>
              </a:path>
            </a:pathLst>
          </a:custGeom>
          <a:blipFill rotWithShape="1">
            <a:blip r:embed="rId5">
              <a:alphaModFix/>
            </a:blip>
            <a:stretch>
              <a:fillRect b="0" l="0" r="0" t="0"/>
            </a:stretch>
          </a:blipFill>
          <a:ln>
            <a:noFill/>
          </a:ln>
        </p:spPr>
      </p:sp>
      <p:sp>
        <p:nvSpPr>
          <p:cNvPr id="243" name="Google Shape;243;p2"/>
          <p:cNvSpPr txBox="1"/>
          <p:nvPr/>
        </p:nvSpPr>
        <p:spPr>
          <a:xfrm>
            <a:off x="1960171" y="3786930"/>
            <a:ext cx="3282649" cy="1166986"/>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6999" u="none" cap="none" strike="noStrike">
                <a:solidFill>
                  <a:srgbClr val="000000"/>
                </a:solidFill>
                <a:latin typeface="Arial"/>
                <a:ea typeface="Arial"/>
                <a:cs typeface="Arial"/>
                <a:sym typeface="Arial"/>
              </a:rPr>
              <a:t>Outline</a:t>
            </a:r>
            <a:endParaRPr/>
          </a:p>
        </p:txBody>
      </p:sp>
      <p:grpSp>
        <p:nvGrpSpPr>
          <p:cNvPr id="244" name="Google Shape;244;p2"/>
          <p:cNvGrpSpPr/>
          <p:nvPr/>
        </p:nvGrpSpPr>
        <p:grpSpPr>
          <a:xfrm>
            <a:off x="6613746" y="1968292"/>
            <a:ext cx="11529767" cy="4242008"/>
            <a:chOff x="6758233" y="2765658"/>
            <a:chExt cx="11529767" cy="4242008"/>
          </a:xfrm>
        </p:grpSpPr>
        <p:cxnSp>
          <p:nvCxnSpPr>
            <p:cNvPr id="245" name="Google Shape;245;p2"/>
            <p:cNvCxnSpPr/>
            <p:nvPr/>
          </p:nvCxnSpPr>
          <p:spPr>
            <a:xfrm>
              <a:off x="6958685" y="3771900"/>
              <a:ext cx="11329315" cy="0"/>
            </a:xfrm>
            <a:prstGeom prst="straightConnector1">
              <a:avLst/>
            </a:prstGeom>
            <a:noFill/>
            <a:ln cap="flat" cmpd="sng" w="38100">
              <a:solidFill>
                <a:srgbClr val="5DA295"/>
              </a:solidFill>
              <a:prstDash val="solid"/>
              <a:round/>
              <a:headEnd len="sm" w="sm" type="none"/>
              <a:tailEnd len="sm" w="sm" type="none"/>
            </a:ln>
          </p:spPr>
        </p:cxnSp>
        <p:cxnSp>
          <p:nvCxnSpPr>
            <p:cNvPr id="246" name="Google Shape;246;p2"/>
            <p:cNvCxnSpPr/>
            <p:nvPr/>
          </p:nvCxnSpPr>
          <p:spPr>
            <a:xfrm>
              <a:off x="6958685" y="5372100"/>
              <a:ext cx="11329315" cy="0"/>
            </a:xfrm>
            <a:prstGeom prst="straightConnector1">
              <a:avLst/>
            </a:prstGeom>
            <a:noFill/>
            <a:ln cap="flat" cmpd="sng" w="38100">
              <a:solidFill>
                <a:srgbClr val="5DA295"/>
              </a:solidFill>
              <a:prstDash val="solid"/>
              <a:round/>
              <a:headEnd len="sm" w="sm" type="none"/>
              <a:tailEnd len="sm" w="sm" type="none"/>
            </a:ln>
          </p:spPr>
        </p:cxnSp>
        <p:cxnSp>
          <p:nvCxnSpPr>
            <p:cNvPr id="247" name="Google Shape;247;p2"/>
            <p:cNvCxnSpPr/>
            <p:nvPr/>
          </p:nvCxnSpPr>
          <p:spPr>
            <a:xfrm>
              <a:off x="6958685" y="7007666"/>
              <a:ext cx="11329315" cy="0"/>
            </a:xfrm>
            <a:prstGeom prst="straightConnector1">
              <a:avLst/>
            </a:prstGeom>
            <a:noFill/>
            <a:ln cap="flat" cmpd="sng" w="38100">
              <a:solidFill>
                <a:srgbClr val="5DA295"/>
              </a:solidFill>
              <a:prstDash val="solid"/>
              <a:round/>
              <a:headEnd len="sm" w="sm" type="none"/>
              <a:tailEnd len="sm" w="sm" type="none"/>
            </a:ln>
          </p:spPr>
        </p:cxnSp>
        <p:sp>
          <p:nvSpPr>
            <p:cNvPr id="248" name="Google Shape;248;p2"/>
            <p:cNvSpPr txBox="1"/>
            <p:nvPr/>
          </p:nvSpPr>
          <p:spPr>
            <a:xfrm>
              <a:off x="6837438" y="2813508"/>
              <a:ext cx="938336" cy="762001"/>
            </a:xfrm>
            <a:prstGeom prst="rect">
              <a:avLst/>
            </a:prstGeom>
            <a:noFill/>
            <a:ln>
              <a:noFill/>
            </a:ln>
          </p:spPr>
          <p:txBody>
            <a:bodyPr anchorCtr="0" anchor="t" bIns="0" lIns="0" spcFirstLastPara="1" rIns="0" wrap="square" tIns="0">
              <a:spAutoFit/>
            </a:bodyPr>
            <a:lstStyle/>
            <a:p>
              <a:pPr indent="0" lvl="0" marL="0" marR="0" rtl="0" algn="r">
                <a:lnSpc>
                  <a:spcPct val="140008"/>
                </a:lnSpc>
                <a:spcBef>
                  <a:spcPts val="0"/>
                </a:spcBef>
                <a:spcAft>
                  <a:spcPts val="0"/>
                </a:spcAft>
                <a:buNone/>
              </a:pPr>
              <a:r>
                <a:rPr b="0" i="0" lang="en-US" sz="4499" u="none" cap="none" strike="noStrike">
                  <a:solidFill>
                    <a:schemeClr val="accent1"/>
                  </a:solidFill>
                  <a:latin typeface="Arial"/>
                  <a:ea typeface="Arial"/>
                  <a:cs typeface="Arial"/>
                  <a:sym typeface="Arial"/>
                </a:rPr>
                <a:t>01.</a:t>
              </a:r>
              <a:endParaRPr/>
            </a:p>
          </p:txBody>
        </p:sp>
        <p:sp>
          <p:nvSpPr>
            <p:cNvPr id="249" name="Google Shape;249;p2"/>
            <p:cNvSpPr txBox="1"/>
            <p:nvPr/>
          </p:nvSpPr>
          <p:spPr>
            <a:xfrm>
              <a:off x="6773473" y="4017007"/>
              <a:ext cx="1096746" cy="762001"/>
            </a:xfrm>
            <a:prstGeom prst="rect">
              <a:avLst/>
            </a:prstGeom>
            <a:noFill/>
            <a:ln>
              <a:noFill/>
            </a:ln>
          </p:spPr>
          <p:txBody>
            <a:bodyPr anchorCtr="0" anchor="t" bIns="0" lIns="0" spcFirstLastPara="1" rIns="0" wrap="square" tIns="0">
              <a:spAutoFit/>
            </a:bodyPr>
            <a:lstStyle/>
            <a:p>
              <a:pPr indent="0" lvl="0" marL="0" marR="0" rtl="0" algn="r">
                <a:lnSpc>
                  <a:spcPct val="140008"/>
                </a:lnSpc>
                <a:spcBef>
                  <a:spcPts val="0"/>
                </a:spcBef>
                <a:spcAft>
                  <a:spcPts val="0"/>
                </a:spcAft>
                <a:buNone/>
              </a:pPr>
              <a:r>
                <a:rPr b="0" i="0" lang="en-US" sz="4499" u="none" cap="none" strike="noStrike">
                  <a:solidFill>
                    <a:schemeClr val="accent6"/>
                  </a:solidFill>
                  <a:latin typeface="Arial"/>
                  <a:ea typeface="Arial"/>
                  <a:cs typeface="Arial"/>
                  <a:sym typeface="Arial"/>
                </a:rPr>
                <a:t>02.</a:t>
              </a:r>
              <a:endParaRPr/>
            </a:p>
          </p:txBody>
        </p:sp>
        <p:sp>
          <p:nvSpPr>
            <p:cNvPr id="250" name="Google Shape;250;p2"/>
            <p:cNvSpPr txBox="1"/>
            <p:nvPr/>
          </p:nvSpPr>
          <p:spPr>
            <a:xfrm>
              <a:off x="8037960" y="2765658"/>
              <a:ext cx="9350877" cy="10769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3499" u="none" cap="none" strike="noStrike">
                  <a:solidFill>
                    <a:srgbClr val="00B050"/>
                  </a:solidFill>
                  <a:latin typeface="Arial"/>
                  <a:ea typeface="Arial"/>
                  <a:cs typeface="Arial"/>
                  <a:sym typeface="Arial"/>
                </a:rPr>
                <a:t>Regulasi Pelaksanaan Rehabilitasi dan Rekonstruksi</a:t>
              </a:r>
              <a:endParaRPr b="0" i="0" sz="3499" u="none" cap="none" strike="noStrike">
                <a:solidFill>
                  <a:srgbClr val="00B050"/>
                </a:solidFill>
                <a:latin typeface="Arial"/>
                <a:ea typeface="Arial"/>
                <a:cs typeface="Arial"/>
                <a:sym typeface="Arial"/>
              </a:endParaRPr>
            </a:p>
          </p:txBody>
        </p:sp>
        <p:sp>
          <p:nvSpPr>
            <p:cNvPr id="251" name="Google Shape;251;p2"/>
            <p:cNvSpPr txBox="1"/>
            <p:nvPr/>
          </p:nvSpPr>
          <p:spPr>
            <a:xfrm>
              <a:off x="6758233" y="5565766"/>
              <a:ext cx="1096746" cy="762001"/>
            </a:xfrm>
            <a:prstGeom prst="rect">
              <a:avLst/>
            </a:prstGeom>
            <a:noFill/>
            <a:ln>
              <a:noFill/>
            </a:ln>
          </p:spPr>
          <p:txBody>
            <a:bodyPr anchorCtr="0" anchor="t" bIns="0" lIns="0" spcFirstLastPara="1" rIns="0" wrap="square" tIns="0">
              <a:spAutoFit/>
            </a:bodyPr>
            <a:lstStyle/>
            <a:p>
              <a:pPr indent="0" lvl="0" marL="0" marR="0" rtl="0" algn="r">
                <a:lnSpc>
                  <a:spcPct val="140008"/>
                </a:lnSpc>
                <a:spcBef>
                  <a:spcPts val="0"/>
                </a:spcBef>
                <a:spcAft>
                  <a:spcPts val="0"/>
                </a:spcAft>
                <a:buNone/>
              </a:pPr>
              <a:r>
                <a:rPr b="0" i="0" lang="en-US" sz="4499" u="none" cap="none" strike="noStrike">
                  <a:solidFill>
                    <a:srgbClr val="953734"/>
                  </a:solidFill>
                  <a:latin typeface="Arial"/>
                  <a:ea typeface="Arial"/>
                  <a:cs typeface="Arial"/>
                  <a:sym typeface="Arial"/>
                </a:rPr>
                <a:t>03.</a:t>
              </a:r>
              <a:endParaRPr/>
            </a:p>
          </p:txBody>
        </p:sp>
        <p:sp>
          <p:nvSpPr>
            <p:cNvPr id="252" name="Google Shape;252;p2"/>
            <p:cNvSpPr txBox="1"/>
            <p:nvPr/>
          </p:nvSpPr>
          <p:spPr>
            <a:xfrm>
              <a:off x="8072079" y="4137691"/>
              <a:ext cx="9350877" cy="53848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3499" u="none" cap="none" strike="noStrike">
                  <a:solidFill>
                    <a:schemeClr val="accent4"/>
                  </a:solidFill>
                  <a:latin typeface="Arial"/>
                  <a:ea typeface="Arial"/>
                  <a:cs typeface="Arial"/>
                  <a:sym typeface="Arial"/>
                </a:rPr>
                <a:t>Manajemen Pemulihan Pascabencana</a:t>
              </a:r>
              <a:endParaRPr b="0" i="0" sz="3499" u="none" cap="none" strike="noStrike">
                <a:solidFill>
                  <a:schemeClr val="accent4"/>
                </a:solidFill>
                <a:latin typeface="Arial"/>
                <a:ea typeface="Arial"/>
                <a:cs typeface="Arial"/>
                <a:sym typeface="Arial"/>
              </a:endParaRPr>
            </a:p>
          </p:txBody>
        </p:sp>
      </p:grpSp>
      <p:sp>
        <p:nvSpPr>
          <p:cNvPr id="253" name="Google Shape;253;p2"/>
          <p:cNvSpPr txBox="1"/>
          <p:nvPr/>
        </p:nvSpPr>
        <p:spPr>
          <a:xfrm>
            <a:off x="7882100" y="4821624"/>
            <a:ext cx="9350877" cy="10769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3499" u="none" cap="none" strike="noStrike">
                <a:solidFill>
                  <a:srgbClr val="C00000"/>
                </a:solidFill>
                <a:latin typeface="Arial"/>
                <a:ea typeface="Arial"/>
                <a:cs typeface="Arial"/>
                <a:sym typeface="Arial"/>
              </a:rPr>
              <a:t>Jitupasna (Pengkajian Kebutuhan Pascabencana)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grpSp>
        <p:nvGrpSpPr>
          <p:cNvPr id="721" name="Google Shape;721;p20"/>
          <p:cNvGrpSpPr/>
          <p:nvPr/>
        </p:nvGrpSpPr>
        <p:grpSpPr>
          <a:xfrm>
            <a:off x="9676246" y="7851023"/>
            <a:ext cx="4048339" cy="1170654"/>
            <a:chOff x="0" y="-57150"/>
            <a:chExt cx="1066229" cy="308320"/>
          </a:xfrm>
        </p:grpSpPr>
        <p:sp>
          <p:nvSpPr>
            <p:cNvPr id="722" name="Google Shape;722;p20"/>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20"/>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24" name="Google Shape;724;p20"/>
          <p:cNvGrpSpPr/>
          <p:nvPr/>
        </p:nvGrpSpPr>
        <p:grpSpPr>
          <a:xfrm>
            <a:off x="13210961" y="3972846"/>
            <a:ext cx="4048339" cy="1170654"/>
            <a:chOff x="0" y="-57150"/>
            <a:chExt cx="1066229" cy="308320"/>
          </a:xfrm>
        </p:grpSpPr>
        <p:sp>
          <p:nvSpPr>
            <p:cNvPr id="725" name="Google Shape;725;p20"/>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20"/>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27" name="Google Shape;727;p20"/>
          <p:cNvGrpSpPr/>
          <p:nvPr/>
        </p:nvGrpSpPr>
        <p:grpSpPr>
          <a:xfrm>
            <a:off x="5078015" y="7851023"/>
            <a:ext cx="4048339" cy="1170654"/>
            <a:chOff x="0" y="-57150"/>
            <a:chExt cx="1066229" cy="308320"/>
          </a:xfrm>
        </p:grpSpPr>
        <p:sp>
          <p:nvSpPr>
            <p:cNvPr id="728" name="Google Shape;728;p20"/>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20"/>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30" name="Google Shape;730;p20"/>
          <p:cNvGrpSpPr/>
          <p:nvPr/>
        </p:nvGrpSpPr>
        <p:grpSpPr>
          <a:xfrm>
            <a:off x="1028700" y="3972846"/>
            <a:ext cx="4048339" cy="1170654"/>
            <a:chOff x="0" y="-57150"/>
            <a:chExt cx="1066229" cy="308320"/>
          </a:xfrm>
        </p:grpSpPr>
        <p:sp>
          <p:nvSpPr>
            <p:cNvPr id="731" name="Google Shape;731;p20"/>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20"/>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33" name="Google Shape;733;p20"/>
          <p:cNvSpPr/>
          <p:nvPr/>
        </p:nvSpPr>
        <p:spPr>
          <a:xfrm>
            <a:off x="5813320" y="4189838"/>
            <a:ext cx="6661361" cy="2124741"/>
          </a:xfrm>
          <a:custGeom>
            <a:rect b="b" l="l" r="r" t="t"/>
            <a:pathLst>
              <a:path extrusionOk="0" h="329178" w="1032019">
                <a:moveTo>
                  <a:pt x="26731" y="0"/>
                </a:moveTo>
                <a:lnTo>
                  <a:pt x="1005288" y="0"/>
                </a:lnTo>
                <a:cubicBezTo>
                  <a:pt x="1020051" y="0"/>
                  <a:pt x="1032019" y="11968"/>
                  <a:pt x="1032019" y="26731"/>
                </a:cubicBezTo>
                <a:lnTo>
                  <a:pt x="1032019" y="302447"/>
                </a:lnTo>
                <a:cubicBezTo>
                  <a:pt x="1032019" y="317210"/>
                  <a:pt x="1020051" y="329178"/>
                  <a:pt x="1005288" y="329178"/>
                </a:cubicBezTo>
                <a:lnTo>
                  <a:pt x="26731" y="329178"/>
                </a:lnTo>
                <a:cubicBezTo>
                  <a:pt x="11968" y="329178"/>
                  <a:pt x="0" y="317210"/>
                  <a:pt x="0" y="302447"/>
                </a:cubicBezTo>
                <a:lnTo>
                  <a:pt x="0" y="26731"/>
                </a:lnTo>
                <a:cubicBezTo>
                  <a:pt x="0" y="11968"/>
                  <a:pt x="11968" y="0"/>
                  <a:pt x="26731" y="0"/>
                </a:cubicBezTo>
                <a:close/>
              </a:path>
            </a:pathLst>
          </a:custGeom>
          <a:blipFill rotWithShape="1">
            <a:blip r:embed="rId3">
              <a:alphaModFix/>
            </a:blip>
            <a:stretch>
              <a:fillRect b="-74080" l="-6168" r="-3939" t="-61087"/>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0"/>
          <p:cNvSpPr txBox="1"/>
          <p:nvPr/>
        </p:nvSpPr>
        <p:spPr>
          <a:xfrm>
            <a:off x="5132264" y="942975"/>
            <a:ext cx="8023472" cy="174406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lang="en-US" sz="5999" u="none" strike="noStrike">
                <a:solidFill>
                  <a:srgbClr val="0C3635"/>
                </a:solidFill>
                <a:latin typeface="Arial"/>
                <a:ea typeface="Arial"/>
                <a:cs typeface="Arial"/>
                <a:sym typeface="Arial"/>
              </a:rPr>
              <a:t>Pengkajian Akibat Bencana</a:t>
            </a:r>
            <a:endParaRPr b="1" sz="5999" u="none" strike="noStrike">
              <a:solidFill>
                <a:srgbClr val="0C3635"/>
              </a:solidFill>
              <a:latin typeface="Arial"/>
              <a:ea typeface="Arial"/>
              <a:cs typeface="Arial"/>
              <a:sym typeface="Arial"/>
            </a:endParaRPr>
          </a:p>
        </p:txBody>
      </p:sp>
      <p:sp>
        <p:nvSpPr>
          <p:cNvPr id="735" name="Google Shape;735;p20"/>
          <p:cNvSpPr txBox="1"/>
          <p:nvPr/>
        </p:nvSpPr>
        <p:spPr>
          <a:xfrm>
            <a:off x="2271276" y="4422245"/>
            <a:ext cx="1563187"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Health</a:t>
            </a:r>
            <a:endParaRPr/>
          </a:p>
        </p:txBody>
      </p:sp>
      <p:sp>
        <p:nvSpPr>
          <p:cNvPr id="736" name="Google Shape;736;p20"/>
          <p:cNvSpPr txBox="1"/>
          <p:nvPr/>
        </p:nvSpPr>
        <p:spPr>
          <a:xfrm>
            <a:off x="5053434" y="7114484"/>
            <a:ext cx="3582901"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Agriculture and Food</a:t>
            </a:r>
            <a:endParaRPr/>
          </a:p>
        </p:txBody>
      </p:sp>
      <p:sp>
        <p:nvSpPr>
          <p:cNvPr id="737" name="Google Shape;737;p20"/>
          <p:cNvSpPr txBox="1"/>
          <p:nvPr/>
        </p:nvSpPr>
        <p:spPr>
          <a:xfrm>
            <a:off x="10210453" y="7114484"/>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Infrastructure</a:t>
            </a:r>
            <a:endParaRPr/>
          </a:p>
        </p:txBody>
      </p:sp>
      <p:sp>
        <p:nvSpPr>
          <p:cNvPr id="738" name="Google Shape;738;p20"/>
          <p:cNvSpPr txBox="1"/>
          <p:nvPr/>
        </p:nvSpPr>
        <p:spPr>
          <a:xfrm>
            <a:off x="14002468" y="4422245"/>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Economy</a:t>
            </a:r>
            <a:endParaRPr/>
          </a:p>
        </p:txBody>
      </p:sp>
      <p:sp>
        <p:nvSpPr>
          <p:cNvPr id="739" name="Google Shape;739;p20"/>
          <p:cNvSpPr/>
          <p:nvPr/>
        </p:nvSpPr>
        <p:spPr>
          <a:xfrm>
            <a:off x="1028700"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740" name="Google Shape;740;p20"/>
          <p:cNvSpPr/>
          <p:nvPr/>
        </p:nvSpPr>
        <p:spPr>
          <a:xfrm>
            <a:off x="14490968"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741" name="Google Shape;741;p20"/>
          <p:cNvSpPr/>
          <p:nvPr/>
        </p:nvSpPr>
        <p:spPr>
          <a:xfrm>
            <a:off x="-1589352"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sp>
        <p:nvSpPr>
          <p:cNvPr id="742" name="Google Shape;742;p20"/>
          <p:cNvSpPr/>
          <p:nvPr/>
        </p:nvSpPr>
        <p:spPr>
          <a:xfrm>
            <a:off x="15009783"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pic>
        <p:nvPicPr>
          <p:cNvPr id="743" name="Google Shape;743;p20"/>
          <p:cNvPicPr preferRelativeResize="0"/>
          <p:nvPr/>
        </p:nvPicPr>
        <p:blipFill rotWithShape="1">
          <a:blip r:embed="rId6">
            <a:alphaModFix/>
          </a:blip>
          <a:srcRect b="11665" l="0" r="0" t="30003"/>
          <a:stretch/>
        </p:blipFill>
        <p:spPr>
          <a:xfrm>
            <a:off x="2077432" y="3086099"/>
            <a:ext cx="13934062" cy="575834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21"/>
          <p:cNvSpPr/>
          <p:nvPr/>
        </p:nvSpPr>
        <p:spPr>
          <a:xfrm>
            <a:off x="11168129" y="5597897"/>
            <a:ext cx="497239" cy="482774"/>
          </a:xfrm>
          <a:custGeom>
            <a:rect b="b" l="l" r="r" t="t"/>
            <a:pathLst>
              <a:path extrusionOk="0" h="482774" w="497239">
                <a:moveTo>
                  <a:pt x="0" y="0"/>
                </a:moveTo>
                <a:lnTo>
                  <a:pt x="497239" y="0"/>
                </a:lnTo>
                <a:lnTo>
                  <a:pt x="497239" y="482774"/>
                </a:lnTo>
                <a:lnTo>
                  <a:pt x="0" y="482774"/>
                </a:lnTo>
                <a:lnTo>
                  <a:pt x="0" y="0"/>
                </a:lnTo>
                <a:close/>
              </a:path>
            </a:pathLst>
          </a:custGeom>
          <a:blipFill rotWithShape="1">
            <a:blip r:embed="rId3">
              <a:alphaModFix/>
            </a:blip>
            <a:stretch>
              <a:fillRect b="0" l="0" r="0" t="0"/>
            </a:stretch>
          </a:blipFill>
          <a:ln>
            <a:noFill/>
          </a:ln>
        </p:spPr>
      </p:sp>
      <p:sp>
        <p:nvSpPr>
          <p:cNvPr id="749" name="Google Shape;749;p21"/>
          <p:cNvSpPr/>
          <p:nvPr/>
        </p:nvSpPr>
        <p:spPr>
          <a:xfrm>
            <a:off x="4239827" y="7733983"/>
            <a:ext cx="329267" cy="470381"/>
          </a:xfrm>
          <a:custGeom>
            <a:rect b="b" l="l" r="r" t="t"/>
            <a:pathLst>
              <a:path extrusionOk="0" h="470381" w="329267">
                <a:moveTo>
                  <a:pt x="0" y="0"/>
                </a:moveTo>
                <a:lnTo>
                  <a:pt x="329267" y="0"/>
                </a:lnTo>
                <a:lnTo>
                  <a:pt x="329267" y="470381"/>
                </a:lnTo>
                <a:lnTo>
                  <a:pt x="0" y="470381"/>
                </a:lnTo>
                <a:lnTo>
                  <a:pt x="0" y="0"/>
                </a:lnTo>
                <a:close/>
              </a:path>
            </a:pathLst>
          </a:custGeom>
          <a:blipFill rotWithShape="1">
            <a:blip r:embed="rId4">
              <a:alphaModFix/>
            </a:blip>
            <a:stretch>
              <a:fillRect b="0" l="0" r="0" t="0"/>
            </a:stretch>
          </a:blipFill>
          <a:ln>
            <a:noFill/>
          </a:ln>
        </p:spPr>
      </p:sp>
      <p:sp>
        <p:nvSpPr>
          <p:cNvPr id="750" name="Google Shape;750;p21"/>
          <p:cNvSpPr txBox="1"/>
          <p:nvPr/>
        </p:nvSpPr>
        <p:spPr>
          <a:xfrm>
            <a:off x="8991600" y="758878"/>
            <a:ext cx="8267700" cy="221599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Clr>
                <a:srgbClr val="0C3635"/>
              </a:buClr>
              <a:buSzPts val="3600"/>
              <a:buFont typeface="Arial"/>
              <a:buNone/>
            </a:pPr>
            <a:r>
              <a:rPr b="1" i="0" lang="en-US" sz="3600" u="none" cap="none" strike="noStrike">
                <a:solidFill>
                  <a:srgbClr val="0C3635"/>
                </a:solidFill>
                <a:latin typeface="Arial"/>
                <a:ea typeface="Arial"/>
                <a:cs typeface="Arial"/>
                <a:sym typeface="Arial"/>
              </a:rPr>
              <a:t>Gangguan Fungsi: Terganggunya fungsi layanan pendidikan kepada siswa dan lumpuhnya fungsi pemerintahan di kecamatan</a:t>
            </a:r>
            <a:endParaRPr b="1" i="0" sz="3600" u="none" cap="none" strike="noStrike">
              <a:solidFill>
                <a:srgbClr val="0C3635"/>
              </a:solidFill>
              <a:latin typeface="Arial"/>
              <a:ea typeface="Arial"/>
              <a:cs typeface="Arial"/>
              <a:sym typeface="Arial"/>
            </a:endParaRPr>
          </a:p>
        </p:txBody>
      </p:sp>
      <p:sp>
        <p:nvSpPr>
          <p:cNvPr id="751" name="Google Shape;751;p21"/>
          <p:cNvSpPr/>
          <p:nvPr/>
        </p:nvSpPr>
        <p:spPr>
          <a:xfrm rot="-5400000">
            <a:off x="-41883" y="5578493"/>
            <a:ext cx="3145523" cy="1004356"/>
          </a:xfrm>
          <a:custGeom>
            <a:rect b="b" l="l" r="r" t="t"/>
            <a:pathLst>
              <a:path extrusionOk="0" h="1004356" w="3145523">
                <a:moveTo>
                  <a:pt x="0" y="0"/>
                </a:moveTo>
                <a:lnTo>
                  <a:pt x="3145522" y="0"/>
                </a:lnTo>
                <a:lnTo>
                  <a:pt x="3145522" y="1004356"/>
                </a:lnTo>
                <a:lnTo>
                  <a:pt x="0" y="1004356"/>
                </a:lnTo>
                <a:lnTo>
                  <a:pt x="0" y="0"/>
                </a:lnTo>
                <a:close/>
              </a:path>
            </a:pathLst>
          </a:custGeom>
          <a:blipFill rotWithShape="1">
            <a:blip r:embed="rId5">
              <a:alphaModFix/>
            </a:blip>
            <a:stretch>
              <a:fillRect b="0" l="0" r="0" t="0"/>
            </a:stretch>
          </a:blipFill>
          <a:ln>
            <a:noFill/>
          </a:ln>
        </p:spPr>
      </p:sp>
      <p:sp>
        <p:nvSpPr>
          <p:cNvPr id="752" name="Google Shape;752;p21"/>
          <p:cNvSpPr/>
          <p:nvPr/>
        </p:nvSpPr>
        <p:spPr>
          <a:xfrm>
            <a:off x="-1758158"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6">
              <a:alphaModFix/>
            </a:blip>
            <a:stretch>
              <a:fillRect b="0" l="0" r="0" t="0"/>
            </a:stretch>
          </a:blipFill>
          <a:ln>
            <a:noFill/>
          </a:ln>
        </p:spPr>
      </p:sp>
      <p:grpSp>
        <p:nvGrpSpPr>
          <p:cNvPr id="753" name="Google Shape;753;p21"/>
          <p:cNvGrpSpPr/>
          <p:nvPr/>
        </p:nvGrpSpPr>
        <p:grpSpPr>
          <a:xfrm>
            <a:off x="29497" y="110236"/>
            <a:ext cx="4048339" cy="1170654"/>
            <a:chOff x="0" y="-57150"/>
            <a:chExt cx="1066229" cy="308320"/>
          </a:xfrm>
        </p:grpSpPr>
        <p:sp>
          <p:nvSpPr>
            <p:cNvPr id="754" name="Google Shape;754;p21"/>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21"/>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756" name="Google Shape;756;p21"/>
          <p:cNvPicPr preferRelativeResize="0"/>
          <p:nvPr/>
        </p:nvPicPr>
        <p:blipFill rotWithShape="1">
          <a:blip r:embed="rId7">
            <a:alphaModFix/>
          </a:blip>
          <a:srcRect b="0" l="0" r="0" t="0"/>
          <a:stretch/>
        </p:blipFill>
        <p:spPr>
          <a:xfrm>
            <a:off x="2442583" y="3622781"/>
            <a:ext cx="6701418" cy="3752794"/>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pic>
        <p:nvPicPr>
          <p:cNvPr descr="Jalan Raya Karanganyar Demak Masih Terendam, Sedot Genangan Kerahkan 22  Pompa - Radar Magelang" id="757" name="Google Shape;757;p21"/>
          <p:cNvPicPr preferRelativeResize="0"/>
          <p:nvPr/>
        </p:nvPicPr>
        <p:blipFill rotWithShape="1">
          <a:blip r:embed="rId8">
            <a:alphaModFix/>
          </a:blip>
          <a:srcRect b="0" l="0" r="0" t="0"/>
          <a:stretch/>
        </p:blipFill>
        <p:spPr>
          <a:xfrm>
            <a:off x="8763000" y="4910071"/>
            <a:ext cx="6872288" cy="4429125"/>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grpSp>
        <p:nvGrpSpPr>
          <p:cNvPr id="762" name="Google Shape;762;p22"/>
          <p:cNvGrpSpPr/>
          <p:nvPr/>
        </p:nvGrpSpPr>
        <p:grpSpPr>
          <a:xfrm>
            <a:off x="9676246" y="7851023"/>
            <a:ext cx="4048339" cy="1170654"/>
            <a:chOff x="0" y="-57150"/>
            <a:chExt cx="1066229" cy="308320"/>
          </a:xfrm>
        </p:grpSpPr>
        <p:sp>
          <p:nvSpPr>
            <p:cNvPr id="763" name="Google Shape;763;p22"/>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22"/>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65" name="Google Shape;765;p22"/>
          <p:cNvGrpSpPr/>
          <p:nvPr/>
        </p:nvGrpSpPr>
        <p:grpSpPr>
          <a:xfrm>
            <a:off x="13210961" y="3972846"/>
            <a:ext cx="4048339" cy="1170654"/>
            <a:chOff x="0" y="-57150"/>
            <a:chExt cx="1066229" cy="308320"/>
          </a:xfrm>
        </p:grpSpPr>
        <p:sp>
          <p:nvSpPr>
            <p:cNvPr id="766" name="Google Shape;766;p22"/>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22"/>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68" name="Google Shape;768;p22"/>
          <p:cNvGrpSpPr/>
          <p:nvPr/>
        </p:nvGrpSpPr>
        <p:grpSpPr>
          <a:xfrm>
            <a:off x="5078015" y="7851023"/>
            <a:ext cx="4048339" cy="1170654"/>
            <a:chOff x="0" y="-57150"/>
            <a:chExt cx="1066229" cy="308320"/>
          </a:xfrm>
        </p:grpSpPr>
        <p:sp>
          <p:nvSpPr>
            <p:cNvPr id="769" name="Google Shape;769;p22"/>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22"/>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71" name="Google Shape;771;p22"/>
          <p:cNvGrpSpPr/>
          <p:nvPr/>
        </p:nvGrpSpPr>
        <p:grpSpPr>
          <a:xfrm>
            <a:off x="1028700" y="3972846"/>
            <a:ext cx="4048339" cy="1170654"/>
            <a:chOff x="0" y="-57150"/>
            <a:chExt cx="1066229" cy="308320"/>
          </a:xfrm>
        </p:grpSpPr>
        <p:sp>
          <p:nvSpPr>
            <p:cNvPr id="772" name="Google Shape;772;p22"/>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22"/>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74" name="Google Shape;774;p22"/>
          <p:cNvSpPr/>
          <p:nvPr/>
        </p:nvSpPr>
        <p:spPr>
          <a:xfrm>
            <a:off x="5813320" y="4189838"/>
            <a:ext cx="6661361" cy="2124741"/>
          </a:xfrm>
          <a:custGeom>
            <a:rect b="b" l="l" r="r" t="t"/>
            <a:pathLst>
              <a:path extrusionOk="0" h="329178" w="1032019">
                <a:moveTo>
                  <a:pt x="26731" y="0"/>
                </a:moveTo>
                <a:lnTo>
                  <a:pt x="1005288" y="0"/>
                </a:lnTo>
                <a:cubicBezTo>
                  <a:pt x="1020051" y="0"/>
                  <a:pt x="1032019" y="11968"/>
                  <a:pt x="1032019" y="26731"/>
                </a:cubicBezTo>
                <a:lnTo>
                  <a:pt x="1032019" y="302447"/>
                </a:lnTo>
                <a:cubicBezTo>
                  <a:pt x="1032019" y="317210"/>
                  <a:pt x="1020051" y="329178"/>
                  <a:pt x="1005288" y="329178"/>
                </a:cubicBezTo>
                <a:lnTo>
                  <a:pt x="26731" y="329178"/>
                </a:lnTo>
                <a:cubicBezTo>
                  <a:pt x="11968" y="329178"/>
                  <a:pt x="0" y="317210"/>
                  <a:pt x="0" y="302447"/>
                </a:cubicBezTo>
                <a:lnTo>
                  <a:pt x="0" y="26731"/>
                </a:lnTo>
                <a:cubicBezTo>
                  <a:pt x="0" y="11968"/>
                  <a:pt x="11968" y="0"/>
                  <a:pt x="26731" y="0"/>
                </a:cubicBezTo>
                <a:close/>
              </a:path>
            </a:pathLst>
          </a:custGeom>
          <a:blipFill rotWithShape="1">
            <a:blip r:embed="rId3">
              <a:alphaModFix/>
            </a:blip>
            <a:stretch>
              <a:fillRect b="-74080" l="-6168" r="-3939" t="-61087"/>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22"/>
          <p:cNvSpPr txBox="1"/>
          <p:nvPr/>
        </p:nvSpPr>
        <p:spPr>
          <a:xfrm>
            <a:off x="5132264" y="942975"/>
            <a:ext cx="8023472" cy="174406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lang="en-US" sz="5999" u="none" strike="noStrike">
                <a:solidFill>
                  <a:srgbClr val="0C3635"/>
                </a:solidFill>
                <a:latin typeface="Arial"/>
                <a:ea typeface="Arial"/>
                <a:cs typeface="Arial"/>
                <a:sym typeface="Arial"/>
              </a:rPr>
              <a:t>Pengkajian Akibat Bencana</a:t>
            </a:r>
            <a:endParaRPr b="1" sz="5999" u="none" strike="noStrike">
              <a:solidFill>
                <a:srgbClr val="0C3635"/>
              </a:solidFill>
              <a:latin typeface="Arial"/>
              <a:ea typeface="Arial"/>
              <a:cs typeface="Arial"/>
              <a:sym typeface="Arial"/>
            </a:endParaRPr>
          </a:p>
        </p:txBody>
      </p:sp>
      <p:sp>
        <p:nvSpPr>
          <p:cNvPr id="776" name="Google Shape;776;p22"/>
          <p:cNvSpPr txBox="1"/>
          <p:nvPr/>
        </p:nvSpPr>
        <p:spPr>
          <a:xfrm>
            <a:off x="2271276" y="4422245"/>
            <a:ext cx="1563187"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Health</a:t>
            </a:r>
            <a:endParaRPr/>
          </a:p>
        </p:txBody>
      </p:sp>
      <p:sp>
        <p:nvSpPr>
          <p:cNvPr id="777" name="Google Shape;777;p22"/>
          <p:cNvSpPr txBox="1"/>
          <p:nvPr/>
        </p:nvSpPr>
        <p:spPr>
          <a:xfrm>
            <a:off x="5053434" y="7114484"/>
            <a:ext cx="3582901"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Agriculture and Food</a:t>
            </a:r>
            <a:endParaRPr/>
          </a:p>
        </p:txBody>
      </p:sp>
      <p:sp>
        <p:nvSpPr>
          <p:cNvPr id="778" name="Google Shape;778;p22"/>
          <p:cNvSpPr txBox="1"/>
          <p:nvPr/>
        </p:nvSpPr>
        <p:spPr>
          <a:xfrm>
            <a:off x="10210453" y="7114484"/>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Infrastructure</a:t>
            </a:r>
            <a:endParaRPr/>
          </a:p>
        </p:txBody>
      </p:sp>
      <p:sp>
        <p:nvSpPr>
          <p:cNvPr id="779" name="Google Shape;779;p22"/>
          <p:cNvSpPr txBox="1"/>
          <p:nvPr/>
        </p:nvSpPr>
        <p:spPr>
          <a:xfrm>
            <a:off x="14002468" y="4422245"/>
            <a:ext cx="2465326"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Economy</a:t>
            </a:r>
            <a:endParaRPr/>
          </a:p>
        </p:txBody>
      </p:sp>
      <p:sp>
        <p:nvSpPr>
          <p:cNvPr id="780" name="Google Shape;780;p22"/>
          <p:cNvSpPr/>
          <p:nvPr/>
        </p:nvSpPr>
        <p:spPr>
          <a:xfrm>
            <a:off x="1028700"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781" name="Google Shape;781;p22"/>
          <p:cNvSpPr/>
          <p:nvPr/>
        </p:nvSpPr>
        <p:spPr>
          <a:xfrm>
            <a:off x="14490968" y="2796540"/>
            <a:ext cx="2768332" cy="883920"/>
          </a:xfrm>
          <a:custGeom>
            <a:rect b="b" l="l" r="r" t="t"/>
            <a:pathLst>
              <a:path extrusionOk="0" h="883920" w="2768332">
                <a:moveTo>
                  <a:pt x="0" y="0"/>
                </a:moveTo>
                <a:lnTo>
                  <a:pt x="2768332" y="0"/>
                </a:lnTo>
                <a:lnTo>
                  <a:pt x="2768332" y="883920"/>
                </a:lnTo>
                <a:lnTo>
                  <a:pt x="0" y="883920"/>
                </a:lnTo>
                <a:lnTo>
                  <a:pt x="0" y="0"/>
                </a:lnTo>
                <a:close/>
              </a:path>
            </a:pathLst>
          </a:custGeom>
          <a:blipFill rotWithShape="1">
            <a:blip r:embed="rId4">
              <a:alphaModFix/>
            </a:blip>
            <a:stretch>
              <a:fillRect b="0" l="0" r="0" t="0"/>
            </a:stretch>
          </a:blipFill>
          <a:ln>
            <a:noFill/>
          </a:ln>
        </p:spPr>
      </p:sp>
      <p:sp>
        <p:nvSpPr>
          <p:cNvPr id="782" name="Google Shape;782;p22"/>
          <p:cNvSpPr/>
          <p:nvPr/>
        </p:nvSpPr>
        <p:spPr>
          <a:xfrm>
            <a:off x="-1589352"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sp>
        <p:nvSpPr>
          <p:cNvPr id="783" name="Google Shape;783;p22"/>
          <p:cNvSpPr/>
          <p:nvPr/>
        </p:nvSpPr>
        <p:spPr>
          <a:xfrm>
            <a:off x="15009783" y="7835739"/>
            <a:ext cx="4867569" cy="2433784"/>
          </a:xfrm>
          <a:custGeom>
            <a:rect b="b" l="l" r="r" t="t"/>
            <a:pathLst>
              <a:path extrusionOk="0" h="2433784" w="4867569">
                <a:moveTo>
                  <a:pt x="0" y="0"/>
                </a:moveTo>
                <a:lnTo>
                  <a:pt x="4867569" y="0"/>
                </a:lnTo>
                <a:lnTo>
                  <a:pt x="4867569" y="2433785"/>
                </a:lnTo>
                <a:lnTo>
                  <a:pt x="0" y="2433785"/>
                </a:lnTo>
                <a:lnTo>
                  <a:pt x="0" y="0"/>
                </a:lnTo>
                <a:close/>
              </a:path>
            </a:pathLst>
          </a:custGeom>
          <a:blipFill rotWithShape="1">
            <a:blip r:embed="rId5">
              <a:alphaModFix/>
            </a:blip>
            <a:stretch>
              <a:fillRect b="0" l="0" r="0" t="0"/>
            </a:stretch>
          </a:blipFill>
          <a:ln>
            <a:noFill/>
          </a:ln>
        </p:spPr>
      </p:sp>
      <p:pic>
        <p:nvPicPr>
          <p:cNvPr id="784" name="Google Shape;784;p22"/>
          <p:cNvPicPr preferRelativeResize="0"/>
          <p:nvPr/>
        </p:nvPicPr>
        <p:blipFill rotWithShape="1">
          <a:blip r:embed="rId6">
            <a:alphaModFix/>
          </a:blip>
          <a:srcRect b="21113" l="0" r="0" t="30002"/>
          <a:stretch/>
        </p:blipFill>
        <p:spPr>
          <a:xfrm>
            <a:off x="1800455" y="3771900"/>
            <a:ext cx="14687090" cy="4876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 name="Shape 788"/>
        <p:cNvGrpSpPr/>
        <p:nvPr/>
      </p:nvGrpSpPr>
      <p:grpSpPr>
        <a:xfrm>
          <a:off x="0" y="0"/>
          <a:ext cx="0" cy="0"/>
          <a:chOff x="0" y="0"/>
          <a:chExt cx="0" cy="0"/>
        </a:xfrm>
      </p:grpSpPr>
      <p:sp>
        <p:nvSpPr>
          <p:cNvPr id="789" name="Google Shape;789;p23"/>
          <p:cNvSpPr/>
          <p:nvPr/>
        </p:nvSpPr>
        <p:spPr>
          <a:xfrm>
            <a:off x="11168129" y="5597897"/>
            <a:ext cx="497239" cy="482774"/>
          </a:xfrm>
          <a:custGeom>
            <a:rect b="b" l="l" r="r" t="t"/>
            <a:pathLst>
              <a:path extrusionOk="0" h="482774" w="497239">
                <a:moveTo>
                  <a:pt x="0" y="0"/>
                </a:moveTo>
                <a:lnTo>
                  <a:pt x="497239" y="0"/>
                </a:lnTo>
                <a:lnTo>
                  <a:pt x="497239" y="482774"/>
                </a:lnTo>
                <a:lnTo>
                  <a:pt x="0" y="482774"/>
                </a:lnTo>
                <a:lnTo>
                  <a:pt x="0" y="0"/>
                </a:lnTo>
                <a:close/>
              </a:path>
            </a:pathLst>
          </a:custGeom>
          <a:blipFill rotWithShape="1">
            <a:blip r:embed="rId3">
              <a:alphaModFix/>
            </a:blip>
            <a:stretch>
              <a:fillRect b="0" l="0" r="0" t="0"/>
            </a:stretch>
          </a:blipFill>
          <a:ln>
            <a:noFill/>
          </a:ln>
        </p:spPr>
      </p:sp>
      <p:sp>
        <p:nvSpPr>
          <p:cNvPr id="790" name="Google Shape;790;p23"/>
          <p:cNvSpPr/>
          <p:nvPr/>
        </p:nvSpPr>
        <p:spPr>
          <a:xfrm>
            <a:off x="4239827" y="7733983"/>
            <a:ext cx="329267" cy="470381"/>
          </a:xfrm>
          <a:custGeom>
            <a:rect b="b" l="l" r="r" t="t"/>
            <a:pathLst>
              <a:path extrusionOk="0" h="470381" w="329267">
                <a:moveTo>
                  <a:pt x="0" y="0"/>
                </a:moveTo>
                <a:lnTo>
                  <a:pt x="329267" y="0"/>
                </a:lnTo>
                <a:lnTo>
                  <a:pt x="329267" y="470381"/>
                </a:lnTo>
                <a:lnTo>
                  <a:pt x="0" y="470381"/>
                </a:lnTo>
                <a:lnTo>
                  <a:pt x="0" y="0"/>
                </a:lnTo>
                <a:close/>
              </a:path>
            </a:pathLst>
          </a:custGeom>
          <a:blipFill rotWithShape="1">
            <a:blip r:embed="rId4">
              <a:alphaModFix/>
            </a:blip>
            <a:stretch>
              <a:fillRect b="0" l="0" r="0" t="0"/>
            </a:stretch>
          </a:blipFill>
          <a:ln>
            <a:noFill/>
          </a:ln>
        </p:spPr>
      </p:sp>
      <p:sp>
        <p:nvSpPr>
          <p:cNvPr id="791" name="Google Shape;791;p23"/>
          <p:cNvSpPr txBox="1"/>
          <p:nvPr/>
        </p:nvSpPr>
        <p:spPr>
          <a:xfrm>
            <a:off x="8991600" y="758878"/>
            <a:ext cx="8267700" cy="221599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Clr>
                <a:srgbClr val="0C3635"/>
              </a:buClr>
              <a:buSzPts val="3600"/>
              <a:buFont typeface="Arial"/>
              <a:buNone/>
            </a:pPr>
            <a:r>
              <a:rPr b="1" i="0" lang="en-US" sz="3600" u="none" cap="none" strike="noStrike">
                <a:solidFill>
                  <a:srgbClr val="0C3635"/>
                </a:solidFill>
                <a:latin typeface="Arial"/>
                <a:ea typeface="Arial"/>
                <a:cs typeface="Arial"/>
                <a:sym typeface="Arial"/>
              </a:rPr>
              <a:t>Peningkatan risiko: Meningkatnya jumlah penyakit kulit, hubungan pasutri sedikit renggang akibat lama di pos pengungsian</a:t>
            </a:r>
            <a:endParaRPr b="1" i="0" sz="3600" u="none" cap="none" strike="noStrike">
              <a:solidFill>
                <a:srgbClr val="0C3635"/>
              </a:solidFill>
              <a:latin typeface="Arial"/>
              <a:ea typeface="Arial"/>
              <a:cs typeface="Arial"/>
              <a:sym typeface="Arial"/>
            </a:endParaRPr>
          </a:p>
        </p:txBody>
      </p:sp>
      <p:sp>
        <p:nvSpPr>
          <p:cNvPr id="792" name="Google Shape;792;p23"/>
          <p:cNvSpPr/>
          <p:nvPr/>
        </p:nvSpPr>
        <p:spPr>
          <a:xfrm rot="-5400000">
            <a:off x="-41883" y="5578493"/>
            <a:ext cx="3145523" cy="1004356"/>
          </a:xfrm>
          <a:custGeom>
            <a:rect b="b" l="l" r="r" t="t"/>
            <a:pathLst>
              <a:path extrusionOk="0" h="1004356" w="3145523">
                <a:moveTo>
                  <a:pt x="0" y="0"/>
                </a:moveTo>
                <a:lnTo>
                  <a:pt x="3145522" y="0"/>
                </a:lnTo>
                <a:lnTo>
                  <a:pt x="3145522" y="1004356"/>
                </a:lnTo>
                <a:lnTo>
                  <a:pt x="0" y="1004356"/>
                </a:lnTo>
                <a:lnTo>
                  <a:pt x="0" y="0"/>
                </a:lnTo>
                <a:close/>
              </a:path>
            </a:pathLst>
          </a:custGeom>
          <a:blipFill rotWithShape="1">
            <a:blip r:embed="rId5">
              <a:alphaModFix/>
            </a:blip>
            <a:stretch>
              <a:fillRect b="0" l="0" r="0" t="0"/>
            </a:stretch>
          </a:blipFill>
          <a:ln>
            <a:noFill/>
          </a:ln>
        </p:spPr>
      </p:sp>
      <p:sp>
        <p:nvSpPr>
          <p:cNvPr id="793" name="Google Shape;793;p23"/>
          <p:cNvSpPr/>
          <p:nvPr/>
        </p:nvSpPr>
        <p:spPr>
          <a:xfrm>
            <a:off x="-1758158"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6">
              <a:alphaModFix/>
            </a:blip>
            <a:stretch>
              <a:fillRect b="0" l="0" r="0" t="0"/>
            </a:stretch>
          </a:blipFill>
          <a:ln>
            <a:noFill/>
          </a:ln>
        </p:spPr>
      </p:sp>
      <p:grpSp>
        <p:nvGrpSpPr>
          <p:cNvPr id="794" name="Google Shape;794;p23"/>
          <p:cNvGrpSpPr/>
          <p:nvPr/>
        </p:nvGrpSpPr>
        <p:grpSpPr>
          <a:xfrm>
            <a:off x="29497" y="110236"/>
            <a:ext cx="4048339" cy="1170654"/>
            <a:chOff x="0" y="-57150"/>
            <a:chExt cx="1066229" cy="308320"/>
          </a:xfrm>
        </p:grpSpPr>
        <p:sp>
          <p:nvSpPr>
            <p:cNvPr id="795" name="Google Shape;795;p23"/>
            <p:cNvSpPr/>
            <p:nvPr/>
          </p:nvSpPr>
          <p:spPr>
            <a:xfrm>
              <a:off x="0" y="0"/>
              <a:ext cx="1066229" cy="251170"/>
            </a:xfrm>
            <a:custGeom>
              <a:rect b="b" l="l" r="r" t="t"/>
              <a:pathLst>
                <a:path extrusionOk="0" h="251170" w="1066229">
                  <a:moveTo>
                    <a:pt x="125585" y="0"/>
                  </a:moveTo>
                  <a:lnTo>
                    <a:pt x="940644" y="0"/>
                  </a:lnTo>
                  <a:cubicBezTo>
                    <a:pt x="973951" y="0"/>
                    <a:pt x="1005894" y="13231"/>
                    <a:pt x="1029446" y="36783"/>
                  </a:cubicBezTo>
                  <a:cubicBezTo>
                    <a:pt x="1052998" y="60335"/>
                    <a:pt x="1066229" y="92278"/>
                    <a:pt x="1066229" y="125585"/>
                  </a:cubicBezTo>
                  <a:lnTo>
                    <a:pt x="1066229" y="125585"/>
                  </a:lnTo>
                  <a:cubicBezTo>
                    <a:pt x="1066229" y="194944"/>
                    <a:pt x="1010003" y="251170"/>
                    <a:pt x="940644"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23"/>
            <p:cNvSpPr txBox="1"/>
            <p:nvPr/>
          </p:nvSpPr>
          <p:spPr>
            <a:xfrm>
              <a:off x="0" y="-57150"/>
              <a:ext cx="1066229"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97" name="Google Shape;797;p23"/>
          <p:cNvGrpSpPr/>
          <p:nvPr/>
        </p:nvGrpSpPr>
        <p:grpSpPr>
          <a:xfrm>
            <a:off x="2419559" y="3064491"/>
            <a:ext cx="15012600" cy="6431601"/>
            <a:chOff x="2861619" y="3228789"/>
            <a:chExt cx="15012600" cy="6431601"/>
          </a:xfrm>
        </p:grpSpPr>
        <p:pic>
          <p:nvPicPr>
            <p:cNvPr id="798" name="Google Shape;798;p23"/>
            <p:cNvPicPr preferRelativeResize="0"/>
            <p:nvPr/>
          </p:nvPicPr>
          <p:blipFill rotWithShape="1">
            <a:blip r:embed="rId7">
              <a:alphaModFix/>
            </a:blip>
            <a:srcRect b="0" l="0" r="0" t="0"/>
            <a:stretch/>
          </p:blipFill>
          <p:spPr>
            <a:xfrm>
              <a:off x="12710260" y="6136171"/>
              <a:ext cx="5163959" cy="3524219"/>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pic>
          <p:nvPicPr>
            <p:cNvPr id="799" name="Google Shape;799;p23"/>
            <p:cNvPicPr preferRelativeResize="0"/>
            <p:nvPr/>
          </p:nvPicPr>
          <p:blipFill rotWithShape="1">
            <a:blip r:embed="rId8">
              <a:alphaModFix/>
            </a:blip>
            <a:srcRect b="0" l="0" r="0" t="0"/>
            <a:stretch/>
          </p:blipFill>
          <p:spPr>
            <a:xfrm>
              <a:off x="2861619" y="3228789"/>
              <a:ext cx="5181600" cy="3543300"/>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grpSp>
      <p:pic>
        <p:nvPicPr>
          <p:cNvPr id="800" name="Google Shape;800;p23"/>
          <p:cNvPicPr preferRelativeResize="0"/>
          <p:nvPr/>
        </p:nvPicPr>
        <p:blipFill rotWithShape="1">
          <a:blip r:embed="rId9">
            <a:alphaModFix/>
          </a:blip>
          <a:srcRect b="0" l="0" r="0" t="0"/>
          <a:stretch/>
        </p:blipFill>
        <p:spPr>
          <a:xfrm>
            <a:off x="7070324" y="4542280"/>
            <a:ext cx="5323675" cy="3849112"/>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24"/>
          <p:cNvSpPr/>
          <p:nvPr/>
        </p:nvSpPr>
        <p:spPr>
          <a:xfrm>
            <a:off x="1543050"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3">
              <a:alphaModFix/>
            </a:blip>
            <a:stretch>
              <a:fillRect b="0" l="0" r="0" t="0"/>
            </a:stretch>
          </a:blipFill>
          <a:ln>
            <a:noFill/>
          </a:ln>
        </p:spPr>
      </p:sp>
      <p:grpSp>
        <p:nvGrpSpPr>
          <p:cNvPr id="806" name="Google Shape;806;p24"/>
          <p:cNvGrpSpPr/>
          <p:nvPr/>
        </p:nvGrpSpPr>
        <p:grpSpPr>
          <a:xfrm>
            <a:off x="13206071" y="-216991"/>
            <a:ext cx="5098053" cy="10503991"/>
            <a:chOff x="0" y="-57150"/>
            <a:chExt cx="1342697" cy="2766483"/>
          </a:xfrm>
        </p:grpSpPr>
        <p:sp>
          <p:nvSpPr>
            <p:cNvPr id="807" name="Google Shape;807;p24"/>
            <p:cNvSpPr/>
            <p:nvPr/>
          </p:nvSpPr>
          <p:spPr>
            <a:xfrm>
              <a:off x="0" y="0"/>
              <a:ext cx="1342697" cy="2709333"/>
            </a:xfrm>
            <a:custGeom>
              <a:rect b="b" l="l" r="r" t="t"/>
              <a:pathLst>
                <a:path extrusionOk="0" h="2709333" w="1342697">
                  <a:moveTo>
                    <a:pt x="0" y="0"/>
                  </a:moveTo>
                  <a:lnTo>
                    <a:pt x="1342697" y="0"/>
                  </a:lnTo>
                  <a:lnTo>
                    <a:pt x="1342697" y="2709333"/>
                  </a:lnTo>
                  <a:lnTo>
                    <a:pt x="0" y="2709333"/>
                  </a:lnTo>
                  <a:close/>
                </a:path>
              </a:pathLst>
            </a:custGeom>
            <a:solidFill>
              <a:srgbClr val="E1EFEA"/>
            </a:solidFill>
            <a:ln>
              <a:noFill/>
            </a:ln>
          </p:spPr>
        </p:sp>
        <p:sp>
          <p:nvSpPr>
            <p:cNvPr id="808" name="Google Shape;808;p24"/>
            <p:cNvSpPr txBox="1"/>
            <p:nvPr/>
          </p:nvSpPr>
          <p:spPr>
            <a:xfrm>
              <a:off x="0" y="-57150"/>
              <a:ext cx="134269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09" name="Google Shape;809;p24"/>
          <p:cNvSpPr/>
          <p:nvPr/>
        </p:nvSpPr>
        <p:spPr>
          <a:xfrm>
            <a:off x="12224752" y="4223752"/>
            <a:ext cx="6063248" cy="6063248"/>
          </a:xfrm>
          <a:custGeom>
            <a:rect b="b" l="l" r="r" t="t"/>
            <a:pathLst>
              <a:path extrusionOk="0" h="3331210" w="3331210">
                <a:moveTo>
                  <a:pt x="3331210" y="3331210"/>
                </a:moveTo>
                <a:lnTo>
                  <a:pt x="0" y="3331210"/>
                </a:lnTo>
                <a:cubicBezTo>
                  <a:pt x="0" y="1490980"/>
                  <a:pt x="1490980" y="0"/>
                  <a:pt x="3331210" y="0"/>
                </a:cubicBezTo>
                <a:lnTo>
                  <a:pt x="3331210" y="3331210"/>
                </a:lnTo>
                <a:close/>
              </a:path>
            </a:pathLst>
          </a:custGeom>
          <a:blipFill rotWithShape="1">
            <a:blip r:embed="rId4">
              <a:alphaModFix/>
            </a:blip>
            <a:stretch>
              <a:fillRect b="0" l="-17114" r="-17114"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24"/>
          <p:cNvSpPr txBox="1"/>
          <p:nvPr/>
        </p:nvSpPr>
        <p:spPr>
          <a:xfrm>
            <a:off x="3124200" y="2628900"/>
            <a:ext cx="7878606" cy="1231106"/>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000">
                <a:solidFill>
                  <a:srgbClr val="0C3635"/>
                </a:solidFill>
                <a:latin typeface="Arial"/>
                <a:ea typeface="Arial"/>
                <a:cs typeface="Arial"/>
                <a:sym typeface="Arial"/>
              </a:rPr>
              <a:t>2. PENGKAJIAN DAMPAK BENCANA</a:t>
            </a:r>
            <a:endParaRPr/>
          </a:p>
        </p:txBody>
      </p:sp>
      <p:sp>
        <p:nvSpPr>
          <p:cNvPr id="811" name="Google Shape;811;p24"/>
          <p:cNvSpPr/>
          <p:nvPr/>
        </p:nvSpPr>
        <p:spPr>
          <a:xfrm>
            <a:off x="14250895" y="1971424"/>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5">
              <a:alphaModFix/>
            </a:blip>
            <a:stretch>
              <a:fillRect b="0" l="0" r="0" t="0"/>
            </a:stretch>
          </a:blipFill>
          <a:ln>
            <a:noFill/>
          </a:ln>
        </p:spPr>
      </p:sp>
      <p:sp>
        <p:nvSpPr>
          <p:cNvPr id="812" name="Google Shape;812;p24"/>
          <p:cNvSpPr/>
          <p:nvPr/>
        </p:nvSpPr>
        <p:spPr>
          <a:xfrm rot="-5400000">
            <a:off x="38848" y="6406904"/>
            <a:ext cx="3008405" cy="960574"/>
          </a:xfrm>
          <a:custGeom>
            <a:rect b="b" l="l" r="r" t="t"/>
            <a:pathLst>
              <a:path extrusionOk="0" h="960574" w="3008405">
                <a:moveTo>
                  <a:pt x="0" y="0"/>
                </a:moveTo>
                <a:lnTo>
                  <a:pt x="3008404" y="0"/>
                </a:lnTo>
                <a:lnTo>
                  <a:pt x="3008404" y="960574"/>
                </a:lnTo>
                <a:lnTo>
                  <a:pt x="0" y="96057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grpSp>
        <p:nvGrpSpPr>
          <p:cNvPr id="817" name="Google Shape;817;p25"/>
          <p:cNvGrpSpPr/>
          <p:nvPr/>
        </p:nvGrpSpPr>
        <p:grpSpPr>
          <a:xfrm>
            <a:off x="7296150" y="0"/>
            <a:ext cx="10991850" cy="10287000"/>
            <a:chOff x="4864100" y="0"/>
            <a:chExt cx="7327900" cy="6858000"/>
          </a:xfrm>
        </p:grpSpPr>
        <p:sp>
          <p:nvSpPr>
            <p:cNvPr id="818" name="Google Shape;818;p25"/>
            <p:cNvSpPr/>
            <p:nvPr/>
          </p:nvSpPr>
          <p:spPr>
            <a:xfrm>
              <a:off x="4864100" y="0"/>
              <a:ext cx="7327900" cy="6858000"/>
            </a:xfrm>
            <a:custGeom>
              <a:rect b="b" l="l" r="r" t="t"/>
              <a:pathLst>
                <a:path extrusionOk="0" h="6858000" w="7327900">
                  <a:moveTo>
                    <a:pt x="7327900" y="0"/>
                  </a:moveTo>
                  <a:lnTo>
                    <a:pt x="0" y="6857999"/>
                  </a:lnTo>
                  <a:lnTo>
                    <a:pt x="7327900" y="6857999"/>
                  </a:lnTo>
                  <a:lnTo>
                    <a:pt x="7327900" y="0"/>
                  </a:lnTo>
                  <a:close/>
                </a:path>
              </a:pathLst>
            </a:custGeom>
            <a:solidFill>
              <a:srgbClr val="4471C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819" name="Google Shape;819;p25"/>
            <p:cNvSpPr/>
            <p:nvPr/>
          </p:nvSpPr>
          <p:spPr>
            <a:xfrm>
              <a:off x="5643880" y="0"/>
              <a:ext cx="5458460" cy="6215380"/>
            </a:xfrm>
            <a:custGeom>
              <a:rect b="b" l="l" r="r" t="t"/>
              <a:pathLst>
                <a:path extrusionOk="0" h="6215380" w="5458459">
                  <a:moveTo>
                    <a:pt x="840867" y="3507866"/>
                  </a:moveTo>
                  <a:lnTo>
                    <a:pt x="0" y="3507866"/>
                  </a:lnTo>
                  <a:lnTo>
                    <a:pt x="2729229" y="6215380"/>
                  </a:lnTo>
                  <a:lnTo>
                    <a:pt x="3570056" y="5381244"/>
                  </a:lnTo>
                  <a:lnTo>
                    <a:pt x="2729229" y="5381244"/>
                  </a:lnTo>
                  <a:lnTo>
                    <a:pt x="840867" y="3507866"/>
                  </a:lnTo>
                  <a:close/>
                </a:path>
                <a:path extrusionOk="0" h="6215380" w="5458459">
                  <a:moveTo>
                    <a:pt x="5458460" y="0"/>
                  </a:moveTo>
                  <a:lnTo>
                    <a:pt x="4639691" y="0"/>
                  </a:lnTo>
                  <a:lnTo>
                    <a:pt x="4639691" y="3507866"/>
                  </a:lnTo>
                  <a:lnTo>
                    <a:pt x="4617593" y="3507866"/>
                  </a:lnTo>
                  <a:lnTo>
                    <a:pt x="2729229" y="5381244"/>
                  </a:lnTo>
                  <a:lnTo>
                    <a:pt x="3570056" y="5381244"/>
                  </a:lnTo>
                  <a:lnTo>
                    <a:pt x="5458460" y="3507866"/>
                  </a:lnTo>
                  <a:lnTo>
                    <a:pt x="5458460" y="0"/>
                  </a:lnTo>
                  <a:close/>
                </a:path>
              </a:pathLst>
            </a:custGeom>
            <a:solidFill>
              <a:srgbClr val="1F386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820" name="Google Shape;820;p25"/>
            <p:cNvPicPr preferRelativeResize="0"/>
            <p:nvPr/>
          </p:nvPicPr>
          <p:blipFill rotWithShape="1">
            <a:blip r:embed="rId3">
              <a:alphaModFix/>
            </a:blip>
            <a:srcRect b="0" l="0" r="0" t="0"/>
            <a:stretch/>
          </p:blipFill>
          <p:spPr>
            <a:xfrm>
              <a:off x="6423660" y="1557019"/>
              <a:ext cx="3898899" cy="3898900"/>
            </a:xfrm>
            <a:prstGeom prst="rect">
              <a:avLst/>
            </a:prstGeom>
            <a:noFill/>
            <a:ln>
              <a:noFill/>
            </a:ln>
          </p:spPr>
        </p:pic>
      </p:grpSp>
      <p:sp>
        <p:nvSpPr>
          <p:cNvPr id="821" name="Google Shape;821;p25"/>
          <p:cNvSpPr txBox="1"/>
          <p:nvPr>
            <p:ph type="title"/>
          </p:nvPr>
        </p:nvSpPr>
        <p:spPr>
          <a:xfrm>
            <a:off x="1258729" y="699420"/>
            <a:ext cx="7365683" cy="1503617"/>
          </a:xfrm>
          <a:prstGeom prst="rect">
            <a:avLst/>
          </a:prstGeom>
          <a:noFill/>
          <a:ln>
            <a:noFill/>
          </a:ln>
        </p:spPr>
        <p:txBody>
          <a:bodyPr anchorCtr="0" anchor="ctr" bIns="0" lIns="0" spcFirstLastPara="1" rIns="0" wrap="square" tIns="11425">
            <a:spAutoFit/>
          </a:bodyPr>
          <a:lstStyle/>
          <a:p>
            <a:pPr indent="0" lvl="0" marL="19050" marR="7620" rtl="0" algn="ctr">
              <a:lnSpc>
                <a:spcPct val="101099"/>
              </a:lnSpc>
              <a:spcBef>
                <a:spcPts val="0"/>
              </a:spcBef>
              <a:spcAft>
                <a:spcPts val="0"/>
              </a:spcAft>
              <a:buClr>
                <a:srgbClr val="FF0000"/>
              </a:buClr>
              <a:buSzPts val="4800"/>
              <a:buFont typeface="Courier New"/>
              <a:buNone/>
            </a:pPr>
            <a:r>
              <a:rPr lang="en-US" sz="4800">
                <a:solidFill>
                  <a:srgbClr val="FF0000"/>
                </a:solidFill>
                <a:latin typeface="Courier New"/>
                <a:ea typeface="Courier New"/>
                <a:cs typeface="Courier New"/>
                <a:sym typeface="Courier New"/>
              </a:rPr>
              <a:t>01.KOMPONEN EKONOMI DAN  FISKAL</a:t>
            </a:r>
            <a:endParaRPr sz="4800">
              <a:latin typeface="Courier New"/>
              <a:ea typeface="Courier New"/>
              <a:cs typeface="Courier New"/>
              <a:sym typeface="Courier New"/>
            </a:endParaRPr>
          </a:p>
        </p:txBody>
      </p:sp>
      <p:sp>
        <p:nvSpPr>
          <p:cNvPr id="822" name="Google Shape;822;p25"/>
          <p:cNvSpPr txBox="1"/>
          <p:nvPr/>
        </p:nvSpPr>
        <p:spPr>
          <a:xfrm>
            <a:off x="871061" y="2668047"/>
            <a:ext cx="7165658" cy="7221208"/>
          </a:xfrm>
          <a:prstGeom prst="rect">
            <a:avLst/>
          </a:prstGeom>
          <a:noFill/>
          <a:ln>
            <a:noFill/>
          </a:ln>
        </p:spPr>
        <p:txBody>
          <a:bodyPr anchorCtr="0" anchor="t" bIns="0" lIns="0" spcFirstLastPara="1" rIns="0" wrap="square" tIns="19050">
            <a:spAutoFit/>
          </a:bodyPr>
          <a:lstStyle/>
          <a:p>
            <a:pPr indent="-430530" lvl="0" marL="449580" marR="120968" rtl="0" algn="l">
              <a:spcBef>
                <a:spcPts val="0"/>
              </a:spcBef>
              <a:spcAft>
                <a:spcPts val="0"/>
              </a:spcAft>
              <a:buClr>
                <a:schemeClr val="dk1"/>
              </a:buClr>
              <a:buSzPts val="3600"/>
              <a:buFont typeface="Arial"/>
              <a:buChar char="•"/>
            </a:pPr>
            <a:r>
              <a:rPr b="1" lang="en-US" sz="3600">
                <a:solidFill>
                  <a:schemeClr val="dk1"/>
                </a:solidFill>
                <a:latin typeface="Arial"/>
                <a:ea typeface="Arial"/>
                <a:cs typeface="Arial"/>
                <a:sym typeface="Arial"/>
              </a:rPr>
              <a:t>Dampak ekonomi adalah  penurunan kapasitas ekonomi  masyarakat di tingkat  kabupaten/kota setelah terjadi  bencana yang berimplikasi  terhadap produksi domestik  regional bruto.</a:t>
            </a:r>
            <a:endParaRPr sz="3600">
              <a:solidFill>
                <a:schemeClr val="dk1"/>
              </a:solidFill>
              <a:latin typeface="Arial"/>
              <a:ea typeface="Arial"/>
              <a:cs typeface="Arial"/>
              <a:sym typeface="Arial"/>
            </a:endParaRPr>
          </a:p>
          <a:p>
            <a:pPr indent="-430530" lvl="0" marL="449580" marR="7620" rtl="0" algn="l">
              <a:lnSpc>
                <a:spcPct val="99500"/>
              </a:lnSpc>
              <a:spcBef>
                <a:spcPts val="38"/>
              </a:spcBef>
              <a:spcAft>
                <a:spcPts val="0"/>
              </a:spcAft>
              <a:buClr>
                <a:schemeClr val="dk1"/>
              </a:buClr>
              <a:buSzPts val="3600"/>
              <a:buFont typeface="Arial"/>
              <a:buChar char="•"/>
            </a:pPr>
            <a:r>
              <a:rPr lang="en-US" sz="3600">
                <a:solidFill>
                  <a:schemeClr val="dk1"/>
                </a:solidFill>
                <a:latin typeface="Arial"/>
                <a:ea typeface="Arial"/>
                <a:cs typeface="Arial"/>
                <a:sym typeface="Arial"/>
              </a:rPr>
              <a:t>Dampak fiskal adalah penurunan  terhadap kapasitas keuangan  pemerintah pusat dan  pemerintah daerah sebagai  dampak bencana dalam jangka  pendek hingga menengah.</a:t>
            </a:r>
            <a:endParaRPr sz="36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grpSp>
        <p:nvGrpSpPr>
          <p:cNvPr id="827" name="Google Shape;827;p26"/>
          <p:cNvGrpSpPr/>
          <p:nvPr/>
        </p:nvGrpSpPr>
        <p:grpSpPr>
          <a:xfrm>
            <a:off x="1" y="0"/>
            <a:ext cx="18241328" cy="10287000"/>
            <a:chOff x="0" y="0"/>
            <a:chExt cx="12160885" cy="6858000"/>
          </a:xfrm>
        </p:grpSpPr>
        <p:sp>
          <p:nvSpPr>
            <p:cNvPr id="828" name="Google Shape;828;p26"/>
            <p:cNvSpPr/>
            <p:nvPr/>
          </p:nvSpPr>
          <p:spPr>
            <a:xfrm>
              <a:off x="0" y="0"/>
              <a:ext cx="12160885" cy="6858000"/>
            </a:xfrm>
            <a:custGeom>
              <a:rect b="b" l="l" r="r" t="t"/>
              <a:pathLst>
                <a:path extrusionOk="0" h="6858000" w="12160885">
                  <a:moveTo>
                    <a:pt x="12160472" y="0"/>
                  </a:moveTo>
                  <a:lnTo>
                    <a:pt x="0" y="0"/>
                  </a:lnTo>
                  <a:lnTo>
                    <a:pt x="0" y="6858000"/>
                  </a:lnTo>
                  <a:lnTo>
                    <a:pt x="12160472" y="0"/>
                  </a:lnTo>
                  <a:close/>
                </a:path>
              </a:pathLst>
            </a:custGeom>
            <a:solidFill>
              <a:srgbClr val="4471C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829" name="Google Shape;829;p26"/>
            <p:cNvPicPr preferRelativeResize="0"/>
            <p:nvPr/>
          </p:nvPicPr>
          <p:blipFill rotWithShape="1">
            <a:blip r:embed="rId3">
              <a:alphaModFix/>
            </a:blip>
            <a:srcRect b="0" l="0" r="0" t="0"/>
            <a:stretch/>
          </p:blipFill>
          <p:spPr>
            <a:xfrm>
              <a:off x="1524567" y="256607"/>
              <a:ext cx="9617844" cy="4652639"/>
            </a:xfrm>
            <a:prstGeom prst="rect">
              <a:avLst/>
            </a:prstGeom>
            <a:noFill/>
            <a:ln>
              <a:noFill/>
            </a:ln>
          </p:spPr>
        </p:pic>
        <p:sp>
          <p:nvSpPr>
            <p:cNvPr id="830" name="Google Shape;830;p26"/>
            <p:cNvSpPr/>
            <p:nvPr/>
          </p:nvSpPr>
          <p:spPr>
            <a:xfrm>
              <a:off x="1495171" y="227711"/>
              <a:ext cx="9677400" cy="4711700"/>
            </a:xfrm>
            <a:custGeom>
              <a:rect b="b" l="l" r="r" t="t"/>
              <a:pathLst>
                <a:path extrusionOk="0" h="4711700" w="9677400">
                  <a:moveTo>
                    <a:pt x="9003538" y="0"/>
                  </a:moveTo>
                  <a:lnTo>
                    <a:pt x="9076309" y="7493"/>
                  </a:lnTo>
                  <a:lnTo>
                    <a:pt x="9119235" y="22225"/>
                  </a:lnTo>
                  <a:lnTo>
                    <a:pt x="9158351" y="44069"/>
                  </a:lnTo>
                  <a:lnTo>
                    <a:pt x="9194038" y="71628"/>
                  </a:lnTo>
                  <a:lnTo>
                    <a:pt x="9223883" y="105156"/>
                  </a:lnTo>
                  <a:lnTo>
                    <a:pt x="9248394" y="143002"/>
                  </a:lnTo>
                  <a:lnTo>
                    <a:pt x="9266301" y="185928"/>
                  </a:lnTo>
                  <a:lnTo>
                    <a:pt x="9276207" y="230886"/>
                  </a:lnTo>
                  <a:lnTo>
                    <a:pt x="9674987" y="3257931"/>
                  </a:lnTo>
                  <a:lnTo>
                    <a:pt x="9677146" y="3284220"/>
                  </a:lnTo>
                  <a:lnTo>
                    <a:pt x="9676638" y="3312160"/>
                  </a:lnTo>
                  <a:lnTo>
                    <a:pt x="9667875" y="3363341"/>
                  </a:lnTo>
                  <a:lnTo>
                    <a:pt x="9649079" y="3411474"/>
                  </a:lnTo>
                  <a:lnTo>
                    <a:pt x="9622028" y="3455035"/>
                  </a:lnTo>
                  <a:lnTo>
                    <a:pt x="9587230" y="3492500"/>
                  </a:lnTo>
                  <a:lnTo>
                    <a:pt x="9545193" y="3522853"/>
                  </a:lnTo>
                  <a:lnTo>
                    <a:pt x="9498203" y="3544443"/>
                  </a:lnTo>
                  <a:lnTo>
                    <a:pt x="9445625" y="3556889"/>
                  </a:lnTo>
                  <a:lnTo>
                    <a:pt x="699516" y="4709287"/>
                  </a:lnTo>
                  <a:lnTo>
                    <a:pt x="673099" y="4711446"/>
                  </a:lnTo>
                  <a:lnTo>
                    <a:pt x="645667" y="4710938"/>
                  </a:lnTo>
                  <a:lnTo>
                    <a:pt x="594486" y="4702175"/>
                  </a:lnTo>
                  <a:lnTo>
                    <a:pt x="546354" y="4683379"/>
                  </a:lnTo>
                  <a:lnTo>
                    <a:pt x="502792" y="4656328"/>
                  </a:lnTo>
                  <a:lnTo>
                    <a:pt x="465201" y="4621530"/>
                  </a:lnTo>
                  <a:lnTo>
                    <a:pt x="434974" y="4579620"/>
                  </a:lnTo>
                  <a:lnTo>
                    <a:pt x="413003" y="4532630"/>
                  </a:lnTo>
                  <a:lnTo>
                    <a:pt x="400430" y="4479925"/>
                  </a:lnTo>
                  <a:lnTo>
                    <a:pt x="2159" y="1453515"/>
                  </a:lnTo>
                  <a:lnTo>
                    <a:pt x="0" y="1427226"/>
                  </a:lnTo>
                  <a:lnTo>
                    <a:pt x="507" y="1399286"/>
                  </a:lnTo>
                  <a:lnTo>
                    <a:pt x="9270" y="1348232"/>
                  </a:lnTo>
                  <a:lnTo>
                    <a:pt x="27559" y="1299972"/>
                  </a:lnTo>
                  <a:lnTo>
                    <a:pt x="55244" y="1256284"/>
                  </a:lnTo>
                  <a:lnTo>
                    <a:pt x="89915" y="1218946"/>
                  </a:lnTo>
                  <a:lnTo>
                    <a:pt x="131953" y="1188593"/>
                  </a:lnTo>
                  <a:lnTo>
                    <a:pt x="178942" y="1167003"/>
                  </a:lnTo>
                  <a:lnTo>
                    <a:pt x="231393" y="1154430"/>
                  </a:lnTo>
                  <a:lnTo>
                    <a:pt x="8977249" y="2159"/>
                  </a:lnTo>
                  <a:lnTo>
                    <a:pt x="9003538" y="0"/>
                  </a:lnTo>
                  <a:close/>
                </a:path>
              </a:pathLst>
            </a:custGeom>
            <a:noFill/>
            <a:ln cap="flat" cmpd="sng" w="584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831" name="Google Shape;831;p26"/>
            <p:cNvPicPr preferRelativeResize="0"/>
            <p:nvPr/>
          </p:nvPicPr>
          <p:blipFill rotWithShape="1">
            <a:blip r:embed="rId4">
              <a:alphaModFix/>
            </a:blip>
            <a:srcRect b="0" l="0" r="0" t="0"/>
            <a:stretch/>
          </p:blipFill>
          <p:spPr>
            <a:xfrm>
              <a:off x="1499235" y="729615"/>
              <a:ext cx="9498330" cy="4164329"/>
            </a:xfrm>
            <a:prstGeom prst="rect">
              <a:avLst/>
            </a:prstGeom>
            <a:noFill/>
            <a:ln>
              <a:noFill/>
            </a:ln>
          </p:spPr>
        </p:pic>
        <p:sp>
          <p:nvSpPr>
            <p:cNvPr id="832" name="Google Shape;832;p26"/>
            <p:cNvSpPr/>
            <p:nvPr/>
          </p:nvSpPr>
          <p:spPr>
            <a:xfrm>
              <a:off x="1470152" y="700531"/>
              <a:ext cx="9557385" cy="4223385"/>
            </a:xfrm>
            <a:custGeom>
              <a:rect b="b" l="l" r="r" t="t"/>
              <a:pathLst>
                <a:path extrusionOk="0" h="4223385" w="9557385">
                  <a:moveTo>
                    <a:pt x="9066149" y="0"/>
                  </a:moveTo>
                  <a:lnTo>
                    <a:pt x="9115171" y="1269"/>
                  </a:lnTo>
                  <a:lnTo>
                    <a:pt x="9162923" y="12572"/>
                  </a:lnTo>
                  <a:lnTo>
                    <a:pt x="9206484" y="32384"/>
                  </a:lnTo>
                  <a:lnTo>
                    <a:pt x="9245600" y="59816"/>
                  </a:lnTo>
                  <a:lnTo>
                    <a:pt x="9278493" y="94487"/>
                  </a:lnTo>
                  <a:lnTo>
                    <a:pt x="9304528" y="134873"/>
                  </a:lnTo>
                  <a:lnTo>
                    <a:pt x="9322562" y="180466"/>
                  </a:lnTo>
                  <a:lnTo>
                    <a:pt x="9330817" y="228472"/>
                  </a:lnTo>
                  <a:lnTo>
                    <a:pt x="9556877" y="3310381"/>
                  </a:lnTo>
                  <a:lnTo>
                    <a:pt x="9555607" y="3359277"/>
                  </a:lnTo>
                  <a:lnTo>
                    <a:pt x="9544304" y="3406902"/>
                  </a:lnTo>
                  <a:lnTo>
                    <a:pt x="9524492" y="3450970"/>
                  </a:lnTo>
                  <a:lnTo>
                    <a:pt x="9497060" y="3489832"/>
                  </a:lnTo>
                  <a:lnTo>
                    <a:pt x="9462389" y="3522599"/>
                  </a:lnTo>
                  <a:lnTo>
                    <a:pt x="9422003" y="3548633"/>
                  </a:lnTo>
                  <a:lnTo>
                    <a:pt x="9376029" y="3566667"/>
                  </a:lnTo>
                  <a:lnTo>
                    <a:pt x="9328023" y="3574923"/>
                  </a:lnTo>
                  <a:lnTo>
                    <a:pt x="490728" y="4222877"/>
                  </a:lnTo>
                  <a:lnTo>
                    <a:pt x="441833" y="4221607"/>
                  </a:lnTo>
                  <a:lnTo>
                    <a:pt x="394080" y="4210304"/>
                  </a:lnTo>
                  <a:lnTo>
                    <a:pt x="350011" y="4190491"/>
                  </a:lnTo>
                  <a:lnTo>
                    <a:pt x="311277" y="4163059"/>
                  </a:lnTo>
                  <a:lnTo>
                    <a:pt x="278384" y="4128388"/>
                  </a:lnTo>
                  <a:lnTo>
                    <a:pt x="252348" y="4088003"/>
                  </a:lnTo>
                  <a:lnTo>
                    <a:pt x="234315" y="4042029"/>
                  </a:lnTo>
                  <a:lnTo>
                    <a:pt x="226059" y="3994023"/>
                  </a:lnTo>
                  <a:lnTo>
                    <a:pt x="0" y="912621"/>
                  </a:lnTo>
                  <a:lnTo>
                    <a:pt x="1269" y="863600"/>
                  </a:lnTo>
                  <a:lnTo>
                    <a:pt x="12572" y="815975"/>
                  </a:lnTo>
                  <a:lnTo>
                    <a:pt x="32384" y="771905"/>
                  </a:lnTo>
                  <a:lnTo>
                    <a:pt x="59816" y="733170"/>
                  </a:lnTo>
                  <a:lnTo>
                    <a:pt x="94487" y="700277"/>
                  </a:lnTo>
                  <a:lnTo>
                    <a:pt x="134873" y="674242"/>
                  </a:lnTo>
                  <a:lnTo>
                    <a:pt x="180847" y="656208"/>
                  </a:lnTo>
                  <a:lnTo>
                    <a:pt x="228853" y="647953"/>
                  </a:lnTo>
                  <a:lnTo>
                    <a:pt x="9066149" y="0"/>
                  </a:lnTo>
                  <a:close/>
                </a:path>
              </a:pathLst>
            </a:custGeom>
            <a:noFill/>
            <a:ln cap="flat" cmpd="sng" w="584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833" name="Google Shape;833;p26"/>
            <p:cNvPicPr preferRelativeResize="0"/>
            <p:nvPr/>
          </p:nvPicPr>
          <p:blipFill rotWithShape="1">
            <a:blip r:embed="rId5">
              <a:alphaModFix/>
            </a:blip>
            <a:srcRect b="0" l="0" r="0" t="0"/>
            <a:stretch/>
          </p:blipFill>
          <p:spPr>
            <a:xfrm>
              <a:off x="1600200" y="1348739"/>
              <a:ext cx="9296400" cy="3528060"/>
            </a:xfrm>
            <a:prstGeom prst="rect">
              <a:avLst/>
            </a:prstGeom>
            <a:noFill/>
            <a:ln>
              <a:noFill/>
            </a:ln>
          </p:spPr>
        </p:pic>
        <p:sp>
          <p:nvSpPr>
            <p:cNvPr id="834" name="Google Shape;834;p26"/>
            <p:cNvSpPr/>
            <p:nvPr/>
          </p:nvSpPr>
          <p:spPr>
            <a:xfrm>
              <a:off x="1570989" y="1319530"/>
              <a:ext cx="9354820" cy="3587115"/>
            </a:xfrm>
            <a:custGeom>
              <a:rect b="b" l="l" r="r" t="t"/>
              <a:pathLst>
                <a:path extrusionOk="0" h="3587115" w="9354820">
                  <a:moveTo>
                    <a:pt x="359536" y="0"/>
                  </a:moveTo>
                  <a:lnTo>
                    <a:pt x="8995664" y="0"/>
                  </a:lnTo>
                  <a:lnTo>
                    <a:pt x="9031732" y="1650"/>
                  </a:lnTo>
                  <a:lnTo>
                    <a:pt x="9102216" y="16383"/>
                  </a:lnTo>
                  <a:lnTo>
                    <a:pt x="9166479" y="43561"/>
                  </a:lnTo>
                  <a:lnTo>
                    <a:pt x="9224010" y="82550"/>
                  </a:lnTo>
                  <a:lnTo>
                    <a:pt x="9272651" y="131191"/>
                  </a:lnTo>
                  <a:lnTo>
                    <a:pt x="9311259" y="188722"/>
                  </a:lnTo>
                  <a:lnTo>
                    <a:pt x="9338944" y="253619"/>
                  </a:lnTo>
                  <a:lnTo>
                    <a:pt x="9353168" y="323850"/>
                  </a:lnTo>
                  <a:lnTo>
                    <a:pt x="9354819" y="359918"/>
                  </a:lnTo>
                  <a:lnTo>
                    <a:pt x="9354819" y="3227070"/>
                  </a:lnTo>
                  <a:lnTo>
                    <a:pt x="9347454" y="3298952"/>
                  </a:lnTo>
                  <a:lnTo>
                    <a:pt x="9326753" y="3366897"/>
                  </a:lnTo>
                  <a:lnTo>
                    <a:pt x="9293606" y="3427603"/>
                  </a:lnTo>
                  <a:lnTo>
                    <a:pt x="9249410" y="3481324"/>
                  </a:lnTo>
                  <a:lnTo>
                    <a:pt x="9196196" y="3525393"/>
                  </a:lnTo>
                  <a:lnTo>
                    <a:pt x="9135110" y="3558540"/>
                  </a:lnTo>
                  <a:lnTo>
                    <a:pt x="9067545" y="3579368"/>
                  </a:lnTo>
                  <a:lnTo>
                    <a:pt x="8995664" y="3586607"/>
                  </a:lnTo>
                  <a:lnTo>
                    <a:pt x="359536" y="3586607"/>
                  </a:lnTo>
                  <a:lnTo>
                    <a:pt x="287654" y="3579368"/>
                  </a:lnTo>
                  <a:lnTo>
                    <a:pt x="220090" y="3558540"/>
                  </a:lnTo>
                  <a:lnTo>
                    <a:pt x="159003" y="3525393"/>
                  </a:lnTo>
                  <a:lnTo>
                    <a:pt x="105790" y="3481324"/>
                  </a:lnTo>
                  <a:lnTo>
                    <a:pt x="61721" y="3427730"/>
                  </a:lnTo>
                  <a:lnTo>
                    <a:pt x="28447" y="3366770"/>
                  </a:lnTo>
                  <a:lnTo>
                    <a:pt x="7365" y="3299079"/>
                  </a:lnTo>
                  <a:lnTo>
                    <a:pt x="0" y="3227070"/>
                  </a:lnTo>
                  <a:lnTo>
                    <a:pt x="0" y="359918"/>
                  </a:lnTo>
                  <a:lnTo>
                    <a:pt x="7365" y="287909"/>
                  </a:lnTo>
                  <a:lnTo>
                    <a:pt x="28447" y="220345"/>
                  </a:lnTo>
                  <a:lnTo>
                    <a:pt x="61721" y="158877"/>
                  </a:lnTo>
                  <a:lnTo>
                    <a:pt x="105790" y="105791"/>
                  </a:lnTo>
                  <a:lnTo>
                    <a:pt x="158877" y="61722"/>
                  </a:lnTo>
                  <a:lnTo>
                    <a:pt x="220217" y="28448"/>
                  </a:lnTo>
                  <a:lnTo>
                    <a:pt x="287528" y="7366"/>
                  </a:lnTo>
                  <a:lnTo>
                    <a:pt x="359536" y="0"/>
                  </a:lnTo>
                  <a:close/>
                </a:path>
              </a:pathLst>
            </a:custGeom>
            <a:noFill/>
            <a:ln cap="flat" cmpd="sng" w="584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835" name="Google Shape;835;p26"/>
          <p:cNvSpPr txBox="1"/>
          <p:nvPr/>
        </p:nvSpPr>
        <p:spPr>
          <a:xfrm>
            <a:off x="609600" y="109761"/>
            <a:ext cx="14112240" cy="850233"/>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b="1" lang="en-US" sz="5400">
                <a:solidFill>
                  <a:schemeClr val="lt1"/>
                </a:solidFill>
                <a:latin typeface="Courier New"/>
                <a:ea typeface="Courier New"/>
                <a:cs typeface="Courier New"/>
                <a:sym typeface="Courier New"/>
              </a:rPr>
              <a:t>02.KOMPONEN</a:t>
            </a:r>
            <a:r>
              <a:rPr b="1" lang="en-US" sz="5400">
                <a:solidFill>
                  <a:srgbClr val="404040"/>
                </a:solidFill>
                <a:latin typeface="Courier New"/>
                <a:ea typeface="Courier New"/>
                <a:cs typeface="Courier New"/>
                <a:sym typeface="Courier New"/>
              </a:rPr>
              <a:t> </a:t>
            </a:r>
            <a:r>
              <a:rPr b="1" lang="en-US" sz="5400">
                <a:solidFill>
                  <a:srgbClr val="FF0000"/>
                </a:solidFill>
                <a:latin typeface="Courier New"/>
                <a:ea typeface="Courier New"/>
                <a:cs typeface="Courier New"/>
                <a:sym typeface="Courier New"/>
              </a:rPr>
              <a:t>KUALITAS LINGKUNGAN</a:t>
            </a:r>
            <a:endParaRPr sz="5400">
              <a:solidFill>
                <a:schemeClr val="dk1"/>
              </a:solidFill>
              <a:latin typeface="Courier New"/>
              <a:ea typeface="Courier New"/>
              <a:cs typeface="Courier New"/>
              <a:sym typeface="Courier New"/>
            </a:endParaRPr>
          </a:p>
        </p:txBody>
      </p:sp>
      <p:sp>
        <p:nvSpPr>
          <p:cNvPr id="836" name="Google Shape;836;p26"/>
          <p:cNvSpPr txBox="1"/>
          <p:nvPr/>
        </p:nvSpPr>
        <p:spPr>
          <a:xfrm>
            <a:off x="3033330" y="8528208"/>
            <a:ext cx="14959965" cy="1671420"/>
          </a:xfrm>
          <a:prstGeom prst="rect">
            <a:avLst/>
          </a:prstGeom>
          <a:noFill/>
          <a:ln>
            <a:noFill/>
          </a:ln>
        </p:spPr>
        <p:txBody>
          <a:bodyPr anchorCtr="0" anchor="t" bIns="0" lIns="0" spcFirstLastPara="1" rIns="0" wrap="square" tIns="25700">
            <a:spAutoFit/>
          </a:bodyPr>
          <a:lstStyle/>
          <a:p>
            <a:pPr indent="0" lvl="0" marL="19050" marR="7620" rtl="0" algn="just">
              <a:lnSpc>
                <a:spcPct val="98700"/>
              </a:lnSpc>
              <a:spcBef>
                <a:spcPts val="0"/>
              </a:spcBef>
              <a:spcAft>
                <a:spcPts val="0"/>
              </a:spcAft>
              <a:buNone/>
            </a:pPr>
            <a:r>
              <a:rPr lang="en-US" sz="3600">
                <a:solidFill>
                  <a:schemeClr val="dk1"/>
                </a:solidFill>
                <a:latin typeface="Arial"/>
                <a:ea typeface="Arial"/>
                <a:cs typeface="Arial"/>
                <a:sym typeface="Arial"/>
              </a:rPr>
              <a:t>Dampak terhadap lingkungan adalah penurunan kualitas lingkungan yang  berpengaruh terhadap kehidupan manusia dan membutuhkan pemulihan  dalam jangka menengah dan jangka panjang.</a:t>
            </a:r>
            <a:endParaRPr sz="36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grpSp>
        <p:nvGrpSpPr>
          <p:cNvPr id="841" name="Google Shape;841;p27"/>
          <p:cNvGrpSpPr/>
          <p:nvPr/>
        </p:nvGrpSpPr>
        <p:grpSpPr>
          <a:xfrm>
            <a:off x="1539234" y="2560319"/>
            <a:ext cx="14842943" cy="7726680"/>
            <a:chOff x="1026156" y="1706879"/>
            <a:chExt cx="9895295" cy="5151120"/>
          </a:xfrm>
        </p:grpSpPr>
        <p:sp>
          <p:nvSpPr>
            <p:cNvPr id="842" name="Google Shape;842;p27"/>
            <p:cNvSpPr/>
            <p:nvPr/>
          </p:nvSpPr>
          <p:spPr>
            <a:xfrm>
              <a:off x="1473200" y="2235199"/>
              <a:ext cx="9245600" cy="4622800"/>
            </a:xfrm>
            <a:custGeom>
              <a:rect b="b" l="l" r="r" t="t"/>
              <a:pathLst>
                <a:path extrusionOk="0" h="4622800" w="9245600">
                  <a:moveTo>
                    <a:pt x="4622800" y="0"/>
                  </a:moveTo>
                  <a:lnTo>
                    <a:pt x="4574382" y="248"/>
                  </a:lnTo>
                  <a:lnTo>
                    <a:pt x="4526083" y="991"/>
                  </a:lnTo>
                  <a:lnTo>
                    <a:pt x="4477904" y="2227"/>
                  </a:lnTo>
                  <a:lnTo>
                    <a:pt x="4429850" y="3953"/>
                  </a:lnTo>
                  <a:lnTo>
                    <a:pt x="4381921" y="6167"/>
                  </a:lnTo>
                  <a:lnTo>
                    <a:pt x="4334120" y="8867"/>
                  </a:lnTo>
                  <a:lnTo>
                    <a:pt x="4286450" y="12049"/>
                  </a:lnTo>
                  <a:lnTo>
                    <a:pt x="4238913" y="15712"/>
                  </a:lnTo>
                  <a:lnTo>
                    <a:pt x="4191512" y="19853"/>
                  </a:lnTo>
                  <a:lnTo>
                    <a:pt x="4144248" y="24470"/>
                  </a:lnTo>
                  <a:lnTo>
                    <a:pt x="4097125" y="29560"/>
                  </a:lnTo>
                  <a:lnTo>
                    <a:pt x="4050144" y="35121"/>
                  </a:lnTo>
                  <a:lnTo>
                    <a:pt x="4003309" y="41150"/>
                  </a:lnTo>
                  <a:lnTo>
                    <a:pt x="3956621" y="47646"/>
                  </a:lnTo>
                  <a:lnTo>
                    <a:pt x="3910083" y="54605"/>
                  </a:lnTo>
                  <a:lnTo>
                    <a:pt x="3863698" y="62026"/>
                  </a:lnTo>
                  <a:lnTo>
                    <a:pt x="3817467" y="69905"/>
                  </a:lnTo>
                  <a:lnTo>
                    <a:pt x="3771393" y="78241"/>
                  </a:lnTo>
                  <a:lnTo>
                    <a:pt x="3725479" y="87030"/>
                  </a:lnTo>
                  <a:lnTo>
                    <a:pt x="3679727" y="96272"/>
                  </a:lnTo>
                  <a:lnTo>
                    <a:pt x="3634140" y="105962"/>
                  </a:lnTo>
                  <a:lnTo>
                    <a:pt x="3588719" y="116100"/>
                  </a:lnTo>
                  <a:lnTo>
                    <a:pt x="3543468" y="126681"/>
                  </a:lnTo>
                  <a:lnTo>
                    <a:pt x="3498388" y="137705"/>
                  </a:lnTo>
                  <a:lnTo>
                    <a:pt x="3453483" y="149168"/>
                  </a:lnTo>
                  <a:lnTo>
                    <a:pt x="3408753" y="161068"/>
                  </a:lnTo>
                  <a:lnTo>
                    <a:pt x="3364203" y="173403"/>
                  </a:lnTo>
                  <a:lnTo>
                    <a:pt x="3319834" y="186171"/>
                  </a:lnTo>
                  <a:lnTo>
                    <a:pt x="3275649" y="199368"/>
                  </a:lnTo>
                  <a:lnTo>
                    <a:pt x="3231650" y="212992"/>
                  </a:lnTo>
                  <a:lnTo>
                    <a:pt x="3187840" y="227042"/>
                  </a:lnTo>
                  <a:lnTo>
                    <a:pt x="3144221" y="241514"/>
                  </a:lnTo>
                  <a:lnTo>
                    <a:pt x="3100794" y="256407"/>
                  </a:lnTo>
                  <a:lnTo>
                    <a:pt x="3057564" y="271717"/>
                  </a:lnTo>
                  <a:lnTo>
                    <a:pt x="3014532" y="287443"/>
                  </a:lnTo>
                  <a:lnTo>
                    <a:pt x="2971701" y="303582"/>
                  </a:lnTo>
                  <a:lnTo>
                    <a:pt x="2929073" y="320131"/>
                  </a:lnTo>
                  <a:lnTo>
                    <a:pt x="2886650" y="337089"/>
                  </a:lnTo>
                  <a:lnTo>
                    <a:pt x="2844435" y="354452"/>
                  </a:lnTo>
                  <a:lnTo>
                    <a:pt x="2802430" y="372219"/>
                  </a:lnTo>
                  <a:lnTo>
                    <a:pt x="2760638" y="390386"/>
                  </a:lnTo>
                  <a:lnTo>
                    <a:pt x="2719061" y="408952"/>
                  </a:lnTo>
                  <a:lnTo>
                    <a:pt x="2677702" y="427914"/>
                  </a:lnTo>
                  <a:lnTo>
                    <a:pt x="2636562" y="447270"/>
                  </a:lnTo>
                  <a:lnTo>
                    <a:pt x="2595645" y="467017"/>
                  </a:lnTo>
                  <a:lnTo>
                    <a:pt x="2554953" y="487153"/>
                  </a:lnTo>
                  <a:lnTo>
                    <a:pt x="2514488" y="507675"/>
                  </a:lnTo>
                  <a:lnTo>
                    <a:pt x="2474252" y="528582"/>
                  </a:lnTo>
                  <a:lnTo>
                    <a:pt x="2434249" y="549870"/>
                  </a:lnTo>
                  <a:lnTo>
                    <a:pt x="2394480" y="571537"/>
                  </a:lnTo>
                  <a:lnTo>
                    <a:pt x="2354947" y="593581"/>
                  </a:lnTo>
                  <a:lnTo>
                    <a:pt x="2315654" y="615999"/>
                  </a:lnTo>
                  <a:lnTo>
                    <a:pt x="2276603" y="638790"/>
                  </a:lnTo>
                  <a:lnTo>
                    <a:pt x="2237796" y="661950"/>
                  </a:lnTo>
                  <a:lnTo>
                    <a:pt x="2199235" y="685477"/>
                  </a:lnTo>
                  <a:lnTo>
                    <a:pt x="2160923" y="709369"/>
                  </a:lnTo>
                  <a:lnTo>
                    <a:pt x="2122862" y="733623"/>
                  </a:lnTo>
                  <a:lnTo>
                    <a:pt x="2085055" y="758237"/>
                  </a:lnTo>
                  <a:lnTo>
                    <a:pt x="2047505" y="783208"/>
                  </a:lnTo>
                  <a:lnTo>
                    <a:pt x="2010212" y="808535"/>
                  </a:lnTo>
                  <a:lnTo>
                    <a:pt x="1973181" y="834214"/>
                  </a:lnTo>
                  <a:lnTo>
                    <a:pt x="1936413" y="860243"/>
                  </a:lnTo>
                  <a:lnTo>
                    <a:pt x="1899911" y="886621"/>
                  </a:lnTo>
                  <a:lnTo>
                    <a:pt x="1863677" y="913344"/>
                  </a:lnTo>
                  <a:lnTo>
                    <a:pt x="1827714" y="940409"/>
                  </a:lnTo>
                  <a:lnTo>
                    <a:pt x="1792024" y="967816"/>
                  </a:lnTo>
                  <a:lnTo>
                    <a:pt x="1756609" y="995560"/>
                  </a:lnTo>
                  <a:lnTo>
                    <a:pt x="1721472" y="1023640"/>
                  </a:lnTo>
                  <a:lnTo>
                    <a:pt x="1686615" y="1052054"/>
                  </a:lnTo>
                  <a:lnTo>
                    <a:pt x="1652041" y="1080799"/>
                  </a:lnTo>
                  <a:lnTo>
                    <a:pt x="1617752" y="1109872"/>
                  </a:lnTo>
                  <a:lnTo>
                    <a:pt x="1583751" y="1139271"/>
                  </a:lnTo>
                  <a:lnTo>
                    <a:pt x="1550040" y="1168994"/>
                  </a:lnTo>
                  <a:lnTo>
                    <a:pt x="1516620" y="1199038"/>
                  </a:lnTo>
                  <a:lnTo>
                    <a:pt x="1483496" y="1229401"/>
                  </a:lnTo>
                  <a:lnTo>
                    <a:pt x="1450669" y="1260081"/>
                  </a:lnTo>
                  <a:lnTo>
                    <a:pt x="1418141" y="1291074"/>
                  </a:lnTo>
                  <a:lnTo>
                    <a:pt x="1385915" y="1322380"/>
                  </a:lnTo>
                  <a:lnTo>
                    <a:pt x="1353994" y="1353994"/>
                  </a:lnTo>
                  <a:lnTo>
                    <a:pt x="1322380" y="1385915"/>
                  </a:lnTo>
                  <a:lnTo>
                    <a:pt x="1291074" y="1418141"/>
                  </a:lnTo>
                  <a:lnTo>
                    <a:pt x="1260081" y="1450669"/>
                  </a:lnTo>
                  <a:lnTo>
                    <a:pt x="1229401" y="1483496"/>
                  </a:lnTo>
                  <a:lnTo>
                    <a:pt x="1199038" y="1516620"/>
                  </a:lnTo>
                  <a:lnTo>
                    <a:pt x="1168994" y="1550040"/>
                  </a:lnTo>
                  <a:lnTo>
                    <a:pt x="1139271" y="1583751"/>
                  </a:lnTo>
                  <a:lnTo>
                    <a:pt x="1109872" y="1617752"/>
                  </a:lnTo>
                  <a:lnTo>
                    <a:pt x="1080799" y="1652041"/>
                  </a:lnTo>
                  <a:lnTo>
                    <a:pt x="1052054" y="1686615"/>
                  </a:lnTo>
                  <a:lnTo>
                    <a:pt x="1023640" y="1721472"/>
                  </a:lnTo>
                  <a:lnTo>
                    <a:pt x="995560" y="1756609"/>
                  </a:lnTo>
                  <a:lnTo>
                    <a:pt x="967816" y="1792024"/>
                  </a:lnTo>
                  <a:lnTo>
                    <a:pt x="940409" y="1827714"/>
                  </a:lnTo>
                  <a:lnTo>
                    <a:pt x="913344" y="1863677"/>
                  </a:lnTo>
                  <a:lnTo>
                    <a:pt x="886621" y="1899911"/>
                  </a:lnTo>
                  <a:lnTo>
                    <a:pt x="860243" y="1936413"/>
                  </a:lnTo>
                  <a:lnTo>
                    <a:pt x="834214" y="1973181"/>
                  </a:lnTo>
                  <a:lnTo>
                    <a:pt x="808535" y="2010212"/>
                  </a:lnTo>
                  <a:lnTo>
                    <a:pt x="783208" y="2047505"/>
                  </a:lnTo>
                  <a:lnTo>
                    <a:pt x="758237" y="2085055"/>
                  </a:lnTo>
                  <a:lnTo>
                    <a:pt x="733623" y="2122862"/>
                  </a:lnTo>
                  <a:lnTo>
                    <a:pt x="709369" y="2160923"/>
                  </a:lnTo>
                  <a:lnTo>
                    <a:pt x="685477" y="2199235"/>
                  </a:lnTo>
                  <a:lnTo>
                    <a:pt x="661950" y="2237796"/>
                  </a:lnTo>
                  <a:lnTo>
                    <a:pt x="638790" y="2276603"/>
                  </a:lnTo>
                  <a:lnTo>
                    <a:pt x="615999" y="2315654"/>
                  </a:lnTo>
                  <a:lnTo>
                    <a:pt x="593581" y="2354947"/>
                  </a:lnTo>
                  <a:lnTo>
                    <a:pt x="571537" y="2394480"/>
                  </a:lnTo>
                  <a:lnTo>
                    <a:pt x="549870" y="2434249"/>
                  </a:lnTo>
                  <a:lnTo>
                    <a:pt x="528582" y="2474252"/>
                  </a:lnTo>
                  <a:lnTo>
                    <a:pt x="507675" y="2514488"/>
                  </a:lnTo>
                  <a:lnTo>
                    <a:pt x="487153" y="2554953"/>
                  </a:lnTo>
                  <a:lnTo>
                    <a:pt x="467017" y="2595645"/>
                  </a:lnTo>
                  <a:lnTo>
                    <a:pt x="447270" y="2636562"/>
                  </a:lnTo>
                  <a:lnTo>
                    <a:pt x="427914" y="2677702"/>
                  </a:lnTo>
                  <a:lnTo>
                    <a:pt x="408952" y="2719061"/>
                  </a:lnTo>
                  <a:lnTo>
                    <a:pt x="390386" y="2760638"/>
                  </a:lnTo>
                  <a:lnTo>
                    <a:pt x="372219" y="2802430"/>
                  </a:lnTo>
                  <a:lnTo>
                    <a:pt x="354452" y="2844435"/>
                  </a:lnTo>
                  <a:lnTo>
                    <a:pt x="337089" y="2886650"/>
                  </a:lnTo>
                  <a:lnTo>
                    <a:pt x="320131" y="2929073"/>
                  </a:lnTo>
                  <a:lnTo>
                    <a:pt x="303582" y="2971701"/>
                  </a:lnTo>
                  <a:lnTo>
                    <a:pt x="287443" y="3014532"/>
                  </a:lnTo>
                  <a:lnTo>
                    <a:pt x="271717" y="3057564"/>
                  </a:lnTo>
                  <a:lnTo>
                    <a:pt x="256407" y="3100794"/>
                  </a:lnTo>
                  <a:lnTo>
                    <a:pt x="241514" y="3144221"/>
                  </a:lnTo>
                  <a:lnTo>
                    <a:pt x="227042" y="3187840"/>
                  </a:lnTo>
                  <a:lnTo>
                    <a:pt x="212992" y="3231650"/>
                  </a:lnTo>
                  <a:lnTo>
                    <a:pt x="199368" y="3275649"/>
                  </a:lnTo>
                  <a:lnTo>
                    <a:pt x="186171" y="3319834"/>
                  </a:lnTo>
                  <a:lnTo>
                    <a:pt x="173403" y="3364203"/>
                  </a:lnTo>
                  <a:lnTo>
                    <a:pt x="161068" y="3408753"/>
                  </a:lnTo>
                  <a:lnTo>
                    <a:pt x="149168" y="3453483"/>
                  </a:lnTo>
                  <a:lnTo>
                    <a:pt x="137705" y="3498388"/>
                  </a:lnTo>
                  <a:lnTo>
                    <a:pt x="126681" y="3543468"/>
                  </a:lnTo>
                  <a:lnTo>
                    <a:pt x="116100" y="3588719"/>
                  </a:lnTo>
                  <a:lnTo>
                    <a:pt x="105962" y="3634140"/>
                  </a:lnTo>
                  <a:lnTo>
                    <a:pt x="96272" y="3679727"/>
                  </a:lnTo>
                  <a:lnTo>
                    <a:pt x="87030" y="3725479"/>
                  </a:lnTo>
                  <a:lnTo>
                    <a:pt x="78241" y="3771393"/>
                  </a:lnTo>
                  <a:lnTo>
                    <a:pt x="69905" y="3817467"/>
                  </a:lnTo>
                  <a:lnTo>
                    <a:pt x="62026" y="3863698"/>
                  </a:lnTo>
                  <a:lnTo>
                    <a:pt x="54605" y="3910083"/>
                  </a:lnTo>
                  <a:lnTo>
                    <a:pt x="47646" y="3956621"/>
                  </a:lnTo>
                  <a:lnTo>
                    <a:pt x="41150" y="4003309"/>
                  </a:lnTo>
                  <a:lnTo>
                    <a:pt x="35121" y="4050144"/>
                  </a:lnTo>
                  <a:lnTo>
                    <a:pt x="29560" y="4097125"/>
                  </a:lnTo>
                  <a:lnTo>
                    <a:pt x="24470" y="4144248"/>
                  </a:lnTo>
                  <a:lnTo>
                    <a:pt x="19853" y="4191512"/>
                  </a:lnTo>
                  <a:lnTo>
                    <a:pt x="15712" y="4238913"/>
                  </a:lnTo>
                  <a:lnTo>
                    <a:pt x="12049" y="4286450"/>
                  </a:lnTo>
                  <a:lnTo>
                    <a:pt x="8867" y="4334120"/>
                  </a:lnTo>
                  <a:lnTo>
                    <a:pt x="6167" y="4381921"/>
                  </a:lnTo>
                  <a:lnTo>
                    <a:pt x="3953" y="4429850"/>
                  </a:lnTo>
                  <a:lnTo>
                    <a:pt x="2227" y="4477904"/>
                  </a:lnTo>
                  <a:lnTo>
                    <a:pt x="991" y="4526083"/>
                  </a:lnTo>
                  <a:lnTo>
                    <a:pt x="248" y="4574382"/>
                  </a:lnTo>
                  <a:lnTo>
                    <a:pt x="0" y="4622800"/>
                  </a:lnTo>
                  <a:lnTo>
                    <a:pt x="2311400" y="4622800"/>
                  </a:lnTo>
                  <a:lnTo>
                    <a:pt x="2311895" y="4574439"/>
                  </a:lnTo>
                  <a:lnTo>
                    <a:pt x="2313376" y="4526320"/>
                  </a:lnTo>
                  <a:lnTo>
                    <a:pt x="2315833" y="4478453"/>
                  </a:lnTo>
                  <a:lnTo>
                    <a:pt x="2319255" y="4430848"/>
                  </a:lnTo>
                  <a:lnTo>
                    <a:pt x="2323634" y="4383513"/>
                  </a:lnTo>
                  <a:lnTo>
                    <a:pt x="2328959" y="4336460"/>
                  </a:lnTo>
                  <a:lnTo>
                    <a:pt x="2335221" y="4289696"/>
                  </a:lnTo>
                  <a:lnTo>
                    <a:pt x="2342411" y="4243233"/>
                  </a:lnTo>
                  <a:lnTo>
                    <a:pt x="2350518" y="4197079"/>
                  </a:lnTo>
                  <a:lnTo>
                    <a:pt x="2359533" y="4151245"/>
                  </a:lnTo>
                  <a:lnTo>
                    <a:pt x="2369446" y="4105740"/>
                  </a:lnTo>
                  <a:lnTo>
                    <a:pt x="2380248" y="4060573"/>
                  </a:lnTo>
                  <a:lnTo>
                    <a:pt x="2391930" y="4015755"/>
                  </a:lnTo>
                  <a:lnTo>
                    <a:pt x="2404480" y="3971294"/>
                  </a:lnTo>
                  <a:lnTo>
                    <a:pt x="2417890" y="3927201"/>
                  </a:lnTo>
                  <a:lnTo>
                    <a:pt x="2432151" y="3883485"/>
                  </a:lnTo>
                  <a:lnTo>
                    <a:pt x="2447251" y="3840157"/>
                  </a:lnTo>
                  <a:lnTo>
                    <a:pt x="2463183" y="3797224"/>
                  </a:lnTo>
                  <a:lnTo>
                    <a:pt x="2479936" y="3754698"/>
                  </a:lnTo>
                  <a:lnTo>
                    <a:pt x="2497500" y="3712588"/>
                  </a:lnTo>
                  <a:lnTo>
                    <a:pt x="2515866" y="3670903"/>
                  </a:lnTo>
                  <a:lnTo>
                    <a:pt x="2535024" y="3629653"/>
                  </a:lnTo>
                  <a:lnTo>
                    <a:pt x="2554965" y="3588848"/>
                  </a:lnTo>
                  <a:lnTo>
                    <a:pt x="2575678" y="3548498"/>
                  </a:lnTo>
                  <a:lnTo>
                    <a:pt x="2597155" y="3508611"/>
                  </a:lnTo>
                  <a:lnTo>
                    <a:pt x="2619386" y="3469199"/>
                  </a:lnTo>
                  <a:lnTo>
                    <a:pt x="2642360" y="3430269"/>
                  </a:lnTo>
                  <a:lnTo>
                    <a:pt x="2666069" y="3391833"/>
                  </a:lnTo>
                  <a:lnTo>
                    <a:pt x="2690502" y="3353899"/>
                  </a:lnTo>
                  <a:lnTo>
                    <a:pt x="2715650" y="3316478"/>
                  </a:lnTo>
                  <a:lnTo>
                    <a:pt x="2741504" y="3279579"/>
                  </a:lnTo>
                  <a:lnTo>
                    <a:pt x="2768053" y="3243211"/>
                  </a:lnTo>
                  <a:lnTo>
                    <a:pt x="2795288" y="3207385"/>
                  </a:lnTo>
                  <a:lnTo>
                    <a:pt x="2823200" y="3172109"/>
                  </a:lnTo>
                  <a:lnTo>
                    <a:pt x="2851778" y="3137394"/>
                  </a:lnTo>
                  <a:lnTo>
                    <a:pt x="2881014" y="3103250"/>
                  </a:lnTo>
                  <a:lnTo>
                    <a:pt x="2910897" y="3069685"/>
                  </a:lnTo>
                  <a:lnTo>
                    <a:pt x="2941417" y="3036709"/>
                  </a:lnTo>
                  <a:lnTo>
                    <a:pt x="2972566" y="3004333"/>
                  </a:lnTo>
                  <a:lnTo>
                    <a:pt x="3004333" y="2972566"/>
                  </a:lnTo>
                  <a:lnTo>
                    <a:pt x="3036709" y="2941417"/>
                  </a:lnTo>
                  <a:lnTo>
                    <a:pt x="3069685" y="2910897"/>
                  </a:lnTo>
                  <a:lnTo>
                    <a:pt x="3103250" y="2881014"/>
                  </a:lnTo>
                  <a:lnTo>
                    <a:pt x="3137394" y="2851778"/>
                  </a:lnTo>
                  <a:lnTo>
                    <a:pt x="3172109" y="2823200"/>
                  </a:lnTo>
                  <a:lnTo>
                    <a:pt x="3207385" y="2795288"/>
                  </a:lnTo>
                  <a:lnTo>
                    <a:pt x="3243211" y="2768053"/>
                  </a:lnTo>
                  <a:lnTo>
                    <a:pt x="3279579" y="2741504"/>
                  </a:lnTo>
                  <a:lnTo>
                    <a:pt x="3316478" y="2715650"/>
                  </a:lnTo>
                  <a:lnTo>
                    <a:pt x="3353899" y="2690502"/>
                  </a:lnTo>
                  <a:lnTo>
                    <a:pt x="3391833" y="2666069"/>
                  </a:lnTo>
                  <a:lnTo>
                    <a:pt x="3430269" y="2642360"/>
                  </a:lnTo>
                  <a:lnTo>
                    <a:pt x="3469199" y="2619386"/>
                  </a:lnTo>
                  <a:lnTo>
                    <a:pt x="3508611" y="2597155"/>
                  </a:lnTo>
                  <a:lnTo>
                    <a:pt x="3548498" y="2575678"/>
                  </a:lnTo>
                  <a:lnTo>
                    <a:pt x="3588848" y="2554965"/>
                  </a:lnTo>
                  <a:lnTo>
                    <a:pt x="3629653" y="2535024"/>
                  </a:lnTo>
                  <a:lnTo>
                    <a:pt x="3670903" y="2515866"/>
                  </a:lnTo>
                  <a:lnTo>
                    <a:pt x="3712588" y="2497500"/>
                  </a:lnTo>
                  <a:lnTo>
                    <a:pt x="3754698" y="2479936"/>
                  </a:lnTo>
                  <a:lnTo>
                    <a:pt x="3797224" y="2463183"/>
                  </a:lnTo>
                  <a:lnTo>
                    <a:pt x="3840157" y="2447251"/>
                  </a:lnTo>
                  <a:lnTo>
                    <a:pt x="3883485" y="2432151"/>
                  </a:lnTo>
                  <a:lnTo>
                    <a:pt x="3927201" y="2417890"/>
                  </a:lnTo>
                  <a:lnTo>
                    <a:pt x="3971294" y="2404480"/>
                  </a:lnTo>
                  <a:lnTo>
                    <a:pt x="4015755" y="2391930"/>
                  </a:lnTo>
                  <a:lnTo>
                    <a:pt x="4060573" y="2380248"/>
                  </a:lnTo>
                  <a:lnTo>
                    <a:pt x="4105740" y="2369446"/>
                  </a:lnTo>
                  <a:lnTo>
                    <a:pt x="4151245" y="2359533"/>
                  </a:lnTo>
                  <a:lnTo>
                    <a:pt x="4197079" y="2350518"/>
                  </a:lnTo>
                  <a:lnTo>
                    <a:pt x="4243233" y="2342411"/>
                  </a:lnTo>
                  <a:lnTo>
                    <a:pt x="4289696" y="2335221"/>
                  </a:lnTo>
                  <a:lnTo>
                    <a:pt x="4336460" y="2328959"/>
                  </a:lnTo>
                  <a:lnTo>
                    <a:pt x="4383513" y="2323634"/>
                  </a:lnTo>
                  <a:lnTo>
                    <a:pt x="4430848" y="2319255"/>
                  </a:lnTo>
                  <a:lnTo>
                    <a:pt x="4478453" y="2315833"/>
                  </a:lnTo>
                  <a:lnTo>
                    <a:pt x="4526320" y="2313376"/>
                  </a:lnTo>
                  <a:lnTo>
                    <a:pt x="4574439" y="2311895"/>
                  </a:lnTo>
                  <a:lnTo>
                    <a:pt x="4622800" y="2311400"/>
                  </a:lnTo>
                  <a:lnTo>
                    <a:pt x="4671160" y="2311895"/>
                  </a:lnTo>
                  <a:lnTo>
                    <a:pt x="4719279" y="2313376"/>
                  </a:lnTo>
                  <a:lnTo>
                    <a:pt x="4767146" y="2315833"/>
                  </a:lnTo>
                  <a:lnTo>
                    <a:pt x="4814751" y="2319255"/>
                  </a:lnTo>
                  <a:lnTo>
                    <a:pt x="4862086" y="2323634"/>
                  </a:lnTo>
                  <a:lnTo>
                    <a:pt x="4909139" y="2328959"/>
                  </a:lnTo>
                  <a:lnTo>
                    <a:pt x="4955903" y="2335221"/>
                  </a:lnTo>
                  <a:lnTo>
                    <a:pt x="5002366" y="2342411"/>
                  </a:lnTo>
                  <a:lnTo>
                    <a:pt x="5048520" y="2350518"/>
                  </a:lnTo>
                  <a:lnTo>
                    <a:pt x="5094354" y="2359533"/>
                  </a:lnTo>
                  <a:lnTo>
                    <a:pt x="5139859" y="2369446"/>
                  </a:lnTo>
                  <a:lnTo>
                    <a:pt x="5185026" y="2380248"/>
                  </a:lnTo>
                  <a:lnTo>
                    <a:pt x="5229844" y="2391930"/>
                  </a:lnTo>
                  <a:lnTo>
                    <a:pt x="5274305" y="2404480"/>
                  </a:lnTo>
                  <a:lnTo>
                    <a:pt x="5318398" y="2417890"/>
                  </a:lnTo>
                  <a:lnTo>
                    <a:pt x="5362114" y="2432151"/>
                  </a:lnTo>
                  <a:lnTo>
                    <a:pt x="5405442" y="2447251"/>
                  </a:lnTo>
                  <a:lnTo>
                    <a:pt x="5448375" y="2463183"/>
                  </a:lnTo>
                  <a:lnTo>
                    <a:pt x="5490901" y="2479936"/>
                  </a:lnTo>
                  <a:lnTo>
                    <a:pt x="5533011" y="2497500"/>
                  </a:lnTo>
                  <a:lnTo>
                    <a:pt x="5574696" y="2515866"/>
                  </a:lnTo>
                  <a:lnTo>
                    <a:pt x="5615946" y="2535024"/>
                  </a:lnTo>
                  <a:lnTo>
                    <a:pt x="5656751" y="2554965"/>
                  </a:lnTo>
                  <a:lnTo>
                    <a:pt x="5697101" y="2575678"/>
                  </a:lnTo>
                  <a:lnTo>
                    <a:pt x="5736988" y="2597155"/>
                  </a:lnTo>
                  <a:lnTo>
                    <a:pt x="5776400" y="2619386"/>
                  </a:lnTo>
                  <a:lnTo>
                    <a:pt x="5815330" y="2642360"/>
                  </a:lnTo>
                  <a:lnTo>
                    <a:pt x="5853766" y="2666069"/>
                  </a:lnTo>
                  <a:lnTo>
                    <a:pt x="5891700" y="2690502"/>
                  </a:lnTo>
                  <a:lnTo>
                    <a:pt x="5929121" y="2715650"/>
                  </a:lnTo>
                  <a:lnTo>
                    <a:pt x="5966020" y="2741504"/>
                  </a:lnTo>
                  <a:lnTo>
                    <a:pt x="6002388" y="2768053"/>
                  </a:lnTo>
                  <a:lnTo>
                    <a:pt x="6038214" y="2795288"/>
                  </a:lnTo>
                  <a:lnTo>
                    <a:pt x="6073490" y="2823200"/>
                  </a:lnTo>
                  <a:lnTo>
                    <a:pt x="6108205" y="2851778"/>
                  </a:lnTo>
                  <a:lnTo>
                    <a:pt x="6142349" y="2881014"/>
                  </a:lnTo>
                  <a:lnTo>
                    <a:pt x="6175914" y="2910897"/>
                  </a:lnTo>
                  <a:lnTo>
                    <a:pt x="6208890" y="2941417"/>
                  </a:lnTo>
                  <a:lnTo>
                    <a:pt x="6241266" y="2972566"/>
                  </a:lnTo>
                  <a:lnTo>
                    <a:pt x="6273033" y="3004333"/>
                  </a:lnTo>
                  <a:lnTo>
                    <a:pt x="6304182" y="3036709"/>
                  </a:lnTo>
                  <a:lnTo>
                    <a:pt x="6334702" y="3069685"/>
                  </a:lnTo>
                  <a:lnTo>
                    <a:pt x="6364585" y="3103250"/>
                  </a:lnTo>
                  <a:lnTo>
                    <a:pt x="6393821" y="3137394"/>
                  </a:lnTo>
                  <a:lnTo>
                    <a:pt x="6422399" y="3172109"/>
                  </a:lnTo>
                  <a:lnTo>
                    <a:pt x="6450311" y="3207385"/>
                  </a:lnTo>
                  <a:lnTo>
                    <a:pt x="6477546" y="3243211"/>
                  </a:lnTo>
                  <a:lnTo>
                    <a:pt x="6504095" y="3279579"/>
                  </a:lnTo>
                  <a:lnTo>
                    <a:pt x="6529949" y="3316478"/>
                  </a:lnTo>
                  <a:lnTo>
                    <a:pt x="6555097" y="3353899"/>
                  </a:lnTo>
                  <a:lnTo>
                    <a:pt x="6579530" y="3391833"/>
                  </a:lnTo>
                  <a:lnTo>
                    <a:pt x="6603239" y="3430269"/>
                  </a:lnTo>
                  <a:lnTo>
                    <a:pt x="6626213" y="3469199"/>
                  </a:lnTo>
                  <a:lnTo>
                    <a:pt x="6648444" y="3508611"/>
                  </a:lnTo>
                  <a:lnTo>
                    <a:pt x="6669921" y="3548498"/>
                  </a:lnTo>
                  <a:lnTo>
                    <a:pt x="6690634" y="3588848"/>
                  </a:lnTo>
                  <a:lnTo>
                    <a:pt x="6710575" y="3629653"/>
                  </a:lnTo>
                  <a:lnTo>
                    <a:pt x="6729733" y="3670903"/>
                  </a:lnTo>
                  <a:lnTo>
                    <a:pt x="6748099" y="3712588"/>
                  </a:lnTo>
                  <a:lnTo>
                    <a:pt x="6765663" y="3754698"/>
                  </a:lnTo>
                  <a:lnTo>
                    <a:pt x="6782416" y="3797224"/>
                  </a:lnTo>
                  <a:lnTo>
                    <a:pt x="6798348" y="3840157"/>
                  </a:lnTo>
                  <a:lnTo>
                    <a:pt x="6813448" y="3883485"/>
                  </a:lnTo>
                  <a:lnTo>
                    <a:pt x="6827709" y="3927201"/>
                  </a:lnTo>
                  <a:lnTo>
                    <a:pt x="6841119" y="3971294"/>
                  </a:lnTo>
                  <a:lnTo>
                    <a:pt x="6853669" y="4015755"/>
                  </a:lnTo>
                  <a:lnTo>
                    <a:pt x="6865351" y="4060573"/>
                  </a:lnTo>
                  <a:lnTo>
                    <a:pt x="6876153" y="4105740"/>
                  </a:lnTo>
                  <a:lnTo>
                    <a:pt x="6886066" y="4151245"/>
                  </a:lnTo>
                  <a:lnTo>
                    <a:pt x="6895081" y="4197079"/>
                  </a:lnTo>
                  <a:lnTo>
                    <a:pt x="6903188" y="4243233"/>
                  </a:lnTo>
                  <a:lnTo>
                    <a:pt x="6910378" y="4289696"/>
                  </a:lnTo>
                  <a:lnTo>
                    <a:pt x="6916640" y="4336460"/>
                  </a:lnTo>
                  <a:lnTo>
                    <a:pt x="6921965" y="4383513"/>
                  </a:lnTo>
                  <a:lnTo>
                    <a:pt x="6926344" y="4430848"/>
                  </a:lnTo>
                  <a:lnTo>
                    <a:pt x="6929766" y="4478453"/>
                  </a:lnTo>
                  <a:lnTo>
                    <a:pt x="6932223" y="4526320"/>
                  </a:lnTo>
                  <a:lnTo>
                    <a:pt x="6933704" y="4574439"/>
                  </a:lnTo>
                  <a:lnTo>
                    <a:pt x="6934200" y="4622800"/>
                  </a:lnTo>
                  <a:lnTo>
                    <a:pt x="9245600" y="4622800"/>
                  </a:lnTo>
                  <a:lnTo>
                    <a:pt x="9245351" y="4574382"/>
                  </a:lnTo>
                  <a:lnTo>
                    <a:pt x="9244608" y="4526083"/>
                  </a:lnTo>
                  <a:lnTo>
                    <a:pt x="9243372" y="4477904"/>
                  </a:lnTo>
                  <a:lnTo>
                    <a:pt x="9241646" y="4429850"/>
                  </a:lnTo>
                  <a:lnTo>
                    <a:pt x="9239432" y="4381921"/>
                  </a:lnTo>
                  <a:lnTo>
                    <a:pt x="9236732" y="4334120"/>
                  </a:lnTo>
                  <a:lnTo>
                    <a:pt x="9233550" y="4286450"/>
                  </a:lnTo>
                  <a:lnTo>
                    <a:pt x="9229887" y="4238913"/>
                  </a:lnTo>
                  <a:lnTo>
                    <a:pt x="9225746" y="4191512"/>
                  </a:lnTo>
                  <a:lnTo>
                    <a:pt x="9221129" y="4144248"/>
                  </a:lnTo>
                  <a:lnTo>
                    <a:pt x="9216039" y="4097125"/>
                  </a:lnTo>
                  <a:lnTo>
                    <a:pt x="9210478" y="4050144"/>
                  </a:lnTo>
                  <a:lnTo>
                    <a:pt x="9204449" y="4003309"/>
                  </a:lnTo>
                  <a:lnTo>
                    <a:pt x="9197953" y="3956621"/>
                  </a:lnTo>
                  <a:lnTo>
                    <a:pt x="9190994" y="3910083"/>
                  </a:lnTo>
                  <a:lnTo>
                    <a:pt x="9183573" y="3863698"/>
                  </a:lnTo>
                  <a:lnTo>
                    <a:pt x="9175694" y="3817467"/>
                  </a:lnTo>
                  <a:lnTo>
                    <a:pt x="9167358" y="3771393"/>
                  </a:lnTo>
                  <a:lnTo>
                    <a:pt x="9158569" y="3725479"/>
                  </a:lnTo>
                  <a:lnTo>
                    <a:pt x="9149327" y="3679727"/>
                  </a:lnTo>
                  <a:lnTo>
                    <a:pt x="9139637" y="3634140"/>
                  </a:lnTo>
                  <a:lnTo>
                    <a:pt x="9129499" y="3588719"/>
                  </a:lnTo>
                  <a:lnTo>
                    <a:pt x="9118918" y="3543468"/>
                  </a:lnTo>
                  <a:lnTo>
                    <a:pt x="9107894" y="3498388"/>
                  </a:lnTo>
                  <a:lnTo>
                    <a:pt x="9096431" y="3453483"/>
                  </a:lnTo>
                  <a:lnTo>
                    <a:pt x="9084531" y="3408753"/>
                  </a:lnTo>
                  <a:lnTo>
                    <a:pt x="9072196" y="3364203"/>
                  </a:lnTo>
                  <a:lnTo>
                    <a:pt x="9059428" y="3319834"/>
                  </a:lnTo>
                  <a:lnTo>
                    <a:pt x="9046231" y="3275649"/>
                  </a:lnTo>
                  <a:lnTo>
                    <a:pt x="9032607" y="3231650"/>
                  </a:lnTo>
                  <a:lnTo>
                    <a:pt x="9018557" y="3187840"/>
                  </a:lnTo>
                  <a:lnTo>
                    <a:pt x="9004085" y="3144221"/>
                  </a:lnTo>
                  <a:lnTo>
                    <a:pt x="8989192" y="3100794"/>
                  </a:lnTo>
                  <a:lnTo>
                    <a:pt x="8973882" y="3057564"/>
                  </a:lnTo>
                  <a:lnTo>
                    <a:pt x="8958156" y="3014532"/>
                  </a:lnTo>
                  <a:lnTo>
                    <a:pt x="8942017" y="2971701"/>
                  </a:lnTo>
                  <a:lnTo>
                    <a:pt x="8925468" y="2929073"/>
                  </a:lnTo>
                  <a:lnTo>
                    <a:pt x="8908510" y="2886650"/>
                  </a:lnTo>
                  <a:lnTo>
                    <a:pt x="8891147" y="2844435"/>
                  </a:lnTo>
                  <a:lnTo>
                    <a:pt x="8873380" y="2802430"/>
                  </a:lnTo>
                  <a:lnTo>
                    <a:pt x="8855213" y="2760638"/>
                  </a:lnTo>
                  <a:lnTo>
                    <a:pt x="8836647" y="2719061"/>
                  </a:lnTo>
                  <a:lnTo>
                    <a:pt x="8817685" y="2677702"/>
                  </a:lnTo>
                  <a:lnTo>
                    <a:pt x="8798329" y="2636562"/>
                  </a:lnTo>
                  <a:lnTo>
                    <a:pt x="8778582" y="2595645"/>
                  </a:lnTo>
                  <a:lnTo>
                    <a:pt x="8758446" y="2554953"/>
                  </a:lnTo>
                  <a:lnTo>
                    <a:pt x="8737924" y="2514488"/>
                  </a:lnTo>
                  <a:lnTo>
                    <a:pt x="8717017" y="2474252"/>
                  </a:lnTo>
                  <a:lnTo>
                    <a:pt x="8695729" y="2434249"/>
                  </a:lnTo>
                  <a:lnTo>
                    <a:pt x="8674062" y="2394480"/>
                  </a:lnTo>
                  <a:lnTo>
                    <a:pt x="8652018" y="2354947"/>
                  </a:lnTo>
                  <a:lnTo>
                    <a:pt x="8629600" y="2315654"/>
                  </a:lnTo>
                  <a:lnTo>
                    <a:pt x="8606809" y="2276603"/>
                  </a:lnTo>
                  <a:lnTo>
                    <a:pt x="8583649" y="2237796"/>
                  </a:lnTo>
                  <a:lnTo>
                    <a:pt x="8560122" y="2199235"/>
                  </a:lnTo>
                  <a:lnTo>
                    <a:pt x="8536230" y="2160923"/>
                  </a:lnTo>
                  <a:lnTo>
                    <a:pt x="8511976" y="2122862"/>
                  </a:lnTo>
                  <a:lnTo>
                    <a:pt x="8487362" y="2085055"/>
                  </a:lnTo>
                  <a:lnTo>
                    <a:pt x="8462391" y="2047505"/>
                  </a:lnTo>
                  <a:lnTo>
                    <a:pt x="8437064" y="2010212"/>
                  </a:lnTo>
                  <a:lnTo>
                    <a:pt x="8411385" y="1973181"/>
                  </a:lnTo>
                  <a:lnTo>
                    <a:pt x="8385356" y="1936413"/>
                  </a:lnTo>
                  <a:lnTo>
                    <a:pt x="8358978" y="1899911"/>
                  </a:lnTo>
                  <a:lnTo>
                    <a:pt x="8332255" y="1863677"/>
                  </a:lnTo>
                  <a:lnTo>
                    <a:pt x="8305190" y="1827714"/>
                  </a:lnTo>
                  <a:lnTo>
                    <a:pt x="8277783" y="1792024"/>
                  </a:lnTo>
                  <a:lnTo>
                    <a:pt x="8250039" y="1756609"/>
                  </a:lnTo>
                  <a:lnTo>
                    <a:pt x="8221959" y="1721472"/>
                  </a:lnTo>
                  <a:lnTo>
                    <a:pt x="8193545" y="1686615"/>
                  </a:lnTo>
                  <a:lnTo>
                    <a:pt x="8164800" y="1652041"/>
                  </a:lnTo>
                  <a:lnTo>
                    <a:pt x="8135727" y="1617752"/>
                  </a:lnTo>
                  <a:lnTo>
                    <a:pt x="8106328" y="1583751"/>
                  </a:lnTo>
                  <a:lnTo>
                    <a:pt x="8076605" y="1550040"/>
                  </a:lnTo>
                  <a:lnTo>
                    <a:pt x="8046561" y="1516620"/>
                  </a:lnTo>
                  <a:lnTo>
                    <a:pt x="8016198" y="1483496"/>
                  </a:lnTo>
                  <a:lnTo>
                    <a:pt x="7985518" y="1450669"/>
                  </a:lnTo>
                  <a:lnTo>
                    <a:pt x="7954525" y="1418141"/>
                  </a:lnTo>
                  <a:lnTo>
                    <a:pt x="7923219" y="1385915"/>
                  </a:lnTo>
                  <a:lnTo>
                    <a:pt x="7891605" y="1353994"/>
                  </a:lnTo>
                  <a:lnTo>
                    <a:pt x="7859684" y="1322380"/>
                  </a:lnTo>
                  <a:lnTo>
                    <a:pt x="7827458" y="1291074"/>
                  </a:lnTo>
                  <a:lnTo>
                    <a:pt x="7794930" y="1260081"/>
                  </a:lnTo>
                  <a:lnTo>
                    <a:pt x="7762103" y="1229401"/>
                  </a:lnTo>
                  <a:lnTo>
                    <a:pt x="7728979" y="1199038"/>
                  </a:lnTo>
                  <a:lnTo>
                    <a:pt x="7695559" y="1168994"/>
                  </a:lnTo>
                  <a:lnTo>
                    <a:pt x="7661848" y="1139271"/>
                  </a:lnTo>
                  <a:lnTo>
                    <a:pt x="7627847" y="1109872"/>
                  </a:lnTo>
                  <a:lnTo>
                    <a:pt x="7593558" y="1080799"/>
                  </a:lnTo>
                  <a:lnTo>
                    <a:pt x="7558984" y="1052054"/>
                  </a:lnTo>
                  <a:lnTo>
                    <a:pt x="7524127" y="1023640"/>
                  </a:lnTo>
                  <a:lnTo>
                    <a:pt x="7488990" y="995560"/>
                  </a:lnTo>
                  <a:lnTo>
                    <a:pt x="7453575" y="967816"/>
                  </a:lnTo>
                  <a:lnTo>
                    <a:pt x="7417885" y="940409"/>
                  </a:lnTo>
                  <a:lnTo>
                    <a:pt x="7381922" y="913344"/>
                  </a:lnTo>
                  <a:lnTo>
                    <a:pt x="7345688" y="886621"/>
                  </a:lnTo>
                  <a:lnTo>
                    <a:pt x="7309186" y="860243"/>
                  </a:lnTo>
                  <a:lnTo>
                    <a:pt x="7272418" y="834214"/>
                  </a:lnTo>
                  <a:lnTo>
                    <a:pt x="7235387" y="808535"/>
                  </a:lnTo>
                  <a:lnTo>
                    <a:pt x="7198094" y="783208"/>
                  </a:lnTo>
                  <a:lnTo>
                    <a:pt x="7160544" y="758237"/>
                  </a:lnTo>
                  <a:lnTo>
                    <a:pt x="7122737" y="733623"/>
                  </a:lnTo>
                  <a:lnTo>
                    <a:pt x="7084676" y="709369"/>
                  </a:lnTo>
                  <a:lnTo>
                    <a:pt x="7046364" y="685477"/>
                  </a:lnTo>
                  <a:lnTo>
                    <a:pt x="7007803" y="661950"/>
                  </a:lnTo>
                  <a:lnTo>
                    <a:pt x="6968996" y="638790"/>
                  </a:lnTo>
                  <a:lnTo>
                    <a:pt x="6929945" y="615999"/>
                  </a:lnTo>
                  <a:lnTo>
                    <a:pt x="6890652" y="593581"/>
                  </a:lnTo>
                  <a:lnTo>
                    <a:pt x="6851119" y="571537"/>
                  </a:lnTo>
                  <a:lnTo>
                    <a:pt x="6811350" y="549870"/>
                  </a:lnTo>
                  <a:lnTo>
                    <a:pt x="6771347" y="528582"/>
                  </a:lnTo>
                  <a:lnTo>
                    <a:pt x="6731111" y="507675"/>
                  </a:lnTo>
                  <a:lnTo>
                    <a:pt x="6690646" y="487153"/>
                  </a:lnTo>
                  <a:lnTo>
                    <a:pt x="6649954" y="467017"/>
                  </a:lnTo>
                  <a:lnTo>
                    <a:pt x="6609037" y="447270"/>
                  </a:lnTo>
                  <a:lnTo>
                    <a:pt x="6567897" y="427914"/>
                  </a:lnTo>
                  <a:lnTo>
                    <a:pt x="6526538" y="408952"/>
                  </a:lnTo>
                  <a:lnTo>
                    <a:pt x="6484961" y="390386"/>
                  </a:lnTo>
                  <a:lnTo>
                    <a:pt x="6443169" y="372219"/>
                  </a:lnTo>
                  <a:lnTo>
                    <a:pt x="6401164" y="354452"/>
                  </a:lnTo>
                  <a:lnTo>
                    <a:pt x="6358949" y="337089"/>
                  </a:lnTo>
                  <a:lnTo>
                    <a:pt x="6316526" y="320131"/>
                  </a:lnTo>
                  <a:lnTo>
                    <a:pt x="6273898" y="303582"/>
                  </a:lnTo>
                  <a:lnTo>
                    <a:pt x="6231067" y="287443"/>
                  </a:lnTo>
                  <a:lnTo>
                    <a:pt x="6188035" y="271717"/>
                  </a:lnTo>
                  <a:lnTo>
                    <a:pt x="6144805" y="256407"/>
                  </a:lnTo>
                  <a:lnTo>
                    <a:pt x="6101378" y="241514"/>
                  </a:lnTo>
                  <a:lnTo>
                    <a:pt x="6057759" y="227042"/>
                  </a:lnTo>
                  <a:lnTo>
                    <a:pt x="6013949" y="212992"/>
                  </a:lnTo>
                  <a:lnTo>
                    <a:pt x="5969950" y="199368"/>
                  </a:lnTo>
                  <a:lnTo>
                    <a:pt x="5925765" y="186171"/>
                  </a:lnTo>
                  <a:lnTo>
                    <a:pt x="5881396" y="173403"/>
                  </a:lnTo>
                  <a:lnTo>
                    <a:pt x="5836846" y="161068"/>
                  </a:lnTo>
                  <a:lnTo>
                    <a:pt x="5792116" y="149168"/>
                  </a:lnTo>
                  <a:lnTo>
                    <a:pt x="5747211" y="137705"/>
                  </a:lnTo>
                  <a:lnTo>
                    <a:pt x="5702131" y="126681"/>
                  </a:lnTo>
                  <a:lnTo>
                    <a:pt x="5656880" y="116100"/>
                  </a:lnTo>
                  <a:lnTo>
                    <a:pt x="5611459" y="105962"/>
                  </a:lnTo>
                  <a:lnTo>
                    <a:pt x="5565872" y="96272"/>
                  </a:lnTo>
                  <a:lnTo>
                    <a:pt x="5520120" y="87030"/>
                  </a:lnTo>
                  <a:lnTo>
                    <a:pt x="5474206" y="78241"/>
                  </a:lnTo>
                  <a:lnTo>
                    <a:pt x="5428132" y="69905"/>
                  </a:lnTo>
                  <a:lnTo>
                    <a:pt x="5381901" y="62026"/>
                  </a:lnTo>
                  <a:lnTo>
                    <a:pt x="5335516" y="54605"/>
                  </a:lnTo>
                  <a:lnTo>
                    <a:pt x="5288978" y="47646"/>
                  </a:lnTo>
                  <a:lnTo>
                    <a:pt x="5242290" y="41150"/>
                  </a:lnTo>
                  <a:lnTo>
                    <a:pt x="5195455" y="35121"/>
                  </a:lnTo>
                  <a:lnTo>
                    <a:pt x="5148474" y="29560"/>
                  </a:lnTo>
                  <a:lnTo>
                    <a:pt x="5101351" y="24470"/>
                  </a:lnTo>
                  <a:lnTo>
                    <a:pt x="5054087" y="19853"/>
                  </a:lnTo>
                  <a:lnTo>
                    <a:pt x="5006686" y="15712"/>
                  </a:lnTo>
                  <a:lnTo>
                    <a:pt x="4959149" y="12049"/>
                  </a:lnTo>
                  <a:lnTo>
                    <a:pt x="4911479" y="8867"/>
                  </a:lnTo>
                  <a:lnTo>
                    <a:pt x="4863678" y="6167"/>
                  </a:lnTo>
                  <a:lnTo>
                    <a:pt x="4815749" y="3953"/>
                  </a:lnTo>
                  <a:lnTo>
                    <a:pt x="4767695" y="2227"/>
                  </a:lnTo>
                  <a:lnTo>
                    <a:pt x="4719516" y="991"/>
                  </a:lnTo>
                  <a:lnTo>
                    <a:pt x="4671217" y="248"/>
                  </a:lnTo>
                  <a:lnTo>
                    <a:pt x="4622800" y="0"/>
                  </a:lnTo>
                  <a:close/>
                </a:path>
              </a:pathLst>
            </a:custGeom>
            <a:solidFill>
              <a:srgbClr val="DAE2F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843" name="Google Shape;843;p27"/>
            <p:cNvPicPr preferRelativeResize="0"/>
            <p:nvPr/>
          </p:nvPicPr>
          <p:blipFill rotWithShape="1">
            <a:blip r:embed="rId3">
              <a:alphaModFix/>
            </a:blip>
            <a:srcRect b="0" l="0" r="0" t="0"/>
            <a:stretch/>
          </p:blipFill>
          <p:spPr>
            <a:xfrm>
              <a:off x="7467631" y="1706879"/>
              <a:ext cx="3453820" cy="3568700"/>
            </a:xfrm>
            <a:prstGeom prst="rect">
              <a:avLst/>
            </a:prstGeom>
            <a:noFill/>
            <a:ln>
              <a:noFill/>
            </a:ln>
          </p:spPr>
        </p:pic>
        <p:pic>
          <p:nvPicPr>
            <p:cNvPr id="844" name="Google Shape;844;p27"/>
            <p:cNvPicPr preferRelativeResize="0"/>
            <p:nvPr/>
          </p:nvPicPr>
          <p:blipFill rotWithShape="1">
            <a:blip r:embed="rId4">
              <a:alphaModFix/>
            </a:blip>
            <a:srcRect b="0" l="0" r="0" t="0"/>
            <a:stretch/>
          </p:blipFill>
          <p:spPr>
            <a:xfrm>
              <a:off x="1026156" y="1722119"/>
              <a:ext cx="3453855" cy="3568700"/>
            </a:xfrm>
            <a:prstGeom prst="rect">
              <a:avLst/>
            </a:prstGeom>
            <a:noFill/>
            <a:ln>
              <a:noFill/>
            </a:ln>
          </p:spPr>
        </p:pic>
      </p:grpSp>
      <p:sp>
        <p:nvSpPr>
          <p:cNvPr id="845" name="Google Shape;845;p27"/>
          <p:cNvSpPr txBox="1"/>
          <p:nvPr/>
        </p:nvSpPr>
        <p:spPr>
          <a:xfrm>
            <a:off x="2203705" y="7790553"/>
            <a:ext cx="3940493" cy="1447256"/>
          </a:xfrm>
          <a:prstGeom prst="rect">
            <a:avLst/>
          </a:prstGeom>
          <a:noFill/>
          <a:ln>
            <a:noFill/>
          </a:ln>
        </p:spPr>
        <p:txBody>
          <a:bodyPr anchorCtr="0" anchor="t" bIns="0" lIns="0" spcFirstLastPara="1" rIns="0" wrap="square" tIns="19050">
            <a:spAutoFit/>
          </a:bodyPr>
          <a:lstStyle/>
          <a:p>
            <a:pPr indent="-502920" lvl="0" marL="521970" marR="7620" rtl="0" algn="l">
              <a:lnSpc>
                <a:spcPct val="106700"/>
              </a:lnSpc>
              <a:spcBef>
                <a:spcPts val="0"/>
              </a:spcBef>
              <a:spcAft>
                <a:spcPts val="0"/>
              </a:spcAft>
              <a:buNone/>
            </a:pPr>
            <a:r>
              <a:rPr b="1" lang="en-US" sz="4500">
                <a:solidFill>
                  <a:schemeClr val="dk1"/>
                </a:solidFill>
                <a:latin typeface="Arial"/>
                <a:ea typeface="Arial"/>
                <a:cs typeface="Arial"/>
                <a:sym typeface="Arial"/>
              </a:rPr>
              <a:t>Sosial Budaya  dan Politik</a:t>
            </a:r>
            <a:endParaRPr sz="4500">
              <a:solidFill>
                <a:schemeClr val="dk1"/>
              </a:solidFill>
              <a:latin typeface="Arial"/>
              <a:ea typeface="Arial"/>
              <a:cs typeface="Arial"/>
              <a:sym typeface="Arial"/>
            </a:endParaRPr>
          </a:p>
        </p:txBody>
      </p:sp>
      <p:sp>
        <p:nvSpPr>
          <p:cNvPr id="846" name="Google Shape;846;p27"/>
          <p:cNvSpPr txBox="1"/>
          <p:nvPr/>
        </p:nvSpPr>
        <p:spPr>
          <a:xfrm>
            <a:off x="11997309" y="7942421"/>
            <a:ext cx="4242435" cy="1422505"/>
          </a:xfrm>
          <a:prstGeom prst="rect">
            <a:avLst/>
          </a:prstGeom>
          <a:noFill/>
          <a:ln>
            <a:noFill/>
          </a:ln>
        </p:spPr>
        <p:txBody>
          <a:bodyPr anchorCtr="0" anchor="t" bIns="0" lIns="0" spcFirstLastPara="1" rIns="0" wrap="square" tIns="113325">
            <a:spAutoFit/>
          </a:bodyPr>
          <a:lstStyle/>
          <a:p>
            <a:pPr indent="-884873" lvl="0" marL="902970" marR="7620" rtl="0" algn="l">
              <a:lnSpc>
                <a:spcPct val="105604"/>
              </a:lnSpc>
              <a:spcBef>
                <a:spcPts val="0"/>
              </a:spcBef>
              <a:spcAft>
                <a:spcPts val="0"/>
              </a:spcAft>
              <a:buNone/>
            </a:pPr>
            <a:r>
              <a:rPr b="1" lang="en-US" sz="4800">
                <a:solidFill>
                  <a:schemeClr val="dk1"/>
                </a:solidFill>
                <a:latin typeface="Arial"/>
                <a:ea typeface="Arial"/>
                <a:cs typeface="Arial"/>
                <a:sym typeface="Arial"/>
              </a:rPr>
              <a:t>Pembangunan  Manusia</a:t>
            </a:r>
            <a:endParaRPr sz="4800">
              <a:solidFill>
                <a:schemeClr val="dk1"/>
              </a:solidFill>
              <a:latin typeface="Arial"/>
              <a:ea typeface="Arial"/>
              <a:cs typeface="Arial"/>
              <a:sym typeface="Arial"/>
            </a:endParaRPr>
          </a:p>
        </p:txBody>
      </p:sp>
      <p:sp>
        <p:nvSpPr>
          <p:cNvPr id="847" name="Google Shape;847;p27"/>
          <p:cNvSpPr txBox="1"/>
          <p:nvPr>
            <p:ph type="title"/>
          </p:nvPr>
        </p:nvSpPr>
        <p:spPr>
          <a:xfrm>
            <a:off x="3357944" y="447057"/>
            <a:ext cx="11582400" cy="1618392"/>
          </a:xfrm>
          <a:prstGeom prst="rect">
            <a:avLst/>
          </a:prstGeom>
          <a:noFill/>
          <a:ln>
            <a:noFill/>
          </a:ln>
        </p:spPr>
        <p:txBody>
          <a:bodyPr anchorCtr="0" anchor="ctr" bIns="0" lIns="0" spcFirstLastPara="1" rIns="0" wrap="square" tIns="19050">
            <a:spAutoFit/>
          </a:bodyPr>
          <a:lstStyle/>
          <a:p>
            <a:pPr indent="0" lvl="0" marL="0" rtl="0" algn="ctr">
              <a:lnSpc>
                <a:spcPct val="113888"/>
              </a:lnSpc>
              <a:spcBef>
                <a:spcPts val="0"/>
              </a:spcBef>
              <a:spcAft>
                <a:spcPts val="0"/>
              </a:spcAft>
              <a:buClr>
                <a:srgbClr val="FF0000"/>
              </a:buClr>
              <a:buSzPts val="5400"/>
              <a:buFont typeface="Courier New"/>
              <a:buNone/>
            </a:pPr>
            <a:r>
              <a:rPr lang="en-US" sz="5400">
                <a:solidFill>
                  <a:srgbClr val="FF0000"/>
                </a:solidFill>
                <a:latin typeface="Courier New"/>
                <a:ea typeface="Courier New"/>
                <a:cs typeface="Courier New"/>
                <a:sym typeface="Courier New"/>
              </a:rPr>
              <a:t>03. KOMPONEN</a:t>
            </a:r>
            <a:endParaRPr sz="5400">
              <a:latin typeface="Courier New"/>
              <a:ea typeface="Courier New"/>
              <a:cs typeface="Courier New"/>
              <a:sym typeface="Courier New"/>
            </a:endParaRPr>
          </a:p>
          <a:p>
            <a:pPr indent="0" lvl="0" marL="0" rtl="0" algn="ctr">
              <a:lnSpc>
                <a:spcPct val="113888"/>
              </a:lnSpc>
              <a:spcBef>
                <a:spcPts val="0"/>
              </a:spcBef>
              <a:spcAft>
                <a:spcPts val="0"/>
              </a:spcAft>
              <a:buClr>
                <a:srgbClr val="FF0000"/>
              </a:buClr>
              <a:buSzPts val="5400"/>
              <a:buFont typeface="Courier New"/>
              <a:buNone/>
            </a:pPr>
            <a:r>
              <a:rPr lang="en-US" sz="5400">
                <a:solidFill>
                  <a:srgbClr val="FF0000"/>
                </a:solidFill>
                <a:latin typeface="Courier New"/>
                <a:ea typeface="Courier New"/>
                <a:cs typeface="Courier New"/>
                <a:sym typeface="Courier New"/>
              </a:rPr>
              <a:t>KEHIDUPAN MANUSIA DAN SOSIAL</a:t>
            </a:r>
            <a:endParaRPr sz="5400">
              <a:latin typeface="Courier New"/>
              <a:ea typeface="Courier New"/>
              <a:cs typeface="Courier New"/>
              <a:sym typeface="Courier New"/>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pic>
        <p:nvPicPr>
          <p:cNvPr id="852" name="Google Shape;852;p28"/>
          <p:cNvPicPr preferRelativeResize="0"/>
          <p:nvPr/>
        </p:nvPicPr>
        <p:blipFill rotWithShape="1">
          <a:blip r:embed="rId3">
            <a:alphaModFix/>
          </a:blip>
          <a:srcRect b="0" l="0" r="0" t="0"/>
          <a:stretch/>
        </p:blipFill>
        <p:spPr>
          <a:xfrm>
            <a:off x="1672590" y="510539"/>
            <a:ext cx="14942820" cy="5756861"/>
          </a:xfrm>
          <a:prstGeom prst="rect">
            <a:avLst/>
          </a:prstGeom>
          <a:noFill/>
          <a:ln>
            <a:noFill/>
          </a:ln>
        </p:spPr>
      </p:pic>
      <p:sp>
        <p:nvSpPr>
          <p:cNvPr id="853" name="Google Shape;853;p28"/>
          <p:cNvSpPr txBox="1"/>
          <p:nvPr/>
        </p:nvSpPr>
        <p:spPr>
          <a:xfrm>
            <a:off x="118109" y="6909530"/>
            <a:ext cx="17831753" cy="306904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b="1" lang="en-US" sz="3300">
                <a:solidFill>
                  <a:srgbClr val="FF0000"/>
                </a:solidFill>
                <a:latin typeface="Arial"/>
                <a:ea typeface="Arial"/>
                <a:cs typeface="Arial"/>
                <a:sym typeface="Arial"/>
              </a:rPr>
              <a:t>Sosial Budaya dan Politik </a:t>
            </a:r>
            <a:r>
              <a:rPr b="1" lang="en-US" sz="3300">
                <a:solidFill>
                  <a:schemeClr val="dk1"/>
                </a:solidFill>
                <a:latin typeface="Arial"/>
                <a:ea typeface="Arial"/>
                <a:cs typeface="Arial"/>
                <a:sym typeface="Arial"/>
              </a:rPr>
              <a:t>:</a:t>
            </a:r>
            <a:endParaRPr sz="3300">
              <a:solidFill>
                <a:schemeClr val="dk1"/>
              </a:solidFill>
              <a:latin typeface="Arial"/>
              <a:ea typeface="Arial"/>
              <a:cs typeface="Arial"/>
              <a:sym typeface="Arial"/>
            </a:endParaRPr>
          </a:p>
          <a:p>
            <a:pPr indent="0" lvl="0" marL="0" marR="0" rtl="0" algn="l">
              <a:spcBef>
                <a:spcPts val="23"/>
              </a:spcBef>
              <a:spcAft>
                <a:spcPts val="0"/>
              </a:spcAft>
              <a:buNone/>
            </a:pPr>
            <a:r>
              <a:t/>
            </a:r>
            <a:endParaRPr sz="3450">
              <a:solidFill>
                <a:schemeClr val="dk1"/>
              </a:solidFill>
              <a:latin typeface="Arial"/>
              <a:ea typeface="Arial"/>
              <a:cs typeface="Arial"/>
              <a:sym typeface="Arial"/>
            </a:endParaRPr>
          </a:p>
          <a:p>
            <a:pPr indent="0" lvl="0" marL="19050" marR="7620" rtl="0" algn="l">
              <a:lnSpc>
                <a:spcPct val="99300"/>
              </a:lnSpc>
              <a:spcBef>
                <a:spcPts val="0"/>
              </a:spcBef>
              <a:spcAft>
                <a:spcPts val="0"/>
              </a:spcAft>
              <a:buNone/>
            </a:pPr>
            <a:r>
              <a:rPr lang="en-US" sz="3300">
                <a:solidFill>
                  <a:schemeClr val="dk1"/>
                </a:solidFill>
                <a:latin typeface="Arial"/>
                <a:ea typeface="Arial"/>
                <a:cs typeface="Arial"/>
                <a:sym typeface="Arial"/>
              </a:rPr>
              <a:t>Dampak sosial budaya adalah perubahan sistem nilai, etika dan norma dalam masyarakat  setelah bencana. Dampak sosial adalah perubahan struktur sosial dalam jangka menengah dan  panjang. Dampak politik adalah perubahan struktur kuasa dan perilaku politik dalam jangka  menengah dan panjang setelah terjadi bencana.</a:t>
            </a:r>
            <a:endParaRPr sz="3300">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29"/>
          <p:cNvSpPr/>
          <p:nvPr/>
        </p:nvSpPr>
        <p:spPr>
          <a:xfrm>
            <a:off x="6247829" y="1339046"/>
            <a:ext cx="1071563" cy="1001078"/>
          </a:xfrm>
          <a:custGeom>
            <a:rect b="b" l="l" r="r" t="t"/>
            <a:pathLst>
              <a:path extrusionOk="0" h="667385" w="714375">
                <a:moveTo>
                  <a:pt x="130579" y="0"/>
                </a:moveTo>
                <a:lnTo>
                  <a:pt x="91688" y="3297"/>
                </a:lnTo>
                <a:lnTo>
                  <a:pt x="56560" y="12698"/>
                </a:lnTo>
                <a:lnTo>
                  <a:pt x="25797" y="28350"/>
                </a:lnTo>
                <a:lnTo>
                  <a:pt x="0" y="50404"/>
                </a:lnTo>
                <a:lnTo>
                  <a:pt x="41636" y="54534"/>
                </a:lnTo>
                <a:lnTo>
                  <a:pt x="85153" y="63247"/>
                </a:lnTo>
                <a:lnTo>
                  <a:pt x="130194" y="76461"/>
                </a:lnTo>
                <a:lnTo>
                  <a:pt x="176402" y="94092"/>
                </a:lnTo>
                <a:lnTo>
                  <a:pt x="222332" y="115400"/>
                </a:lnTo>
                <a:lnTo>
                  <a:pt x="267466" y="139983"/>
                </a:lnTo>
                <a:lnTo>
                  <a:pt x="311554" y="167553"/>
                </a:lnTo>
                <a:lnTo>
                  <a:pt x="354345" y="197824"/>
                </a:lnTo>
                <a:lnTo>
                  <a:pt x="395589" y="230507"/>
                </a:lnTo>
                <a:lnTo>
                  <a:pt x="435033" y="265315"/>
                </a:lnTo>
                <a:lnTo>
                  <a:pt x="472428" y="301960"/>
                </a:lnTo>
                <a:lnTo>
                  <a:pt x="507523" y="340155"/>
                </a:lnTo>
                <a:lnTo>
                  <a:pt x="540067" y="379612"/>
                </a:lnTo>
                <a:lnTo>
                  <a:pt x="569810" y="420043"/>
                </a:lnTo>
                <a:lnTo>
                  <a:pt x="596500" y="461162"/>
                </a:lnTo>
                <a:lnTo>
                  <a:pt x="619886" y="502679"/>
                </a:lnTo>
                <a:lnTo>
                  <a:pt x="639719" y="544308"/>
                </a:lnTo>
                <a:lnTo>
                  <a:pt x="655747" y="585761"/>
                </a:lnTo>
                <a:lnTo>
                  <a:pt x="667719" y="626751"/>
                </a:lnTo>
                <a:lnTo>
                  <a:pt x="675385" y="666989"/>
                </a:lnTo>
                <a:lnTo>
                  <a:pt x="694990" y="639306"/>
                </a:lnTo>
                <a:lnTo>
                  <a:pt x="707776" y="607255"/>
                </a:lnTo>
                <a:lnTo>
                  <a:pt x="713944" y="571422"/>
                </a:lnTo>
                <a:lnTo>
                  <a:pt x="713697" y="532393"/>
                </a:lnTo>
                <a:lnTo>
                  <a:pt x="707238" y="490753"/>
                </a:lnTo>
                <a:lnTo>
                  <a:pt x="694769" y="447089"/>
                </a:lnTo>
                <a:lnTo>
                  <a:pt x="676492" y="401985"/>
                </a:lnTo>
                <a:lnTo>
                  <a:pt x="652610" y="356028"/>
                </a:lnTo>
                <a:lnTo>
                  <a:pt x="623325" y="309802"/>
                </a:lnTo>
                <a:lnTo>
                  <a:pt x="588840" y="263894"/>
                </a:lnTo>
                <a:lnTo>
                  <a:pt x="549357" y="218889"/>
                </a:lnTo>
                <a:lnTo>
                  <a:pt x="505078" y="175372"/>
                </a:lnTo>
                <a:lnTo>
                  <a:pt x="457715" y="135231"/>
                </a:lnTo>
                <a:lnTo>
                  <a:pt x="409307" y="99996"/>
                </a:lnTo>
                <a:lnTo>
                  <a:pt x="360455" y="69818"/>
                </a:lnTo>
                <a:lnTo>
                  <a:pt x="311761" y="44845"/>
                </a:lnTo>
                <a:lnTo>
                  <a:pt x="263825" y="25227"/>
                </a:lnTo>
                <a:lnTo>
                  <a:pt x="217249" y="11114"/>
                </a:lnTo>
                <a:lnTo>
                  <a:pt x="172633" y="2655"/>
                </a:lnTo>
                <a:lnTo>
                  <a:pt x="130579" y="0"/>
                </a:lnTo>
                <a:close/>
              </a:path>
            </a:pathLst>
          </a:custGeom>
          <a:solidFill>
            <a:srgbClr val="4471C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859" name="Google Shape;859;p29"/>
          <p:cNvSpPr/>
          <p:nvPr/>
        </p:nvSpPr>
        <p:spPr>
          <a:xfrm>
            <a:off x="2012981" y="6558342"/>
            <a:ext cx="1227773" cy="796290"/>
          </a:xfrm>
          <a:custGeom>
            <a:rect b="b" l="l" r="r" t="t"/>
            <a:pathLst>
              <a:path extrusionOk="0" h="530860" w="818514">
                <a:moveTo>
                  <a:pt x="17547" y="0"/>
                </a:moveTo>
                <a:lnTo>
                  <a:pt x="4945" y="31501"/>
                </a:lnTo>
                <a:lnTo>
                  <a:pt x="0" y="65651"/>
                </a:lnTo>
                <a:lnTo>
                  <a:pt x="2377" y="101927"/>
                </a:lnTo>
                <a:lnTo>
                  <a:pt x="11743" y="139808"/>
                </a:lnTo>
                <a:lnTo>
                  <a:pt x="27764" y="178771"/>
                </a:lnTo>
                <a:lnTo>
                  <a:pt x="50107" y="218297"/>
                </a:lnTo>
                <a:lnTo>
                  <a:pt x="78437" y="257861"/>
                </a:lnTo>
                <a:lnTo>
                  <a:pt x="112421" y="296944"/>
                </a:lnTo>
                <a:lnTo>
                  <a:pt x="151725" y="335024"/>
                </a:lnTo>
                <a:lnTo>
                  <a:pt x="196015" y="371577"/>
                </a:lnTo>
                <a:lnTo>
                  <a:pt x="244957" y="406084"/>
                </a:lnTo>
                <a:lnTo>
                  <a:pt x="298217" y="438023"/>
                </a:lnTo>
                <a:lnTo>
                  <a:pt x="353637" y="465994"/>
                </a:lnTo>
                <a:lnTo>
                  <a:pt x="408928" y="488944"/>
                </a:lnTo>
                <a:lnTo>
                  <a:pt x="463472" y="506870"/>
                </a:lnTo>
                <a:lnTo>
                  <a:pt x="516648" y="519768"/>
                </a:lnTo>
                <a:lnTo>
                  <a:pt x="567836" y="527634"/>
                </a:lnTo>
                <a:lnTo>
                  <a:pt x="616416" y="530463"/>
                </a:lnTo>
                <a:lnTo>
                  <a:pt x="661768" y="528251"/>
                </a:lnTo>
                <a:lnTo>
                  <a:pt x="703272" y="520996"/>
                </a:lnTo>
                <a:lnTo>
                  <a:pt x="740308" y="508692"/>
                </a:lnTo>
                <a:lnTo>
                  <a:pt x="798497" y="468924"/>
                </a:lnTo>
                <a:lnTo>
                  <a:pt x="818409" y="441452"/>
                </a:lnTo>
                <a:lnTo>
                  <a:pt x="777856" y="447107"/>
                </a:lnTo>
                <a:lnTo>
                  <a:pt x="735203" y="448931"/>
                </a:lnTo>
                <a:lnTo>
                  <a:pt x="690805" y="447067"/>
                </a:lnTo>
                <a:lnTo>
                  <a:pt x="645015" y="441660"/>
                </a:lnTo>
                <a:lnTo>
                  <a:pt x="598185" y="432854"/>
                </a:lnTo>
                <a:lnTo>
                  <a:pt x="550670" y="420795"/>
                </a:lnTo>
                <a:lnTo>
                  <a:pt x="502824" y="405626"/>
                </a:lnTo>
                <a:lnTo>
                  <a:pt x="454999" y="387492"/>
                </a:lnTo>
                <a:lnTo>
                  <a:pt x="407549" y="366538"/>
                </a:lnTo>
                <a:lnTo>
                  <a:pt x="360827" y="342909"/>
                </a:lnTo>
                <a:lnTo>
                  <a:pt x="315188" y="316748"/>
                </a:lnTo>
                <a:lnTo>
                  <a:pt x="270984" y="288200"/>
                </a:lnTo>
                <a:lnTo>
                  <a:pt x="228569" y="257411"/>
                </a:lnTo>
                <a:lnTo>
                  <a:pt x="188296" y="224523"/>
                </a:lnTo>
                <a:lnTo>
                  <a:pt x="150519" y="189683"/>
                </a:lnTo>
                <a:lnTo>
                  <a:pt x="115591" y="153035"/>
                </a:lnTo>
                <a:lnTo>
                  <a:pt x="84073" y="114871"/>
                </a:lnTo>
                <a:lnTo>
                  <a:pt x="57092" y="76422"/>
                </a:lnTo>
                <a:lnTo>
                  <a:pt x="34849" y="38020"/>
                </a:lnTo>
                <a:lnTo>
                  <a:pt x="17547" y="0"/>
                </a:lnTo>
                <a:close/>
              </a:path>
            </a:pathLst>
          </a:custGeom>
          <a:solidFill>
            <a:srgbClr val="1F386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860" name="Google Shape;860;p29"/>
          <p:cNvPicPr preferRelativeResize="0"/>
          <p:nvPr/>
        </p:nvPicPr>
        <p:blipFill rotWithShape="1">
          <a:blip r:embed="rId3">
            <a:alphaModFix/>
          </a:blip>
          <a:srcRect b="0" l="0" r="0" t="0"/>
          <a:stretch/>
        </p:blipFill>
        <p:spPr>
          <a:xfrm>
            <a:off x="7962900" y="1116329"/>
            <a:ext cx="8743950" cy="8458200"/>
          </a:xfrm>
          <a:prstGeom prst="rect">
            <a:avLst/>
          </a:prstGeom>
          <a:noFill/>
          <a:ln>
            <a:noFill/>
          </a:ln>
        </p:spPr>
      </p:pic>
      <p:sp>
        <p:nvSpPr>
          <p:cNvPr id="861" name="Google Shape;861;p29"/>
          <p:cNvSpPr txBox="1"/>
          <p:nvPr/>
        </p:nvSpPr>
        <p:spPr>
          <a:xfrm>
            <a:off x="1701165" y="2503646"/>
            <a:ext cx="7621905" cy="371255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b="1" lang="en-US" sz="3000">
                <a:solidFill>
                  <a:srgbClr val="FF0000"/>
                </a:solidFill>
                <a:latin typeface="Arial"/>
                <a:ea typeface="Arial"/>
                <a:cs typeface="Arial"/>
                <a:sym typeface="Arial"/>
              </a:rPr>
              <a:t>Pembangunan Manusia:</a:t>
            </a:r>
            <a:endParaRPr sz="3000">
              <a:solidFill>
                <a:schemeClr val="dk1"/>
              </a:solidFill>
              <a:latin typeface="Arial"/>
              <a:ea typeface="Arial"/>
              <a:cs typeface="Arial"/>
              <a:sym typeface="Arial"/>
            </a:endParaRPr>
          </a:p>
          <a:p>
            <a:pPr indent="0" lvl="0" marL="19050" marR="7620" rtl="0" algn="l">
              <a:lnSpc>
                <a:spcPct val="99600"/>
              </a:lnSpc>
              <a:spcBef>
                <a:spcPts val="23"/>
              </a:spcBef>
              <a:spcAft>
                <a:spcPts val="0"/>
              </a:spcAft>
              <a:buNone/>
            </a:pPr>
            <a:r>
              <a:rPr lang="en-US" sz="3000">
                <a:solidFill>
                  <a:schemeClr val="dk1"/>
                </a:solidFill>
                <a:latin typeface="Arial"/>
                <a:ea typeface="Arial"/>
                <a:cs typeface="Arial"/>
                <a:sym typeface="Arial"/>
              </a:rPr>
              <a:t>Dampak pembangunan manusia adalah  dampak bencana terhadap kualitas  kehidupan manusia dalam jangka menengah  dan jangka panjang yang diukur melalui  Indeks Pembangunan Manusia, Indeks  Ketimpangan Gender dan Indeks  Kemiskinan Multidimensional.</a:t>
            </a:r>
            <a:endParaRPr sz="30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grpSp>
        <p:nvGrpSpPr>
          <p:cNvPr id="258" name="Google Shape;258;p3"/>
          <p:cNvGrpSpPr/>
          <p:nvPr/>
        </p:nvGrpSpPr>
        <p:grpSpPr>
          <a:xfrm>
            <a:off x="5481889" y="2661017"/>
            <a:ext cx="12501324" cy="1264114"/>
            <a:chOff x="5562600" y="2164079"/>
            <a:chExt cx="12725400" cy="1684020"/>
          </a:xfrm>
        </p:grpSpPr>
        <p:grpSp>
          <p:nvGrpSpPr>
            <p:cNvPr id="259" name="Google Shape;259;p3"/>
            <p:cNvGrpSpPr/>
            <p:nvPr/>
          </p:nvGrpSpPr>
          <p:grpSpPr>
            <a:xfrm>
              <a:off x="5562600" y="2164079"/>
              <a:ext cx="12725400" cy="1684020"/>
              <a:chOff x="3200400" y="1442719"/>
              <a:chExt cx="8991600" cy="1122680"/>
            </a:xfrm>
          </p:grpSpPr>
          <p:sp>
            <p:nvSpPr>
              <p:cNvPr id="260" name="Google Shape;260;p3"/>
              <p:cNvSpPr/>
              <p:nvPr/>
            </p:nvSpPr>
            <p:spPr>
              <a:xfrm>
                <a:off x="3200400" y="1442719"/>
                <a:ext cx="8991600" cy="1122680"/>
              </a:xfrm>
              <a:prstGeom prst="snip2DiagRect">
                <a:avLst>
                  <a:gd fmla="val 0" name="adj1"/>
                  <a:gd fmla="val 16667" name="adj2"/>
                </a:avLst>
              </a:prstGeom>
              <a:solidFill>
                <a:schemeClr val="accent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61" name="Google Shape;261;p3"/>
              <p:cNvSpPr/>
              <p:nvPr/>
            </p:nvSpPr>
            <p:spPr>
              <a:xfrm>
                <a:off x="3925570" y="1548129"/>
                <a:ext cx="914400" cy="914400"/>
              </a:xfrm>
              <a:prstGeom prst="snip2DiagRect">
                <a:avLst>
                  <a:gd fmla="val 0" name="adj1"/>
                  <a:gd fmla="val 16667" name="adj2"/>
                </a:avLst>
              </a:prstGeom>
              <a:solidFill>
                <a:schemeClr val="accent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62" name="Google Shape;262;p3"/>
              <p:cNvSpPr/>
              <p:nvPr/>
            </p:nvSpPr>
            <p:spPr>
              <a:xfrm>
                <a:off x="3460973" y="1521050"/>
                <a:ext cx="914400" cy="914400"/>
              </a:xfrm>
              <a:prstGeom prst="snip2DiagRect">
                <a:avLst>
                  <a:gd fmla="val 0" name="adj1"/>
                  <a:gd fmla="val 16667" name="adj2"/>
                </a:avLst>
              </a:prstGeom>
              <a:solidFill>
                <a:schemeClr val="dk1"/>
              </a:solidFill>
              <a:ln cap="flat" cmpd="sng" w="127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263" name="Google Shape;263;p3"/>
            <p:cNvSpPr txBox="1"/>
            <p:nvPr/>
          </p:nvSpPr>
          <p:spPr>
            <a:xfrm>
              <a:off x="6310194" y="2446325"/>
              <a:ext cx="396240" cy="873316"/>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5550">
                  <a:solidFill>
                    <a:srgbClr val="FFFFFF"/>
                  </a:solidFill>
                  <a:latin typeface="Calibri"/>
                  <a:ea typeface="Calibri"/>
                  <a:cs typeface="Calibri"/>
                  <a:sym typeface="Calibri"/>
                </a:rPr>
                <a:t>1</a:t>
              </a:r>
              <a:endParaRPr sz="5550">
                <a:solidFill>
                  <a:schemeClr val="dk1"/>
                </a:solidFill>
                <a:latin typeface="Calibri"/>
                <a:ea typeface="Calibri"/>
                <a:cs typeface="Calibri"/>
                <a:sym typeface="Calibri"/>
              </a:endParaRPr>
            </a:p>
          </p:txBody>
        </p:sp>
        <p:sp>
          <p:nvSpPr>
            <p:cNvPr id="264" name="Google Shape;264;p3"/>
            <p:cNvSpPr txBox="1"/>
            <p:nvPr/>
          </p:nvSpPr>
          <p:spPr>
            <a:xfrm>
              <a:off x="7799640" y="2446325"/>
              <a:ext cx="10313670" cy="845649"/>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b="1" lang="en-US" sz="2000">
                  <a:solidFill>
                    <a:srgbClr val="FFFFFF"/>
                  </a:solidFill>
                  <a:latin typeface="Cambria"/>
                  <a:ea typeface="Cambria"/>
                  <a:cs typeface="Cambria"/>
                  <a:sym typeface="Cambria"/>
                </a:rPr>
                <a:t>UU NO. 24 TAHUN 2007</a:t>
              </a:r>
              <a:endParaRPr/>
            </a:p>
            <a:p>
              <a:pPr indent="0" lvl="0" marL="19050" marR="0" rtl="0" algn="l">
                <a:spcBef>
                  <a:spcPts val="0"/>
                </a:spcBef>
                <a:spcAft>
                  <a:spcPts val="0"/>
                </a:spcAft>
                <a:buNone/>
              </a:pPr>
              <a:r>
                <a:rPr b="1" lang="en-US" sz="2000">
                  <a:solidFill>
                    <a:srgbClr val="FFFFFF"/>
                  </a:solidFill>
                  <a:latin typeface="Cambria"/>
                  <a:ea typeface="Cambria"/>
                  <a:cs typeface="Cambria"/>
                  <a:sym typeface="Cambria"/>
                </a:rPr>
                <a:t>TENTANG PENANGGULANGAN BENCANA</a:t>
              </a:r>
              <a:endParaRPr sz="2000">
                <a:solidFill>
                  <a:schemeClr val="dk1"/>
                </a:solidFill>
                <a:latin typeface="Cambria"/>
                <a:ea typeface="Cambria"/>
                <a:cs typeface="Cambria"/>
                <a:sym typeface="Cambria"/>
              </a:endParaRPr>
            </a:p>
          </p:txBody>
        </p:sp>
      </p:grpSp>
      <p:grpSp>
        <p:nvGrpSpPr>
          <p:cNvPr id="265" name="Google Shape;265;p3"/>
          <p:cNvGrpSpPr/>
          <p:nvPr/>
        </p:nvGrpSpPr>
        <p:grpSpPr>
          <a:xfrm>
            <a:off x="5447743" y="5507443"/>
            <a:ext cx="12535470" cy="1713110"/>
            <a:chOff x="5562600" y="4434840"/>
            <a:chExt cx="12725400" cy="2427721"/>
          </a:xfrm>
        </p:grpSpPr>
        <p:grpSp>
          <p:nvGrpSpPr>
            <p:cNvPr id="266" name="Google Shape;266;p3"/>
            <p:cNvGrpSpPr/>
            <p:nvPr/>
          </p:nvGrpSpPr>
          <p:grpSpPr>
            <a:xfrm>
              <a:off x="5562600" y="4434840"/>
              <a:ext cx="12725400" cy="1687830"/>
              <a:chOff x="3708400" y="2956560"/>
              <a:chExt cx="8483600" cy="1125220"/>
            </a:xfrm>
          </p:grpSpPr>
          <p:sp>
            <p:nvSpPr>
              <p:cNvPr id="267" name="Google Shape;267;p3"/>
              <p:cNvSpPr/>
              <p:nvPr/>
            </p:nvSpPr>
            <p:spPr>
              <a:xfrm>
                <a:off x="3708400" y="2956560"/>
                <a:ext cx="8483600" cy="1125220"/>
              </a:xfrm>
              <a:prstGeom prst="snip2DiagRect">
                <a:avLst>
                  <a:gd fmla="val 0" name="adj1"/>
                  <a:gd fmla="val 16667" name="adj2"/>
                </a:avLst>
              </a:prstGeom>
              <a:solidFill>
                <a:srgbClr val="00B05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68" name="Google Shape;268;p3"/>
              <p:cNvSpPr/>
              <p:nvPr/>
            </p:nvSpPr>
            <p:spPr>
              <a:xfrm>
                <a:off x="3925570" y="3061970"/>
                <a:ext cx="914400" cy="914400"/>
              </a:xfrm>
              <a:prstGeom prst="snip2DiagRect">
                <a:avLst>
                  <a:gd fmla="val 0" name="adj1"/>
                  <a:gd fmla="val 16667" name="adj2"/>
                </a:avLst>
              </a:prstGeom>
              <a:solidFill>
                <a:schemeClr val="dk1"/>
              </a:solidFill>
              <a:ln cap="flat" cmpd="sng" w="127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269" name="Google Shape;269;p3"/>
            <p:cNvSpPr txBox="1"/>
            <p:nvPr/>
          </p:nvSpPr>
          <p:spPr>
            <a:xfrm>
              <a:off x="6350964" y="4775503"/>
              <a:ext cx="396240" cy="1237613"/>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5550">
                  <a:solidFill>
                    <a:srgbClr val="FFFFFF"/>
                  </a:solidFill>
                  <a:latin typeface="Calibri"/>
                  <a:ea typeface="Calibri"/>
                  <a:cs typeface="Calibri"/>
                  <a:sym typeface="Calibri"/>
                </a:rPr>
                <a:t>3</a:t>
              </a:r>
              <a:endParaRPr sz="5550">
                <a:solidFill>
                  <a:schemeClr val="dk1"/>
                </a:solidFill>
                <a:latin typeface="Calibri"/>
                <a:ea typeface="Calibri"/>
                <a:cs typeface="Calibri"/>
                <a:sym typeface="Calibri"/>
              </a:endParaRPr>
            </a:p>
          </p:txBody>
        </p:sp>
        <p:sp>
          <p:nvSpPr>
            <p:cNvPr id="270" name="Google Shape;270;p3"/>
            <p:cNvSpPr txBox="1"/>
            <p:nvPr/>
          </p:nvSpPr>
          <p:spPr>
            <a:xfrm>
              <a:off x="7799641" y="4654484"/>
              <a:ext cx="9381610" cy="2208077"/>
            </a:xfrm>
            <a:prstGeom prst="rect">
              <a:avLst/>
            </a:prstGeom>
            <a:noFill/>
            <a:ln>
              <a:noFill/>
            </a:ln>
          </p:spPr>
          <p:txBody>
            <a:bodyPr anchorCtr="0" anchor="t" bIns="0" lIns="0" spcFirstLastPara="1" rIns="0" wrap="square" tIns="19050">
              <a:spAutoFit/>
            </a:bodyPr>
            <a:lstStyle/>
            <a:p>
              <a:pPr indent="0" lvl="0" marL="19050" marR="0" rtl="0" algn="l">
                <a:lnSpc>
                  <a:spcPct val="104999"/>
                </a:lnSpc>
                <a:spcBef>
                  <a:spcPts val="0"/>
                </a:spcBef>
                <a:spcAft>
                  <a:spcPts val="0"/>
                </a:spcAft>
                <a:buNone/>
              </a:pPr>
              <a:r>
                <a:rPr b="1" lang="en-US" sz="2000">
                  <a:solidFill>
                    <a:schemeClr val="lt1"/>
                  </a:solidFill>
                  <a:latin typeface="Cambria"/>
                  <a:ea typeface="Cambria"/>
                  <a:cs typeface="Cambria"/>
                  <a:sym typeface="Cambria"/>
                </a:rPr>
                <a:t>PERATURAN BNPB NO.5 TAHUN 2017</a:t>
              </a:r>
              <a:endParaRPr/>
            </a:p>
            <a:p>
              <a:pPr indent="0" lvl="0" marL="19050" marR="0" rtl="0" algn="l">
                <a:spcBef>
                  <a:spcPts val="150"/>
                </a:spcBef>
                <a:spcAft>
                  <a:spcPts val="0"/>
                </a:spcAft>
                <a:buNone/>
              </a:pPr>
              <a:r>
                <a:rPr lang="en-US" sz="2000">
                  <a:solidFill>
                    <a:schemeClr val="lt1"/>
                  </a:solidFill>
                  <a:latin typeface="Cambria"/>
                  <a:ea typeface="Cambria"/>
                  <a:cs typeface="Cambria"/>
                  <a:sym typeface="Cambria"/>
                </a:rPr>
                <a:t>TENTANG PENYUSUNAN RENCANA REHABILITASI DAN REKONSTRUKSI PASCABENCANA</a:t>
              </a:r>
              <a:endParaRPr/>
            </a:p>
            <a:p>
              <a:pPr indent="0" lvl="0" marL="19050" marR="0" rtl="0" algn="l">
                <a:spcBef>
                  <a:spcPts val="150"/>
                </a:spcBef>
                <a:spcAft>
                  <a:spcPts val="0"/>
                </a:spcAft>
                <a:buNone/>
              </a:pPr>
              <a:r>
                <a:rPr b="1" lang="en-US" sz="2000">
                  <a:solidFill>
                    <a:schemeClr val="lt1"/>
                  </a:solidFill>
                  <a:latin typeface="Cambria"/>
                  <a:ea typeface="Cambria"/>
                  <a:cs typeface="Cambria"/>
                  <a:sym typeface="Cambria"/>
                </a:rPr>
                <a:t> </a:t>
              </a:r>
              <a:endParaRPr sz="2000">
                <a:solidFill>
                  <a:schemeClr val="lt1"/>
                </a:solidFill>
                <a:latin typeface="Cambria"/>
                <a:ea typeface="Cambria"/>
                <a:cs typeface="Cambria"/>
                <a:sym typeface="Cambria"/>
              </a:endParaRPr>
            </a:p>
            <a:p>
              <a:pPr indent="0" lvl="0" marL="19050" marR="0" rtl="0" algn="l">
                <a:lnSpc>
                  <a:spcPct val="104999"/>
                </a:lnSpc>
                <a:spcBef>
                  <a:spcPts val="150"/>
                </a:spcBef>
                <a:spcAft>
                  <a:spcPts val="0"/>
                </a:spcAft>
                <a:buNone/>
              </a:pPr>
              <a:r>
                <a:t/>
              </a:r>
              <a:endParaRPr sz="2000">
                <a:solidFill>
                  <a:schemeClr val="lt1"/>
                </a:solidFill>
                <a:latin typeface="Cambria"/>
                <a:ea typeface="Cambria"/>
                <a:cs typeface="Cambria"/>
                <a:sym typeface="Cambria"/>
              </a:endParaRPr>
            </a:p>
          </p:txBody>
        </p:sp>
      </p:grpSp>
      <p:grpSp>
        <p:nvGrpSpPr>
          <p:cNvPr id="271" name="Google Shape;271;p3"/>
          <p:cNvGrpSpPr/>
          <p:nvPr/>
        </p:nvGrpSpPr>
        <p:grpSpPr>
          <a:xfrm>
            <a:off x="5508559" y="6850810"/>
            <a:ext cx="12550710" cy="1191009"/>
            <a:chOff x="5562600" y="6659880"/>
            <a:chExt cx="12550710" cy="1687830"/>
          </a:xfrm>
        </p:grpSpPr>
        <p:grpSp>
          <p:nvGrpSpPr>
            <p:cNvPr id="272" name="Google Shape;272;p3"/>
            <p:cNvGrpSpPr/>
            <p:nvPr/>
          </p:nvGrpSpPr>
          <p:grpSpPr>
            <a:xfrm>
              <a:off x="5562600" y="6659880"/>
              <a:ext cx="12550710" cy="1687830"/>
              <a:chOff x="3708400" y="4470399"/>
              <a:chExt cx="8483600" cy="1125220"/>
            </a:xfrm>
          </p:grpSpPr>
          <p:sp>
            <p:nvSpPr>
              <p:cNvPr id="273" name="Google Shape;273;p3"/>
              <p:cNvSpPr/>
              <p:nvPr/>
            </p:nvSpPr>
            <p:spPr>
              <a:xfrm>
                <a:off x="3708400" y="4470399"/>
                <a:ext cx="8483600" cy="1125220"/>
              </a:xfrm>
              <a:prstGeom prst="snip2DiagRect">
                <a:avLst>
                  <a:gd fmla="val 0" name="adj1"/>
                  <a:gd fmla="val 16667" name="adj2"/>
                </a:avLst>
              </a:prstGeom>
              <a:solidFill>
                <a:srgbClr val="E36C0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74" name="Google Shape;274;p3"/>
              <p:cNvSpPr/>
              <p:nvPr/>
            </p:nvSpPr>
            <p:spPr>
              <a:xfrm>
                <a:off x="3925570" y="4578350"/>
                <a:ext cx="914400" cy="914400"/>
              </a:xfrm>
              <a:prstGeom prst="snip2DiagRect">
                <a:avLst>
                  <a:gd fmla="val 0" name="adj1"/>
                  <a:gd fmla="val 16667" name="adj2"/>
                </a:avLst>
              </a:prstGeom>
              <a:solidFill>
                <a:schemeClr val="dk1"/>
              </a:solidFill>
              <a:ln cap="flat" cmpd="sng" w="127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275" name="Google Shape;275;p3"/>
            <p:cNvSpPr txBox="1"/>
            <p:nvPr/>
          </p:nvSpPr>
          <p:spPr>
            <a:xfrm>
              <a:off x="6335478" y="6824580"/>
              <a:ext cx="396240" cy="123761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5550">
                  <a:solidFill>
                    <a:srgbClr val="FFFFFF"/>
                  </a:solidFill>
                  <a:latin typeface="Calibri"/>
                  <a:ea typeface="Calibri"/>
                  <a:cs typeface="Calibri"/>
                  <a:sym typeface="Calibri"/>
                </a:rPr>
                <a:t>4</a:t>
              </a:r>
              <a:endParaRPr sz="5550">
                <a:solidFill>
                  <a:schemeClr val="dk1"/>
                </a:solidFill>
                <a:latin typeface="Calibri"/>
                <a:ea typeface="Calibri"/>
                <a:cs typeface="Calibri"/>
                <a:sym typeface="Calibri"/>
              </a:endParaRPr>
            </a:p>
          </p:txBody>
        </p:sp>
        <p:sp>
          <p:nvSpPr>
            <p:cNvPr id="276" name="Google Shape;276;p3"/>
            <p:cNvSpPr txBox="1"/>
            <p:nvPr/>
          </p:nvSpPr>
          <p:spPr>
            <a:xfrm>
              <a:off x="7799640" y="6888861"/>
              <a:ext cx="9566910" cy="1099495"/>
            </a:xfrm>
            <a:prstGeom prst="rect">
              <a:avLst/>
            </a:prstGeom>
            <a:solidFill>
              <a:srgbClr val="E36C09"/>
            </a:solidFill>
            <a:ln>
              <a:noFill/>
            </a:ln>
          </p:spPr>
          <p:txBody>
            <a:bodyPr anchorCtr="0" anchor="t" bIns="0" lIns="0" spcFirstLastPara="1" rIns="0" wrap="square" tIns="19050">
              <a:spAutoFit/>
            </a:bodyPr>
            <a:lstStyle/>
            <a:p>
              <a:pPr indent="0" lvl="0" marL="19050" marR="0" rtl="0" algn="l">
                <a:lnSpc>
                  <a:spcPct val="96750"/>
                </a:lnSpc>
                <a:spcBef>
                  <a:spcPts val="0"/>
                </a:spcBef>
                <a:spcAft>
                  <a:spcPts val="0"/>
                </a:spcAft>
                <a:buNone/>
              </a:pPr>
              <a:r>
                <a:rPr b="1" lang="en-US" sz="2000">
                  <a:solidFill>
                    <a:schemeClr val="lt1"/>
                  </a:solidFill>
                  <a:latin typeface="Cambria"/>
                  <a:ea typeface="Cambria"/>
                  <a:cs typeface="Cambria"/>
                  <a:sym typeface="Cambria"/>
                </a:rPr>
                <a:t>PERATURAN BNPB NO. 6 TAHUN 2017</a:t>
              </a:r>
              <a:endParaRPr b="1" sz="2000">
                <a:solidFill>
                  <a:schemeClr val="lt1"/>
                </a:solidFill>
                <a:latin typeface="Cambria"/>
                <a:ea typeface="Cambria"/>
                <a:cs typeface="Cambria"/>
                <a:sym typeface="Cambria"/>
              </a:endParaRPr>
            </a:p>
            <a:p>
              <a:pPr indent="0" lvl="0" marL="19050" marR="0" rtl="0" algn="l">
                <a:lnSpc>
                  <a:spcPct val="96750"/>
                </a:lnSpc>
                <a:spcBef>
                  <a:spcPts val="150"/>
                </a:spcBef>
                <a:spcAft>
                  <a:spcPts val="0"/>
                </a:spcAft>
                <a:buNone/>
              </a:pPr>
              <a:r>
                <a:rPr b="1" lang="en-US" sz="2000">
                  <a:solidFill>
                    <a:schemeClr val="lt1"/>
                  </a:solidFill>
                  <a:latin typeface="Cambria"/>
                  <a:ea typeface="Cambria"/>
                  <a:cs typeface="Cambria"/>
                  <a:sym typeface="Cambria"/>
                </a:rPr>
                <a:t>TENTANG PENYELENGGARAAN REHABILITASI DAN REKONSTRUKSI PASCABENCANA</a:t>
              </a:r>
              <a:endParaRPr sz="2000">
                <a:solidFill>
                  <a:schemeClr val="lt1"/>
                </a:solidFill>
                <a:latin typeface="Cambria"/>
                <a:ea typeface="Cambria"/>
                <a:cs typeface="Cambria"/>
                <a:sym typeface="Cambria"/>
              </a:endParaRPr>
            </a:p>
          </p:txBody>
        </p:sp>
      </p:grpSp>
      <p:sp>
        <p:nvSpPr>
          <p:cNvPr descr="Perlindungan Hukum Bagi Justice Collaborator - SCU" id="277" name="Google Shape;277;p3"/>
          <p:cNvSpPr/>
          <p:nvPr/>
        </p:nvSpPr>
        <p:spPr>
          <a:xfrm>
            <a:off x="8991600" y="49911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ambar Payung PNG Unduh Gratis - Lovepik" id="278" name="Google Shape;278;p3"/>
          <p:cNvPicPr preferRelativeResize="0"/>
          <p:nvPr/>
        </p:nvPicPr>
        <p:blipFill rotWithShape="1">
          <a:blip r:embed="rId3">
            <a:alphaModFix/>
          </a:blip>
          <a:srcRect b="0" l="3970" r="5431" t="6590"/>
          <a:stretch/>
        </p:blipFill>
        <p:spPr>
          <a:xfrm>
            <a:off x="320469" y="2521675"/>
            <a:ext cx="4816654" cy="5828354"/>
          </a:xfrm>
          <a:prstGeom prst="rect">
            <a:avLst/>
          </a:prstGeom>
          <a:noFill/>
          <a:ln>
            <a:noFill/>
          </a:ln>
        </p:spPr>
      </p:pic>
      <p:sp>
        <p:nvSpPr>
          <p:cNvPr id="279" name="Google Shape;279;p3"/>
          <p:cNvSpPr txBox="1"/>
          <p:nvPr/>
        </p:nvSpPr>
        <p:spPr>
          <a:xfrm>
            <a:off x="609600" y="419100"/>
            <a:ext cx="10313670" cy="1029769"/>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b="1" lang="en-US" sz="3200">
                <a:solidFill>
                  <a:schemeClr val="dk1"/>
                </a:solidFill>
                <a:latin typeface="Cambria"/>
                <a:ea typeface="Cambria"/>
                <a:cs typeface="Cambria"/>
                <a:sym typeface="Cambria"/>
              </a:rPr>
              <a:t>3. REGULASI PELAKSANAAN REHABILITASI</a:t>
            </a:r>
            <a:endParaRPr/>
          </a:p>
          <a:p>
            <a:pPr indent="0" lvl="0" marL="19050" marR="0" rtl="0" algn="l">
              <a:spcBef>
                <a:spcPts val="150"/>
              </a:spcBef>
              <a:spcAft>
                <a:spcPts val="0"/>
              </a:spcAft>
              <a:buNone/>
            </a:pPr>
            <a:r>
              <a:rPr b="1" lang="en-US" sz="3200">
                <a:solidFill>
                  <a:schemeClr val="dk1"/>
                </a:solidFill>
                <a:latin typeface="Cambria"/>
                <a:ea typeface="Cambria"/>
                <a:cs typeface="Cambria"/>
                <a:sym typeface="Cambria"/>
              </a:rPr>
              <a:t>DAN REKONSTRUKSI</a:t>
            </a:r>
            <a:endParaRPr sz="3600">
              <a:solidFill>
                <a:schemeClr val="dk1"/>
              </a:solidFill>
              <a:latin typeface="Cambria"/>
              <a:ea typeface="Cambria"/>
              <a:cs typeface="Cambria"/>
              <a:sym typeface="Cambria"/>
            </a:endParaRPr>
          </a:p>
        </p:txBody>
      </p:sp>
      <p:cxnSp>
        <p:nvCxnSpPr>
          <p:cNvPr id="280" name="Google Shape;280;p3"/>
          <p:cNvCxnSpPr/>
          <p:nvPr/>
        </p:nvCxnSpPr>
        <p:spPr>
          <a:xfrm>
            <a:off x="609600" y="1601144"/>
            <a:ext cx="8991600" cy="0"/>
          </a:xfrm>
          <a:prstGeom prst="straightConnector1">
            <a:avLst/>
          </a:prstGeom>
          <a:noFill/>
          <a:ln cap="flat" cmpd="sng" w="28575">
            <a:solidFill>
              <a:schemeClr val="dk1"/>
            </a:solidFill>
            <a:prstDash val="solid"/>
            <a:round/>
            <a:headEnd len="sm" w="sm" type="none"/>
            <a:tailEnd len="sm" w="sm" type="none"/>
          </a:ln>
        </p:spPr>
      </p:cxnSp>
      <p:grpSp>
        <p:nvGrpSpPr>
          <p:cNvPr id="281" name="Google Shape;281;p3"/>
          <p:cNvGrpSpPr/>
          <p:nvPr/>
        </p:nvGrpSpPr>
        <p:grpSpPr>
          <a:xfrm>
            <a:off x="0" y="9928775"/>
            <a:ext cx="18288000" cy="358225"/>
            <a:chOff x="0" y="-38100"/>
            <a:chExt cx="4816593" cy="94348"/>
          </a:xfrm>
        </p:grpSpPr>
        <p:sp>
          <p:nvSpPr>
            <p:cNvPr id="282" name="Google Shape;282;p3"/>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5DA295"/>
            </a:solidFill>
            <a:ln>
              <a:noFill/>
            </a:ln>
          </p:spPr>
        </p:sp>
        <p:sp>
          <p:nvSpPr>
            <p:cNvPr id="283" name="Google Shape;283;p3"/>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84" name="Google Shape;284;p3"/>
          <p:cNvSpPr txBox="1"/>
          <p:nvPr/>
        </p:nvSpPr>
        <p:spPr>
          <a:xfrm>
            <a:off x="6264211" y="4249750"/>
            <a:ext cx="396240" cy="873316"/>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5550">
                <a:solidFill>
                  <a:schemeClr val="lt1"/>
                </a:solidFill>
                <a:latin typeface="Calibri"/>
                <a:ea typeface="Calibri"/>
                <a:cs typeface="Calibri"/>
                <a:sym typeface="Calibri"/>
              </a:rPr>
              <a:t>2</a:t>
            </a:r>
            <a:endParaRPr sz="5550">
              <a:solidFill>
                <a:schemeClr val="lt1"/>
              </a:solidFill>
              <a:latin typeface="Calibri"/>
              <a:ea typeface="Calibri"/>
              <a:cs typeface="Calibri"/>
              <a:sym typeface="Calibri"/>
            </a:endParaRPr>
          </a:p>
        </p:txBody>
      </p:sp>
      <p:grpSp>
        <p:nvGrpSpPr>
          <p:cNvPr id="285" name="Google Shape;285;p3"/>
          <p:cNvGrpSpPr/>
          <p:nvPr/>
        </p:nvGrpSpPr>
        <p:grpSpPr>
          <a:xfrm>
            <a:off x="5537563" y="8178424"/>
            <a:ext cx="12650820" cy="1450393"/>
            <a:chOff x="5562600" y="6659880"/>
            <a:chExt cx="12650820" cy="2055412"/>
          </a:xfrm>
        </p:grpSpPr>
        <p:grpSp>
          <p:nvGrpSpPr>
            <p:cNvPr id="286" name="Google Shape;286;p3"/>
            <p:cNvGrpSpPr/>
            <p:nvPr/>
          </p:nvGrpSpPr>
          <p:grpSpPr>
            <a:xfrm>
              <a:off x="5562600" y="6659880"/>
              <a:ext cx="12550710" cy="1687830"/>
              <a:chOff x="3708400" y="4470399"/>
              <a:chExt cx="8483600" cy="1125220"/>
            </a:xfrm>
          </p:grpSpPr>
          <p:sp>
            <p:nvSpPr>
              <p:cNvPr id="287" name="Google Shape;287;p3"/>
              <p:cNvSpPr/>
              <p:nvPr/>
            </p:nvSpPr>
            <p:spPr>
              <a:xfrm>
                <a:off x="3708400" y="4470399"/>
                <a:ext cx="8483600" cy="1125220"/>
              </a:xfrm>
              <a:prstGeom prst="snip2DiagRect">
                <a:avLst>
                  <a:gd fmla="val 0" name="adj1"/>
                  <a:gd fmla="val 16667" name="adj2"/>
                </a:avLst>
              </a:prstGeom>
              <a:solidFill>
                <a:schemeClr val="accent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88" name="Google Shape;288;p3"/>
              <p:cNvSpPr/>
              <p:nvPr/>
            </p:nvSpPr>
            <p:spPr>
              <a:xfrm>
                <a:off x="3925570" y="4578350"/>
                <a:ext cx="914400" cy="914400"/>
              </a:xfrm>
              <a:prstGeom prst="snip2DiagRect">
                <a:avLst>
                  <a:gd fmla="val 0" name="adj1"/>
                  <a:gd fmla="val 16667" name="adj2"/>
                </a:avLst>
              </a:prstGeom>
              <a:solidFill>
                <a:schemeClr val="dk1"/>
              </a:solidFill>
              <a:ln cap="flat" cmpd="sng" w="127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289" name="Google Shape;289;p3"/>
            <p:cNvSpPr txBox="1"/>
            <p:nvPr/>
          </p:nvSpPr>
          <p:spPr>
            <a:xfrm>
              <a:off x="6381081" y="6875151"/>
              <a:ext cx="396240" cy="123761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5550">
                  <a:solidFill>
                    <a:srgbClr val="FFFFFF"/>
                  </a:solidFill>
                  <a:latin typeface="Calibri"/>
                  <a:ea typeface="Calibri"/>
                  <a:cs typeface="Calibri"/>
                  <a:sym typeface="Calibri"/>
                </a:rPr>
                <a:t>5</a:t>
              </a:r>
              <a:endParaRPr sz="5550">
                <a:solidFill>
                  <a:schemeClr val="dk1"/>
                </a:solidFill>
                <a:latin typeface="Calibri"/>
                <a:ea typeface="Calibri"/>
                <a:cs typeface="Calibri"/>
                <a:sym typeface="Calibri"/>
              </a:endParaRPr>
            </a:p>
          </p:txBody>
        </p:sp>
        <p:sp>
          <p:nvSpPr>
            <p:cNvPr id="290" name="Google Shape;290;p3"/>
            <p:cNvSpPr txBox="1"/>
            <p:nvPr/>
          </p:nvSpPr>
          <p:spPr>
            <a:xfrm>
              <a:off x="7799640" y="6888860"/>
              <a:ext cx="10413780" cy="1826432"/>
            </a:xfrm>
            <a:prstGeom prst="rect">
              <a:avLst/>
            </a:prstGeom>
            <a:noFill/>
            <a:ln>
              <a:noFill/>
            </a:ln>
          </p:spPr>
          <p:txBody>
            <a:bodyPr anchorCtr="0" anchor="t" bIns="0" lIns="0" spcFirstLastPara="1" rIns="0" wrap="square" tIns="19050">
              <a:spAutoFit/>
            </a:bodyPr>
            <a:lstStyle/>
            <a:p>
              <a:pPr indent="0" lvl="0" marL="19050" marR="0" rtl="0" algn="l">
                <a:lnSpc>
                  <a:spcPct val="96750"/>
                </a:lnSpc>
                <a:spcBef>
                  <a:spcPts val="0"/>
                </a:spcBef>
                <a:spcAft>
                  <a:spcPts val="0"/>
                </a:spcAft>
                <a:buNone/>
              </a:pPr>
              <a:r>
                <a:rPr b="1" lang="en-US" sz="2000">
                  <a:solidFill>
                    <a:srgbClr val="FFFFFF"/>
                  </a:solidFill>
                  <a:latin typeface="Cambria"/>
                  <a:ea typeface="Cambria"/>
                  <a:cs typeface="Cambria"/>
                  <a:sym typeface="Cambria"/>
                </a:rPr>
                <a:t>PERATURAN BNPB NO. 3 TAHUN 2019</a:t>
              </a:r>
              <a:endParaRPr/>
            </a:p>
            <a:p>
              <a:pPr indent="0" lvl="0" marL="19050" marR="0" rtl="0" algn="l">
                <a:lnSpc>
                  <a:spcPct val="96750"/>
                </a:lnSpc>
                <a:spcBef>
                  <a:spcPts val="150"/>
                </a:spcBef>
                <a:spcAft>
                  <a:spcPts val="0"/>
                </a:spcAft>
                <a:buNone/>
              </a:pPr>
              <a:r>
                <a:rPr b="1" lang="en-US" sz="2000">
                  <a:solidFill>
                    <a:schemeClr val="lt1"/>
                  </a:solidFill>
                  <a:latin typeface="Cambria"/>
                  <a:ea typeface="Cambria"/>
                  <a:cs typeface="Cambria"/>
                  <a:sym typeface="Cambria"/>
                </a:rPr>
                <a:t>TENTANG PEMANFAATAN HIBAH DAERAH DARI PEMERINTAH PUSAT KEPADA PEMERINTAH DAERAH UNTUK BANTUAN REHABILITASI DAN REKONSTRUKSI PASCABENCANA</a:t>
              </a:r>
              <a:endParaRPr sz="2000">
                <a:solidFill>
                  <a:schemeClr val="lt1"/>
                </a:solidFill>
                <a:latin typeface="Cambria"/>
                <a:ea typeface="Cambria"/>
                <a:cs typeface="Cambria"/>
                <a:sym typeface="Cambria"/>
              </a:endParaRPr>
            </a:p>
            <a:p>
              <a:pPr indent="0" lvl="0" marL="19050" marR="0" rtl="0" algn="l">
                <a:lnSpc>
                  <a:spcPct val="96750"/>
                </a:lnSpc>
                <a:spcBef>
                  <a:spcPts val="150"/>
                </a:spcBef>
                <a:spcAft>
                  <a:spcPts val="0"/>
                </a:spcAft>
                <a:buNone/>
              </a:pPr>
              <a:r>
                <a:t/>
              </a:r>
              <a:endParaRPr sz="2000">
                <a:solidFill>
                  <a:schemeClr val="dk1"/>
                </a:solidFill>
                <a:latin typeface="Cambria"/>
                <a:ea typeface="Cambria"/>
                <a:cs typeface="Cambria"/>
                <a:sym typeface="Cambria"/>
              </a:endParaRPr>
            </a:p>
          </p:txBody>
        </p:sp>
      </p:grpSp>
      <p:grpSp>
        <p:nvGrpSpPr>
          <p:cNvPr id="291" name="Google Shape;291;p3"/>
          <p:cNvGrpSpPr/>
          <p:nvPr/>
        </p:nvGrpSpPr>
        <p:grpSpPr>
          <a:xfrm>
            <a:off x="5537563" y="4154970"/>
            <a:ext cx="12479796" cy="1140930"/>
            <a:chOff x="5537563" y="4154970"/>
            <a:chExt cx="12479796" cy="1140930"/>
          </a:xfrm>
        </p:grpSpPr>
        <p:sp>
          <p:nvSpPr>
            <p:cNvPr id="292" name="Google Shape;292;p3"/>
            <p:cNvSpPr/>
            <p:nvPr/>
          </p:nvSpPr>
          <p:spPr>
            <a:xfrm>
              <a:off x="5537563" y="4154970"/>
              <a:ext cx="12479796" cy="1140930"/>
            </a:xfrm>
            <a:prstGeom prst="snip2DiagRect">
              <a:avLst>
                <a:gd fmla="val 0" name="adj1"/>
                <a:gd fmla="val 16667" name="adj2"/>
              </a:avLst>
            </a:prstGeom>
            <a:solidFill>
              <a:srgbClr val="8CB3E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93" name="Google Shape;293;p3"/>
            <p:cNvSpPr txBox="1"/>
            <p:nvPr/>
          </p:nvSpPr>
          <p:spPr>
            <a:xfrm>
              <a:off x="7602717" y="4375524"/>
              <a:ext cx="10313670" cy="634789"/>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b="1" lang="en-US" sz="2000">
                  <a:solidFill>
                    <a:srgbClr val="FFFFFF"/>
                  </a:solidFill>
                  <a:latin typeface="Cambria"/>
                  <a:ea typeface="Cambria"/>
                  <a:cs typeface="Cambria"/>
                  <a:sym typeface="Cambria"/>
                </a:rPr>
                <a:t>PP NO. 21 TAHUN 2008</a:t>
              </a:r>
              <a:endParaRPr b="1" sz="2000">
                <a:solidFill>
                  <a:srgbClr val="FFFFFF"/>
                </a:solidFill>
                <a:latin typeface="Cambria"/>
                <a:ea typeface="Cambria"/>
                <a:cs typeface="Cambria"/>
                <a:sym typeface="Cambria"/>
              </a:endParaRPr>
            </a:p>
            <a:p>
              <a:pPr indent="0" lvl="0" marL="19050" marR="0" rtl="0" algn="l">
                <a:spcBef>
                  <a:spcPts val="0"/>
                </a:spcBef>
                <a:spcAft>
                  <a:spcPts val="0"/>
                </a:spcAft>
                <a:buNone/>
              </a:pPr>
              <a:r>
                <a:rPr b="1" lang="en-US" sz="2000">
                  <a:solidFill>
                    <a:srgbClr val="FFFFFF"/>
                  </a:solidFill>
                  <a:latin typeface="Cambria"/>
                  <a:ea typeface="Cambria"/>
                  <a:cs typeface="Cambria"/>
                  <a:sym typeface="Cambria"/>
                </a:rPr>
                <a:t>TENTANG PENYELENGGARAAN PENANGGULANGAN BENCANA</a:t>
              </a:r>
              <a:endParaRPr sz="2000">
                <a:solidFill>
                  <a:schemeClr val="dk1"/>
                </a:solidFill>
                <a:latin typeface="Cambria"/>
                <a:ea typeface="Cambria"/>
                <a:cs typeface="Cambria"/>
                <a:sym typeface="Cambria"/>
              </a:endParaRPr>
            </a:p>
          </p:txBody>
        </p:sp>
        <p:sp>
          <p:nvSpPr>
            <p:cNvPr id="294" name="Google Shape;294;p3"/>
            <p:cNvSpPr/>
            <p:nvPr/>
          </p:nvSpPr>
          <p:spPr>
            <a:xfrm>
              <a:off x="5797146" y="4206040"/>
              <a:ext cx="1294108" cy="1029595"/>
            </a:xfrm>
            <a:prstGeom prst="snip2DiagRect">
              <a:avLst>
                <a:gd fmla="val 0" name="adj1"/>
                <a:gd fmla="val 16667" name="adj2"/>
              </a:avLst>
            </a:prstGeom>
            <a:solidFill>
              <a:schemeClr val="dk1"/>
            </a:solidFill>
            <a:ln cap="flat" cmpd="sng" w="127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295" name="Google Shape;295;p3"/>
          <p:cNvSpPr txBox="1"/>
          <p:nvPr/>
        </p:nvSpPr>
        <p:spPr>
          <a:xfrm>
            <a:off x="6239074" y="4293330"/>
            <a:ext cx="390326" cy="873316"/>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5550">
                <a:solidFill>
                  <a:srgbClr val="FFFFFF"/>
                </a:solidFill>
                <a:latin typeface="Calibri"/>
                <a:ea typeface="Calibri"/>
                <a:cs typeface="Calibri"/>
                <a:sym typeface="Calibri"/>
              </a:rPr>
              <a:t>2</a:t>
            </a:r>
            <a:endParaRPr sz="555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30"/>
          <p:cNvSpPr/>
          <p:nvPr/>
        </p:nvSpPr>
        <p:spPr>
          <a:xfrm>
            <a:off x="1543050"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3">
              <a:alphaModFix/>
            </a:blip>
            <a:stretch>
              <a:fillRect b="0" l="0" r="0" t="0"/>
            </a:stretch>
          </a:blipFill>
          <a:ln>
            <a:noFill/>
          </a:ln>
        </p:spPr>
      </p:sp>
      <p:grpSp>
        <p:nvGrpSpPr>
          <p:cNvPr id="867" name="Google Shape;867;p30"/>
          <p:cNvGrpSpPr/>
          <p:nvPr/>
        </p:nvGrpSpPr>
        <p:grpSpPr>
          <a:xfrm>
            <a:off x="13206071" y="-216991"/>
            <a:ext cx="5098053" cy="10503991"/>
            <a:chOff x="0" y="-57150"/>
            <a:chExt cx="1342697" cy="2766483"/>
          </a:xfrm>
        </p:grpSpPr>
        <p:sp>
          <p:nvSpPr>
            <p:cNvPr id="868" name="Google Shape;868;p30"/>
            <p:cNvSpPr/>
            <p:nvPr/>
          </p:nvSpPr>
          <p:spPr>
            <a:xfrm>
              <a:off x="0" y="0"/>
              <a:ext cx="1342697" cy="2709333"/>
            </a:xfrm>
            <a:custGeom>
              <a:rect b="b" l="l" r="r" t="t"/>
              <a:pathLst>
                <a:path extrusionOk="0" h="2709333" w="1342697">
                  <a:moveTo>
                    <a:pt x="0" y="0"/>
                  </a:moveTo>
                  <a:lnTo>
                    <a:pt x="1342697" y="0"/>
                  </a:lnTo>
                  <a:lnTo>
                    <a:pt x="1342697" y="2709333"/>
                  </a:lnTo>
                  <a:lnTo>
                    <a:pt x="0" y="2709333"/>
                  </a:lnTo>
                  <a:close/>
                </a:path>
              </a:pathLst>
            </a:custGeom>
            <a:solidFill>
              <a:srgbClr val="E1EFEA"/>
            </a:solidFill>
            <a:ln>
              <a:noFill/>
            </a:ln>
          </p:spPr>
        </p:sp>
        <p:sp>
          <p:nvSpPr>
            <p:cNvPr id="869" name="Google Shape;869;p30"/>
            <p:cNvSpPr txBox="1"/>
            <p:nvPr/>
          </p:nvSpPr>
          <p:spPr>
            <a:xfrm>
              <a:off x="0" y="-57150"/>
              <a:ext cx="134269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70" name="Google Shape;870;p30"/>
          <p:cNvSpPr/>
          <p:nvPr/>
        </p:nvSpPr>
        <p:spPr>
          <a:xfrm>
            <a:off x="12224752" y="4223752"/>
            <a:ext cx="6063248" cy="6063248"/>
          </a:xfrm>
          <a:custGeom>
            <a:rect b="b" l="l" r="r" t="t"/>
            <a:pathLst>
              <a:path extrusionOk="0" h="3331210" w="3331210">
                <a:moveTo>
                  <a:pt x="3331210" y="3331210"/>
                </a:moveTo>
                <a:lnTo>
                  <a:pt x="0" y="3331210"/>
                </a:lnTo>
                <a:cubicBezTo>
                  <a:pt x="0" y="1490980"/>
                  <a:pt x="1490980" y="0"/>
                  <a:pt x="3331210" y="0"/>
                </a:cubicBezTo>
                <a:lnTo>
                  <a:pt x="3331210" y="3331210"/>
                </a:lnTo>
                <a:close/>
              </a:path>
            </a:pathLst>
          </a:custGeom>
          <a:blipFill rotWithShape="1">
            <a:blip r:embed="rId4">
              <a:alphaModFix/>
            </a:blip>
            <a:stretch>
              <a:fillRect b="0" l="-17114" r="-17114"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30"/>
          <p:cNvSpPr txBox="1"/>
          <p:nvPr/>
        </p:nvSpPr>
        <p:spPr>
          <a:xfrm>
            <a:off x="3124200" y="2628900"/>
            <a:ext cx="7878606" cy="615553"/>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000">
                <a:solidFill>
                  <a:srgbClr val="0C3635"/>
                </a:solidFill>
                <a:latin typeface="Arial"/>
                <a:ea typeface="Arial"/>
                <a:cs typeface="Arial"/>
                <a:sym typeface="Arial"/>
              </a:rPr>
              <a:t>3. PENGKAJIAN KEBUTUHAN</a:t>
            </a:r>
            <a:endParaRPr/>
          </a:p>
        </p:txBody>
      </p:sp>
      <p:sp>
        <p:nvSpPr>
          <p:cNvPr id="872" name="Google Shape;872;p30"/>
          <p:cNvSpPr/>
          <p:nvPr/>
        </p:nvSpPr>
        <p:spPr>
          <a:xfrm>
            <a:off x="14250895" y="1971424"/>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5">
              <a:alphaModFix/>
            </a:blip>
            <a:stretch>
              <a:fillRect b="0" l="0" r="0" t="0"/>
            </a:stretch>
          </a:blipFill>
          <a:ln>
            <a:noFill/>
          </a:ln>
        </p:spPr>
      </p:sp>
      <p:sp>
        <p:nvSpPr>
          <p:cNvPr id="873" name="Google Shape;873;p30"/>
          <p:cNvSpPr/>
          <p:nvPr/>
        </p:nvSpPr>
        <p:spPr>
          <a:xfrm rot="-5400000">
            <a:off x="38848" y="6406904"/>
            <a:ext cx="3008405" cy="960574"/>
          </a:xfrm>
          <a:custGeom>
            <a:rect b="b" l="l" r="r" t="t"/>
            <a:pathLst>
              <a:path extrusionOk="0" h="960574" w="3008405">
                <a:moveTo>
                  <a:pt x="0" y="0"/>
                </a:moveTo>
                <a:lnTo>
                  <a:pt x="3008404" y="0"/>
                </a:lnTo>
                <a:lnTo>
                  <a:pt x="3008404" y="960574"/>
                </a:lnTo>
                <a:lnTo>
                  <a:pt x="0" y="96057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31"/>
          <p:cNvSpPr txBox="1"/>
          <p:nvPr/>
        </p:nvSpPr>
        <p:spPr>
          <a:xfrm>
            <a:off x="13244514" y="271463"/>
            <a:ext cx="4714875" cy="688182"/>
          </a:xfrm>
          <a:prstGeom prst="rect">
            <a:avLst/>
          </a:prstGeom>
          <a:solidFill>
            <a:srgbClr val="002060"/>
          </a:solidFill>
          <a:ln cap="flat" cmpd="sng" w="28575">
            <a:solidFill>
              <a:srgbClr val="00206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b="1" lang="en-US" sz="3600">
                <a:solidFill>
                  <a:srgbClr val="F2F2F2"/>
                </a:solidFill>
                <a:latin typeface="Cambria"/>
                <a:ea typeface="Cambria"/>
                <a:cs typeface="Cambria"/>
                <a:sym typeface="Cambria"/>
              </a:rPr>
              <a:t>KEBUTUHAN</a:t>
            </a:r>
            <a:endParaRPr b="1" sz="3600">
              <a:solidFill>
                <a:srgbClr val="F2F2F2"/>
              </a:solidFill>
              <a:latin typeface="Cambria"/>
              <a:ea typeface="Cambria"/>
              <a:cs typeface="Cambria"/>
              <a:sym typeface="Cambria"/>
            </a:endParaRPr>
          </a:p>
        </p:txBody>
      </p:sp>
      <p:sp>
        <p:nvSpPr>
          <p:cNvPr id="879" name="Google Shape;879;p31"/>
          <p:cNvSpPr txBox="1"/>
          <p:nvPr/>
        </p:nvSpPr>
        <p:spPr>
          <a:xfrm>
            <a:off x="13411200" y="428624"/>
            <a:ext cx="314325" cy="600075"/>
          </a:xfrm>
          <a:prstGeom prst="rect">
            <a:avLst/>
          </a:prstGeom>
          <a:solidFill>
            <a:srgbClr val="FFC000"/>
          </a:solidFill>
          <a:ln cap="flat" cmpd="sng" w="9525">
            <a:solidFill>
              <a:srgbClr val="FFC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2250">
              <a:solidFill>
                <a:srgbClr val="FFFFFF"/>
              </a:solidFill>
              <a:latin typeface="Cambria"/>
              <a:ea typeface="Cambria"/>
              <a:cs typeface="Cambria"/>
              <a:sym typeface="Cambria"/>
            </a:endParaRPr>
          </a:p>
        </p:txBody>
      </p:sp>
      <p:pic>
        <p:nvPicPr>
          <p:cNvPr id="880" name="Google Shape;880;p31"/>
          <p:cNvPicPr preferRelativeResize="0"/>
          <p:nvPr/>
        </p:nvPicPr>
        <p:blipFill rotWithShape="1">
          <a:blip r:embed="rId3">
            <a:alphaModFix/>
          </a:blip>
          <a:srcRect b="0" l="0" r="0" t="0"/>
          <a:stretch/>
        </p:blipFill>
        <p:spPr>
          <a:xfrm>
            <a:off x="423275" y="1557338"/>
            <a:ext cx="17536115" cy="8001000"/>
          </a:xfrm>
          <a:prstGeom prst="rect">
            <a:avLst/>
          </a:prstGeom>
          <a:noFill/>
          <a:ln>
            <a:noFill/>
          </a:ln>
        </p:spPr>
      </p:pic>
      <p:grpSp>
        <p:nvGrpSpPr>
          <p:cNvPr id="881" name="Google Shape;881;p31"/>
          <p:cNvGrpSpPr/>
          <p:nvPr/>
        </p:nvGrpSpPr>
        <p:grpSpPr>
          <a:xfrm>
            <a:off x="0" y="10018716"/>
            <a:ext cx="18288000" cy="358225"/>
            <a:chOff x="0" y="-38100"/>
            <a:chExt cx="4816593" cy="94348"/>
          </a:xfrm>
        </p:grpSpPr>
        <p:sp>
          <p:nvSpPr>
            <p:cNvPr id="882" name="Google Shape;882;p31"/>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5DA295"/>
            </a:solidFill>
            <a:ln>
              <a:noFill/>
            </a:ln>
          </p:spPr>
        </p:sp>
        <p:sp>
          <p:nvSpPr>
            <p:cNvPr id="883" name="Google Shape;883;p31"/>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32"/>
          <p:cNvSpPr/>
          <p:nvPr/>
        </p:nvSpPr>
        <p:spPr>
          <a:xfrm>
            <a:off x="-2057400" y="8375416"/>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89" name="Google Shape;889;p32"/>
          <p:cNvGrpSpPr/>
          <p:nvPr/>
        </p:nvGrpSpPr>
        <p:grpSpPr>
          <a:xfrm>
            <a:off x="13206071" y="-216991"/>
            <a:ext cx="5098053" cy="10503991"/>
            <a:chOff x="0" y="-57150"/>
            <a:chExt cx="1342697" cy="2766483"/>
          </a:xfrm>
        </p:grpSpPr>
        <p:sp>
          <p:nvSpPr>
            <p:cNvPr id="890" name="Google Shape;890;p32"/>
            <p:cNvSpPr/>
            <p:nvPr/>
          </p:nvSpPr>
          <p:spPr>
            <a:xfrm>
              <a:off x="0" y="0"/>
              <a:ext cx="1342697" cy="2709333"/>
            </a:xfrm>
            <a:custGeom>
              <a:rect b="b" l="l" r="r" t="t"/>
              <a:pathLst>
                <a:path extrusionOk="0" h="2709333" w="1342697">
                  <a:moveTo>
                    <a:pt x="0" y="0"/>
                  </a:moveTo>
                  <a:lnTo>
                    <a:pt x="1342697" y="0"/>
                  </a:lnTo>
                  <a:lnTo>
                    <a:pt x="1342697" y="2709333"/>
                  </a:lnTo>
                  <a:lnTo>
                    <a:pt x="0" y="2709333"/>
                  </a:lnTo>
                  <a:close/>
                </a:path>
              </a:pathLst>
            </a:custGeom>
            <a:solidFill>
              <a:srgbClr val="E1EFEA"/>
            </a:solidFill>
            <a:ln>
              <a:noFill/>
            </a:ln>
          </p:spPr>
        </p:sp>
        <p:sp>
          <p:nvSpPr>
            <p:cNvPr id="891" name="Google Shape;891;p32"/>
            <p:cNvSpPr txBox="1"/>
            <p:nvPr/>
          </p:nvSpPr>
          <p:spPr>
            <a:xfrm>
              <a:off x="0" y="-57150"/>
              <a:ext cx="134269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92" name="Google Shape;892;p32"/>
          <p:cNvSpPr txBox="1"/>
          <p:nvPr/>
        </p:nvSpPr>
        <p:spPr>
          <a:xfrm>
            <a:off x="2743200" y="664225"/>
            <a:ext cx="7878606"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2800">
                <a:solidFill>
                  <a:srgbClr val="0C3635"/>
                </a:solidFill>
                <a:latin typeface="Arial"/>
                <a:ea typeface="Arial"/>
                <a:cs typeface="Arial"/>
                <a:sym typeface="Arial"/>
              </a:rPr>
              <a:t>PEMULIHAN PASCABENCANA</a:t>
            </a:r>
            <a:endParaRPr/>
          </a:p>
        </p:txBody>
      </p:sp>
      <p:sp>
        <p:nvSpPr>
          <p:cNvPr id="893" name="Google Shape;893;p32"/>
          <p:cNvSpPr/>
          <p:nvPr/>
        </p:nvSpPr>
        <p:spPr>
          <a:xfrm>
            <a:off x="14250895" y="1971424"/>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4">
              <a:alphaModFix/>
            </a:blip>
            <a:stretch>
              <a:fillRect b="0" l="0" r="0" t="0"/>
            </a:stretch>
          </a:blipFill>
          <a:ln>
            <a:noFill/>
          </a:ln>
        </p:spPr>
      </p:sp>
      <p:sp>
        <p:nvSpPr>
          <p:cNvPr id="894" name="Google Shape;894;p32"/>
          <p:cNvSpPr txBox="1"/>
          <p:nvPr/>
        </p:nvSpPr>
        <p:spPr>
          <a:xfrm>
            <a:off x="8839200" y="4785141"/>
            <a:ext cx="3961427" cy="553998"/>
          </a:xfrm>
          <a:prstGeom prst="rect">
            <a:avLst/>
          </a:prstGeom>
          <a:solidFill>
            <a:srgbClr val="528DD5"/>
          </a:solidFill>
          <a:ln cap="flat" cmpd="sng" w="19050">
            <a:solidFill>
              <a:schemeClr val="dk1"/>
            </a:solidFill>
            <a:prstDash val="solid"/>
            <a:round/>
            <a:headEnd len="sm" w="sm" type="none"/>
            <a:tailEnd len="sm" w="sm" type="none"/>
          </a:ln>
        </p:spPr>
        <p:txBody>
          <a:bodyPr anchorCtr="0" anchor="b" bIns="0" lIns="0" spcFirstLastPara="1" rIns="0" wrap="square" tIns="0">
            <a:spAutoFit/>
          </a:bodyPr>
          <a:lstStyle/>
          <a:p>
            <a:pPr indent="0" lvl="0" marL="0" marR="0" rtl="0" algn="ctr">
              <a:spcBef>
                <a:spcPts val="0"/>
              </a:spcBef>
              <a:spcAft>
                <a:spcPts val="0"/>
              </a:spcAft>
              <a:buNone/>
            </a:pPr>
            <a:r>
              <a:rPr b="1" i="0" lang="en-US" sz="1800">
                <a:solidFill>
                  <a:schemeClr val="lt1"/>
                </a:solidFill>
                <a:latin typeface="Calibri"/>
                <a:ea typeface="Calibri"/>
                <a:cs typeface="Calibri"/>
                <a:sym typeface="Calibri"/>
              </a:rPr>
              <a:t>Bantuan rekonstruksi PB</a:t>
            </a:r>
            <a:endParaRPr/>
          </a:p>
          <a:p>
            <a:pPr indent="0" lvl="0" marL="0" marR="0" rtl="0" algn="ctr">
              <a:spcBef>
                <a:spcPts val="0"/>
              </a:spcBef>
              <a:spcAft>
                <a:spcPts val="0"/>
              </a:spcAft>
              <a:buNone/>
            </a:pPr>
            <a:r>
              <a:t/>
            </a:r>
            <a:endParaRPr b="1" i="0" sz="1800">
              <a:solidFill>
                <a:schemeClr val="lt1"/>
              </a:solidFill>
              <a:latin typeface="Calibri"/>
              <a:ea typeface="Calibri"/>
              <a:cs typeface="Calibri"/>
              <a:sym typeface="Calibri"/>
            </a:endParaRPr>
          </a:p>
        </p:txBody>
      </p:sp>
      <p:grpSp>
        <p:nvGrpSpPr>
          <p:cNvPr id="895" name="Google Shape;895;p32"/>
          <p:cNvGrpSpPr/>
          <p:nvPr/>
        </p:nvGrpSpPr>
        <p:grpSpPr>
          <a:xfrm>
            <a:off x="536435" y="4838821"/>
            <a:ext cx="5970858" cy="475750"/>
            <a:chOff x="5744717" y="9400793"/>
            <a:chExt cx="7074534" cy="723900"/>
          </a:xfrm>
        </p:grpSpPr>
        <p:sp>
          <p:nvSpPr>
            <p:cNvPr id="896" name="Google Shape;896;p32"/>
            <p:cNvSpPr/>
            <p:nvPr/>
          </p:nvSpPr>
          <p:spPr>
            <a:xfrm>
              <a:off x="5744717" y="9400793"/>
              <a:ext cx="7074534" cy="723900"/>
            </a:xfrm>
            <a:custGeom>
              <a:rect b="b" l="l" r="r" t="t"/>
              <a:pathLst>
                <a:path extrusionOk="0" h="723900" w="7074534">
                  <a:moveTo>
                    <a:pt x="7074408" y="0"/>
                  </a:moveTo>
                  <a:lnTo>
                    <a:pt x="0" y="0"/>
                  </a:lnTo>
                  <a:lnTo>
                    <a:pt x="0" y="723899"/>
                  </a:lnTo>
                  <a:lnTo>
                    <a:pt x="7074408" y="723899"/>
                  </a:lnTo>
                  <a:lnTo>
                    <a:pt x="7074408" y="0"/>
                  </a:lnTo>
                  <a:close/>
                </a:path>
              </a:pathLst>
            </a:custGeom>
            <a:solidFill>
              <a:srgbClr val="6E2E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7" name="Google Shape;897;p32"/>
            <p:cNvSpPr/>
            <p:nvPr/>
          </p:nvSpPr>
          <p:spPr>
            <a:xfrm>
              <a:off x="5744717" y="9400793"/>
              <a:ext cx="7074534" cy="723900"/>
            </a:xfrm>
            <a:custGeom>
              <a:rect b="b" l="l" r="r" t="t"/>
              <a:pathLst>
                <a:path extrusionOk="0" h="723900" w="7074534">
                  <a:moveTo>
                    <a:pt x="0" y="723899"/>
                  </a:moveTo>
                  <a:lnTo>
                    <a:pt x="7074408" y="723899"/>
                  </a:lnTo>
                  <a:lnTo>
                    <a:pt x="7074408" y="0"/>
                  </a:lnTo>
                  <a:lnTo>
                    <a:pt x="0" y="0"/>
                  </a:lnTo>
                  <a:lnTo>
                    <a:pt x="0" y="723899"/>
                  </a:lnTo>
                  <a:close/>
                </a:path>
              </a:pathLst>
            </a:custGeom>
            <a:noFill/>
            <a:ln cap="flat" cmpd="sng" w="254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98" name="Google Shape;898;p32"/>
          <p:cNvSpPr txBox="1"/>
          <p:nvPr/>
        </p:nvSpPr>
        <p:spPr>
          <a:xfrm>
            <a:off x="145228" y="4877156"/>
            <a:ext cx="6362065" cy="335989"/>
          </a:xfrm>
          <a:prstGeom prst="rect">
            <a:avLst/>
          </a:prstGeom>
          <a:noFill/>
          <a:ln>
            <a:noFill/>
          </a:ln>
        </p:spPr>
        <p:txBody>
          <a:bodyPr anchorCtr="0" anchor="t" bIns="0" lIns="0" spcFirstLastPara="1" rIns="0" wrap="square" tIns="12700">
            <a:spAutoFit/>
          </a:bodyPr>
          <a:lstStyle/>
          <a:p>
            <a:pPr indent="0" lvl="0" marL="0" marR="0" rtl="0" algn="ctr">
              <a:lnSpc>
                <a:spcPct val="100000"/>
              </a:lnSpc>
              <a:spcBef>
                <a:spcPts val="0"/>
              </a:spcBef>
              <a:spcAft>
                <a:spcPts val="0"/>
              </a:spcAft>
              <a:buNone/>
            </a:pPr>
            <a:r>
              <a:rPr lang="en-US" sz="2100">
                <a:solidFill>
                  <a:srgbClr val="FFFFFF"/>
                </a:solidFill>
                <a:latin typeface="Calibri"/>
                <a:ea typeface="Calibri"/>
                <a:cs typeface="Calibri"/>
                <a:sym typeface="Calibri"/>
              </a:rPr>
              <a:t>Bantuan rekonstruksi tempat usaha</a:t>
            </a:r>
            <a:endParaRPr sz="2100">
              <a:solidFill>
                <a:schemeClr val="dk1"/>
              </a:solidFill>
              <a:latin typeface="Calibri"/>
              <a:ea typeface="Calibri"/>
              <a:cs typeface="Calibri"/>
              <a:sym typeface="Calibri"/>
            </a:endParaRPr>
          </a:p>
        </p:txBody>
      </p:sp>
      <p:grpSp>
        <p:nvGrpSpPr>
          <p:cNvPr id="899" name="Google Shape;899;p32"/>
          <p:cNvGrpSpPr/>
          <p:nvPr/>
        </p:nvGrpSpPr>
        <p:grpSpPr>
          <a:xfrm>
            <a:off x="432919" y="2132042"/>
            <a:ext cx="6801408" cy="2440699"/>
            <a:chOff x="432919" y="2132042"/>
            <a:chExt cx="6801408" cy="2440699"/>
          </a:xfrm>
        </p:grpSpPr>
        <p:pic>
          <p:nvPicPr>
            <p:cNvPr id="900" name="Google Shape;900;p32"/>
            <p:cNvPicPr preferRelativeResize="0"/>
            <p:nvPr/>
          </p:nvPicPr>
          <p:blipFill rotWithShape="1">
            <a:blip r:embed="rId5">
              <a:alphaModFix/>
            </a:blip>
            <a:srcRect b="0" l="0" r="0" t="0"/>
            <a:stretch/>
          </p:blipFill>
          <p:spPr>
            <a:xfrm>
              <a:off x="432919" y="2132042"/>
              <a:ext cx="3249349" cy="2437012"/>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pic>
          <p:nvPicPr>
            <p:cNvPr id="901" name="Google Shape;901;p32"/>
            <p:cNvPicPr preferRelativeResize="0"/>
            <p:nvPr/>
          </p:nvPicPr>
          <p:blipFill rotWithShape="1">
            <a:blip r:embed="rId6">
              <a:alphaModFix/>
            </a:blip>
            <a:srcRect b="0" l="0" r="0" t="0"/>
            <a:stretch/>
          </p:blipFill>
          <p:spPr>
            <a:xfrm>
              <a:off x="3984978" y="2135729"/>
              <a:ext cx="3249349" cy="2437012"/>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grpSp>
      <p:grpSp>
        <p:nvGrpSpPr>
          <p:cNvPr id="902" name="Google Shape;902;p32"/>
          <p:cNvGrpSpPr/>
          <p:nvPr/>
        </p:nvGrpSpPr>
        <p:grpSpPr>
          <a:xfrm>
            <a:off x="6059851" y="5631853"/>
            <a:ext cx="7022455" cy="2527707"/>
            <a:chOff x="4348820" y="5847709"/>
            <a:chExt cx="7022455" cy="2527707"/>
          </a:xfrm>
        </p:grpSpPr>
        <p:pic>
          <p:nvPicPr>
            <p:cNvPr id="903" name="Google Shape;903;p32"/>
            <p:cNvPicPr preferRelativeResize="0"/>
            <p:nvPr/>
          </p:nvPicPr>
          <p:blipFill rotWithShape="1">
            <a:blip r:embed="rId7">
              <a:alphaModFix/>
            </a:blip>
            <a:srcRect b="0" l="0" r="0" t="0"/>
            <a:stretch/>
          </p:blipFill>
          <p:spPr>
            <a:xfrm>
              <a:off x="8001000" y="5847709"/>
              <a:ext cx="3370275" cy="2527707"/>
            </a:xfrm>
            <a:prstGeom prst="roundRect">
              <a:avLst>
                <a:gd fmla="val 4167" name="adj"/>
              </a:avLst>
            </a:prstGeom>
            <a:solidFill>
              <a:srgbClr val="FFFFFF"/>
            </a:solidFill>
            <a:ln cap="sq" cmpd="sng" w="76200">
              <a:solidFill>
                <a:srgbClr val="EAEAEA"/>
              </a:solidFill>
              <a:prstDash val="solid"/>
              <a:miter lim="8000"/>
              <a:headEnd len="sm" w="sm" type="none"/>
              <a:tailEnd len="sm" w="sm" type="none"/>
            </a:ln>
            <a:effectLst>
              <a:reflection blurRad="0" dir="5400000" dist="5000" endA="0" endPos="28000" kx="0" rotWithShape="0" algn="bl" stA="33000" stPos="0" sy="-100000" ky="0"/>
            </a:effectLst>
          </p:spPr>
        </p:pic>
        <p:pic>
          <p:nvPicPr>
            <p:cNvPr id="904" name="Google Shape;904;p32"/>
            <p:cNvPicPr preferRelativeResize="0"/>
            <p:nvPr/>
          </p:nvPicPr>
          <p:blipFill rotWithShape="1">
            <a:blip r:embed="rId8">
              <a:alphaModFix/>
            </a:blip>
            <a:srcRect b="53022" l="0" r="0" t="11793"/>
            <a:stretch/>
          </p:blipFill>
          <p:spPr>
            <a:xfrm>
              <a:off x="4348820" y="5891153"/>
              <a:ext cx="3473320" cy="2417933"/>
            </a:xfrm>
            <a:prstGeom prst="roundRect">
              <a:avLst>
                <a:gd fmla="val 4167" name="adj"/>
              </a:avLst>
            </a:prstGeom>
            <a:solidFill>
              <a:srgbClr val="FFFFFF"/>
            </a:solidFill>
            <a:ln cap="sq" cmpd="sng" w="76200">
              <a:solidFill>
                <a:srgbClr val="EAEAEA"/>
              </a:solidFill>
              <a:prstDash val="solid"/>
              <a:miter lim="8000"/>
              <a:headEnd len="sm" w="sm" type="none"/>
              <a:tailEnd len="sm" w="sm" type="none"/>
            </a:ln>
            <a:effectLst>
              <a:reflection blurRad="0" dir="5400000" dist="5000" endA="0" endPos="28000" kx="0" rotWithShape="0" algn="bl" stA="33000" stPos="0" sy="-100000" ky="0"/>
            </a:effectLst>
          </p:spPr>
        </p:pic>
      </p:grpSp>
      <p:pic>
        <p:nvPicPr>
          <p:cNvPr id="905" name="Google Shape;905;p32"/>
          <p:cNvPicPr preferRelativeResize="0"/>
          <p:nvPr/>
        </p:nvPicPr>
        <p:blipFill rotWithShape="1">
          <a:blip r:embed="rId9">
            <a:alphaModFix/>
          </a:blip>
          <a:srcRect b="0" l="0" r="0" t="0"/>
          <a:stretch/>
        </p:blipFill>
        <p:spPr>
          <a:xfrm>
            <a:off x="1324538" y="7039299"/>
            <a:ext cx="4195684" cy="3066245"/>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sp>
        <p:nvSpPr>
          <p:cNvPr id="906" name="Google Shape;906;p32"/>
          <p:cNvSpPr txBox="1"/>
          <p:nvPr/>
        </p:nvSpPr>
        <p:spPr>
          <a:xfrm>
            <a:off x="5609652" y="9220043"/>
            <a:ext cx="3961427" cy="553998"/>
          </a:xfrm>
          <a:prstGeom prst="rect">
            <a:avLst/>
          </a:prstGeom>
          <a:solidFill>
            <a:srgbClr val="E36C09"/>
          </a:solidFill>
          <a:ln cap="flat" cmpd="sng" w="19050">
            <a:solidFill>
              <a:schemeClr val="dk1"/>
            </a:solidFill>
            <a:prstDash val="solid"/>
            <a:round/>
            <a:headEnd len="sm" w="sm" type="none"/>
            <a:tailEnd len="sm" w="sm" type="none"/>
          </a:ln>
        </p:spPr>
        <p:txBody>
          <a:bodyPr anchorCtr="0" anchor="b" bIns="0" lIns="0" spcFirstLastPara="1" rIns="0" wrap="square" tIns="0">
            <a:spAutoFit/>
          </a:bodyPr>
          <a:lstStyle/>
          <a:p>
            <a:pPr indent="0" lvl="0" marL="0" marR="0" rtl="0" algn="ctr">
              <a:spcBef>
                <a:spcPts val="0"/>
              </a:spcBef>
              <a:spcAft>
                <a:spcPts val="0"/>
              </a:spcAft>
              <a:buNone/>
            </a:pPr>
            <a:r>
              <a:rPr b="1" i="0" lang="en-US" sz="1800">
                <a:solidFill>
                  <a:schemeClr val="lt1"/>
                </a:solidFill>
                <a:latin typeface="Calibri"/>
                <a:ea typeface="Calibri"/>
                <a:cs typeface="Calibri"/>
                <a:sym typeface="Calibri"/>
              </a:rPr>
              <a:t>Rehabilitasi tanggul kali Wulan</a:t>
            </a:r>
            <a:endParaRPr/>
          </a:p>
          <a:p>
            <a:pPr indent="0" lvl="0" marL="0" marR="0" rtl="0" algn="ctr">
              <a:spcBef>
                <a:spcPts val="0"/>
              </a:spcBef>
              <a:spcAft>
                <a:spcPts val="0"/>
              </a:spcAft>
              <a:buNone/>
            </a:pPr>
            <a:r>
              <a:t/>
            </a:r>
            <a:endParaRPr b="1" i="0" sz="18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 name="Shape 910"/>
        <p:cNvGrpSpPr/>
        <p:nvPr/>
      </p:nvGrpSpPr>
      <p:grpSpPr>
        <a:xfrm>
          <a:off x="0" y="0"/>
          <a:ext cx="0" cy="0"/>
          <a:chOff x="0" y="0"/>
          <a:chExt cx="0" cy="0"/>
        </a:xfrm>
      </p:grpSpPr>
      <p:sp>
        <p:nvSpPr>
          <p:cNvPr id="911" name="Google Shape;911;p33"/>
          <p:cNvSpPr/>
          <p:nvPr/>
        </p:nvSpPr>
        <p:spPr>
          <a:xfrm>
            <a:off x="-2057400" y="8375416"/>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12" name="Google Shape;912;p33"/>
          <p:cNvGrpSpPr/>
          <p:nvPr/>
        </p:nvGrpSpPr>
        <p:grpSpPr>
          <a:xfrm>
            <a:off x="13206071" y="-216991"/>
            <a:ext cx="5098053" cy="10503991"/>
            <a:chOff x="0" y="-57150"/>
            <a:chExt cx="1342697" cy="2766483"/>
          </a:xfrm>
        </p:grpSpPr>
        <p:sp>
          <p:nvSpPr>
            <p:cNvPr id="913" name="Google Shape;913;p33"/>
            <p:cNvSpPr/>
            <p:nvPr/>
          </p:nvSpPr>
          <p:spPr>
            <a:xfrm>
              <a:off x="0" y="0"/>
              <a:ext cx="1342697" cy="2709333"/>
            </a:xfrm>
            <a:custGeom>
              <a:rect b="b" l="l" r="r" t="t"/>
              <a:pathLst>
                <a:path extrusionOk="0" h="2709333" w="1342697">
                  <a:moveTo>
                    <a:pt x="0" y="0"/>
                  </a:moveTo>
                  <a:lnTo>
                    <a:pt x="1342697" y="0"/>
                  </a:lnTo>
                  <a:lnTo>
                    <a:pt x="1342697" y="2709333"/>
                  </a:lnTo>
                  <a:lnTo>
                    <a:pt x="0" y="2709333"/>
                  </a:lnTo>
                  <a:close/>
                </a:path>
              </a:pathLst>
            </a:custGeom>
            <a:solidFill>
              <a:srgbClr val="E1EFEA"/>
            </a:solidFill>
            <a:ln>
              <a:noFill/>
            </a:ln>
          </p:spPr>
        </p:sp>
        <p:sp>
          <p:nvSpPr>
            <p:cNvPr id="914" name="Google Shape;914;p33"/>
            <p:cNvSpPr txBox="1"/>
            <p:nvPr/>
          </p:nvSpPr>
          <p:spPr>
            <a:xfrm>
              <a:off x="0" y="-57150"/>
              <a:ext cx="134269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15" name="Google Shape;915;p33"/>
          <p:cNvSpPr txBox="1"/>
          <p:nvPr/>
        </p:nvSpPr>
        <p:spPr>
          <a:xfrm>
            <a:off x="7374" y="697414"/>
            <a:ext cx="7878606"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2800">
                <a:solidFill>
                  <a:srgbClr val="0C3635"/>
                </a:solidFill>
                <a:latin typeface="Arial"/>
                <a:ea typeface="Arial"/>
                <a:cs typeface="Arial"/>
                <a:sym typeface="Arial"/>
              </a:rPr>
              <a:t>BENTUK PEMULIHAN PASCABENCANA</a:t>
            </a:r>
            <a:endParaRPr/>
          </a:p>
        </p:txBody>
      </p:sp>
      <p:sp>
        <p:nvSpPr>
          <p:cNvPr id="916" name="Google Shape;916;p33"/>
          <p:cNvSpPr/>
          <p:nvPr/>
        </p:nvSpPr>
        <p:spPr>
          <a:xfrm>
            <a:off x="14250895" y="1971424"/>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4">
              <a:alphaModFix/>
            </a:blip>
            <a:stretch>
              <a:fillRect b="0" l="0" r="0" t="0"/>
            </a:stretch>
          </a:blipFill>
          <a:ln>
            <a:noFill/>
          </a:ln>
        </p:spPr>
      </p:sp>
      <p:pic>
        <p:nvPicPr>
          <p:cNvPr id="917" name="Google Shape;917;p33"/>
          <p:cNvPicPr preferRelativeResize="0"/>
          <p:nvPr/>
        </p:nvPicPr>
        <p:blipFill rotWithShape="1">
          <a:blip r:embed="rId5">
            <a:alphaModFix/>
          </a:blip>
          <a:srcRect b="0" l="0" r="0" t="0"/>
          <a:stretch/>
        </p:blipFill>
        <p:spPr>
          <a:xfrm>
            <a:off x="638323" y="5749481"/>
            <a:ext cx="4238142" cy="2846512"/>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pic>
        <p:nvPicPr>
          <p:cNvPr id="918" name="Google Shape;918;p33"/>
          <p:cNvPicPr preferRelativeResize="0"/>
          <p:nvPr/>
        </p:nvPicPr>
        <p:blipFill rotWithShape="1">
          <a:blip r:embed="rId6">
            <a:alphaModFix/>
          </a:blip>
          <a:srcRect b="0" l="0" r="0" t="0"/>
          <a:stretch/>
        </p:blipFill>
        <p:spPr>
          <a:xfrm>
            <a:off x="659567" y="1825832"/>
            <a:ext cx="4238142" cy="2846512"/>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sp>
        <p:nvSpPr>
          <p:cNvPr id="919" name="Google Shape;919;p33"/>
          <p:cNvSpPr txBox="1"/>
          <p:nvPr/>
        </p:nvSpPr>
        <p:spPr>
          <a:xfrm>
            <a:off x="964367" y="4764847"/>
            <a:ext cx="3542327" cy="553998"/>
          </a:xfrm>
          <a:prstGeom prst="rect">
            <a:avLst/>
          </a:prstGeom>
          <a:solidFill>
            <a:srgbClr val="528DD5"/>
          </a:solidFill>
          <a:ln cap="flat" cmpd="sng" w="28575">
            <a:solidFill>
              <a:schemeClr val="dk1"/>
            </a:solidFill>
            <a:prstDash val="solid"/>
            <a:round/>
            <a:headEnd len="sm" w="sm" type="none"/>
            <a:tailEnd len="sm" w="sm" type="none"/>
          </a:ln>
        </p:spPr>
        <p:txBody>
          <a:bodyPr anchorCtr="0" anchor="b" bIns="0" lIns="0" spcFirstLastPara="1" rIns="0" wrap="square" tIns="0">
            <a:spAutoFit/>
          </a:bodyPr>
          <a:lstStyle/>
          <a:p>
            <a:pPr indent="0" lvl="0" marL="0" marR="0" rtl="0" algn="ctr">
              <a:spcBef>
                <a:spcPts val="0"/>
              </a:spcBef>
              <a:spcAft>
                <a:spcPts val="0"/>
              </a:spcAft>
              <a:buNone/>
            </a:pPr>
            <a:r>
              <a:rPr b="1" i="0" lang="en-US" sz="1800">
                <a:solidFill>
                  <a:schemeClr val="lt1"/>
                </a:solidFill>
                <a:latin typeface="Calibri"/>
                <a:ea typeface="Calibri"/>
                <a:cs typeface="Calibri"/>
                <a:sym typeface="Calibri"/>
              </a:rPr>
              <a:t>Pembuatan Dimsumdi Desa Wonorejo Kec. Karanganyar</a:t>
            </a:r>
            <a:endParaRPr b="1" i="0" sz="1800">
              <a:solidFill>
                <a:schemeClr val="lt1"/>
              </a:solidFill>
              <a:latin typeface="Calibri"/>
              <a:ea typeface="Calibri"/>
              <a:cs typeface="Calibri"/>
              <a:sym typeface="Calibri"/>
            </a:endParaRPr>
          </a:p>
        </p:txBody>
      </p:sp>
      <p:sp>
        <p:nvSpPr>
          <p:cNvPr id="920" name="Google Shape;920;p33"/>
          <p:cNvSpPr txBox="1"/>
          <p:nvPr/>
        </p:nvSpPr>
        <p:spPr>
          <a:xfrm>
            <a:off x="608826" y="8790115"/>
            <a:ext cx="3961427" cy="553998"/>
          </a:xfrm>
          <a:prstGeom prst="rect">
            <a:avLst/>
          </a:prstGeom>
          <a:solidFill>
            <a:srgbClr val="528DD5"/>
          </a:solidFill>
          <a:ln cap="flat" cmpd="sng" w="19050">
            <a:solidFill>
              <a:schemeClr val="dk1"/>
            </a:solidFill>
            <a:prstDash val="solid"/>
            <a:round/>
            <a:headEnd len="sm" w="sm" type="none"/>
            <a:tailEnd len="sm" w="sm" type="none"/>
          </a:ln>
        </p:spPr>
        <p:txBody>
          <a:bodyPr anchorCtr="0" anchor="b" bIns="0" lIns="0" spcFirstLastPara="1" rIns="0" wrap="square" tIns="0">
            <a:spAutoFit/>
          </a:bodyPr>
          <a:lstStyle/>
          <a:p>
            <a:pPr indent="0" lvl="0" marL="0" marR="0" rtl="0" algn="ctr">
              <a:spcBef>
                <a:spcPts val="0"/>
              </a:spcBef>
              <a:spcAft>
                <a:spcPts val="0"/>
              </a:spcAft>
              <a:buNone/>
            </a:pPr>
            <a:r>
              <a:rPr b="1" i="0" lang="en-US" sz="1800">
                <a:solidFill>
                  <a:schemeClr val="lt1"/>
                </a:solidFill>
                <a:latin typeface="Calibri"/>
                <a:ea typeface="Calibri"/>
                <a:cs typeface="Calibri"/>
                <a:sym typeface="Calibri"/>
              </a:rPr>
              <a:t>Pembuatan Risol Mayo di Desa Cangkring Rembang Kec. Karanganyar</a:t>
            </a:r>
            <a:endParaRPr b="1" i="0" sz="1800">
              <a:solidFill>
                <a:schemeClr val="lt1"/>
              </a:solidFill>
              <a:latin typeface="Calibri"/>
              <a:ea typeface="Calibri"/>
              <a:cs typeface="Calibri"/>
              <a:sym typeface="Calibri"/>
            </a:endParaRPr>
          </a:p>
        </p:txBody>
      </p:sp>
      <p:pic>
        <p:nvPicPr>
          <p:cNvPr id="921" name="Google Shape;921;p33"/>
          <p:cNvPicPr preferRelativeResize="0"/>
          <p:nvPr/>
        </p:nvPicPr>
        <p:blipFill rotWithShape="1">
          <a:blip r:embed="rId7">
            <a:alphaModFix/>
          </a:blip>
          <a:srcRect b="0" l="0" r="0" t="0"/>
          <a:stretch/>
        </p:blipFill>
        <p:spPr>
          <a:xfrm>
            <a:off x="8866886" y="271273"/>
            <a:ext cx="4132939" cy="2203651"/>
          </a:xfrm>
          <a:prstGeom prst="rect">
            <a:avLst/>
          </a:prstGeom>
          <a:noFill/>
          <a:ln>
            <a:noFill/>
          </a:ln>
        </p:spPr>
      </p:pic>
      <p:pic>
        <p:nvPicPr>
          <p:cNvPr id="922" name="Google Shape;922;p33"/>
          <p:cNvPicPr preferRelativeResize="0"/>
          <p:nvPr/>
        </p:nvPicPr>
        <p:blipFill rotWithShape="1">
          <a:blip r:embed="rId8">
            <a:alphaModFix/>
          </a:blip>
          <a:srcRect b="0" l="0" r="0" t="0"/>
          <a:stretch/>
        </p:blipFill>
        <p:spPr>
          <a:xfrm>
            <a:off x="8751851" y="2549060"/>
            <a:ext cx="4238142" cy="2203651"/>
          </a:xfrm>
          <a:prstGeom prst="rect">
            <a:avLst/>
          </a:prstGeom>
          <a:noFill/>
          <a:ln>
            <a:noFill/>
          </a:ln>
        </p:spPr>
      </p:pic>
      <p:grpSp>
        <p:nvGrpSpPr>
          <p:cNvPr id="923" name="Google Shape;923;p33"/>
          <p:cNvGrpSpPr/>
          <p:nvPr/>
        </p:nvGrpSpPr>
        <p:grpSpPr>
          <a:xfrm>
            <a:off x="7234327" y="4939387"/>
            <a:ext cx="5970858" cy="475750"/>
            <a:chOff x="5744717" y="9400793"/>
            <a:chExt cx="7074534" cy="723900"/>
          </a:xfrm>
        </p:grpSpPr>
        <p:sp>
          <p:nvSpPr>
            <p:cNvPr id="924" name="Google Shape;924;p33"/>
            <p:cNvSpPr/>
            <p:nvPr/>
          </p:nvSpPr>
          <p:spPr>
            <a:xfrm>
              <a:off x="5744717" y="9400793"/>
              <a:ext cx="7074534" cy="723900"/>
            </a:xfrm>
            <a:custGeom>
              <a:rect b="b" l="l" r="r" t="t"/>
              <a:pathLst>
                <a:path extrusionOk="0" h="723900" w="7074534">
                  <a:moveTo>
                    <a:pt x="7074408" y="0"/>
                  </a:moveTo>
                  <a:lnTo>
                    <a:pt x="0" y="0"/>
                  </a:lnTo>
                  <a:lnTo>
                    <a:pt x="0" y="723899"/>
                  </a:lnTo>
                  <a:lnTo>
                    <a:pt x="7074408" y="723899"/>
                  </a:lnTo>
                  <a:lnTo>
                    <a:pt x="7074408" y="0"/>
                  </a:lnTo>
                  <a:close/>
                </a:path>
              </a:pathLst>
            </a:custGeom>
            <a:solidFill>
              <a:srgbClr val="6E2E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5" name="Google Shape;925;p33"/>
            <p:cNvSpPr/>
            <p:nvPr/>
          </p:nvSpPr>
          <p:spPr>
            <a:xfrm>
              <a:off x="5744717" y="9400793"/>
              <a:ext cx="7074534" cy="723900"/>
            </a:xfrm>
            <a:custGeom>
              <a:rect b="b" l="l" r="r" t="t"/>
              <a:pathLst>
                <a:path extrusionOk="0" h="723900" w="7074534">
                  <a:moveTo>
                    <a:pt x="0" y="723899"/>
                  </a:moveTo>
                  <a:lnTo>
                    <a:pt x="7074408" y="723899"/>
                  </a:lnTo>
                  <a:lnTo>
                    <a:pt x="7074408" y="0"/>
                  </a:lnTo>
                  <a:lnTo>
                    <a:pt x="0" y="0"/>
                  </a:lnTo>
                  <a:lnTo>
                    <a:pt x="0" y="723899"/>
                  </a:lnTo>
                  <a:close/>
                </a:path>
              </a:pathLst>
            </a:custGeom>
            <a:noFill/>
            <a:ln cap="flat" cmpd="sng" w="254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26" name="Google Shape;926;p33"/>
          <p:cNvSpPr txBox="1"/>
          <p:nvPr/>
        </p:nvSpPr>
        <p:spPr>
          <a:xfrm>
            <a:off x="7213776" y="4969702"/>
            <a:ext cx="6362065" cy="335989"/>
          </a:xfrm>
          <a:prstGeom prst="rect">
            <a:avLst/>
          </a:prstGeom>
          <a:noFill/>
          <a:ln>
            <a:noFill/>
          </a:ln>
        </p:spPr>
        <p:txBody>
          <a:bodyPr anchorCtr="0" anchor="t" bIns="0" lIns="0" spcFirstLastPara="1" rIns="0" wrap="square" tIns="12700">
            <a:spAutoFit/>
          </a:bodyPr>
          <a:lstStyle/>
          <a:p>
            <a:pPr indent="0" lvl="0" marL="0" marR="0" rtl="0" algn="ctr">
              <a:lnSpc>
                <a:spcPct val="100000"/>
              </a:lnSpc>
              <a:spcBef>
                <a:spcPts val="0"/>
              </a:spcBef>
              <a:spcAft>
                <a:spcPts val="0"/>
              </a:spcAft>
              <a:buNone/>
            </a:pPr>
            <a:r>
              <a:rPr lang="en-US" sz="2100">
                <a:solidFill>
                  <a:srgbClr val="FFFFFF"/>
                </a:solidFill>
                <a:latin typeface="Calibri"/>
                <a:ea typeface="Calibri"/>
                <a:cs typeface="Calibri"/>
                <a:sym typeface="Calibri"/>
              </a:rPr>
              <a:t>Bantuan Pemulihan Ekonomi Crab House dari BNPB</a:t>
            </a:r>
            <a:endParaRPr sz="2100">
              <a:solidFill>
                <a:schemeClr val="dk1"/>
              </a:solidFill>
              <a:latin typeface="Calibri"/>
              <a:ea typeface="Calibri"/>
              <a:cs typeface="Calibri"/>
              <a:sym typeface="Calibri"/>
            </a:endParaRPr>
          </a:p>
        </p:txBody>
      </p:sp>
      <p:pic>
        <p:nvPicPr>
          <p:cNvPr id="927" name="Google Shape;927;p33"/>
          <p:cNvPicPr preferRelativeResize="0"/>
          <p:nvPr/>
        </p:nvPicPr>
        <p:blipFill rotWithShape="1">
          <a:blip r:embed="rId9">
            <a:alphaModFix/>
          </a:blip>
          <a:srcRect b="0" l="0" r="0" t="0"/>
          <a:stretch/>
        </p:blipFill>
        <p:spPr>
          <a:xfrm>
            <a:off x="9767739" y="6320326"/>
            <a:ext cx="3306101" cy="2796000"/>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pic>
        <p:nvPicPr>
          <p:cNvPr id="928" name="Google Shape;928;p33"/>
          <p:cNvPicPr preferRelativeResize="0"/>
          <p:nvPr/>
        </p:nvPicPr>
        <p:blipFill rotWithShape="1">
          <a:blip r:embed="rId10">
            <a:alphaModFix/>
          </a:blip>
          <a:srcRect b="0" l="0" r="0" t="0"/>
          <a:stretch/>
        </p:blipFill>
        <p:spPr>
          <a:xfrm>
            <a:off x="6118836" y="6339940"/>
            <a:ext cx="3432825" cy="2795999"/>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sp>
        <p:nvSpPr>
          <p:cNvPr id="929" name="Google Shape;929;p33"/>
          <p:cNvSpPr txBox="1"/>
          <p:nvPr/>
        </p:nvSpPr>
        <p:spPr>
          <a:xfrm>
            <a:off x="7541279" y="9445876"/>
            <a:ext cx="3961427" cy="492443"/>
          </a:xfrm>
          <a:prstGeom prst="rect">
            <a:avLst/>
          </a:prstGeom>
          <a:solidFill>
            <a:srgbClr val="FF0000"/>
          </a:solidFill>
          <a:ln cap="flat" cmpd="sng" w="19050">
            <a:solidFill>
              <a:schemeClr val="dk1"/>
            </a:solidFill>
            <a:prstDash val="solid"/>
            <a:round/>
            <a:headEnd len="sm" w="sm" type="none"/>
            <a:tailEnd len="sm" w="sm" type="none"/>
          </a:ln>
        </p:spPr>
        <p:txBody>
          <a:bodyPr anchorCtr="0" anchor="b" bIns="0" lIns="0" spcFirstLastPara="1" rIns="0" wrap="square" tIns="0">
            <a:spAutoFit/>
          </a:bodyPr>
          <a:lstStyle/>
          <a:p>
            <a:pPr indent="0" lvl="0" marL="0" marR="0" rtl="0" algn="ctr">
              <a:spcBef>
                <a:spcPts val="0"/>
              </a:spcBef>
              <a:spcAft>
                <a:spcPts val="0"/>
              </a:spcAft>
              <a:buNone/>
            </a:pPr>
            <a:r>
              <a:rPr b="1" i="0" lang="en-US" sz="1600">
                <a:solidFill>
                  <a:schemeClr val="lt1"/>
                </a:solidFill>
                <a:latin typeface="Cambria"/>
                <a:ea typeface="Cambria"/>
                <a:cs typeface="Cambria"/>
                <a:sym typeface="Cambria"/>
              </a:rPr>
              <a:t>Bantuan Pemulihan ekonomi gagal panen (puso)</a:t>
            </a:r>
            <a:endParaRPr b="1" i="0" sz="1600">
              <a:solidFill>
                <a:schemeClr val="lt1"/>
              </a:solidFill>
              <a:latin typeface="Cambria"/>
              <a:ea typeface="Cambria"/>
              <a:cs typeface="Cambria"/>
              <a:sym typeface="Cambr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34"/>
          <p:cNvSpPr/>
          <p:nvPr/>
        </p:nvSpPr>
        <p:spPr>
          <a:xfrm>
            <a:off x="1543050"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3">
              <a:alphaModFix/>
            </a:blip>
            <a:stretch>
              <a:fillRect b="0" l="0" r="0" t="0"/>
            </a:stretch>
          </a:blipFill>
          <a:ln>
            <a:noFill/>
          </a:ln>
        </p:spPr>
      </p:sp>
      <p:grpSp>
        <p:nvGrpSpPr>
          <p:cNvPr id="935" name="Google Shape;935;p34"/>
          <p:cNvGrpSpPr/>
          <p:nvPr/>
        </p:nvGrpSpPr>
        <p:grpSpPr>
          <a:xfrm>
            <a:off x="13206071" y="-216991"/>
            <a:ext cx="5098053" cy="10503991"/>
            <a:chOff x="0" y="-57150"/>
            <a:chExt cx="1342697" cy="2766483"/>
          </a:xfrm>
        </p:grpSpPr>
        <p:sp>
          <p:nvSpPr>
            <p:cNvPr id="936" name="Google Shape;936;p34"/>
            <p:cNvSpPr/>
            <p:nvPr/>
          </p:nvSpPr>
          <p:spPr>
            <a:xfrm>
              <a:off x="0" y="0"/>
              <a:ext cx="1342697" cy="2709333"/>
            </a:xfrm>
            <a:custGeom>
              <a:rect b="b" l="l" r="r" t="t"/>
              <a:pathLst>
                <a:path extrusionOk="0" h="2709333" w="1342697">
                  <a:moveTo>
                    <a:pt x="0" y="0"/>
                  </a:moveTo>
                  <a:lnTo>
                    <a:pt x="1342697" y="0"/>
                  </a:lnTo>
                  <a:lnTo>
                    <a:pt x="1342697" y="2709333"/>
                  </a:lnTo>
                  <a:lnTo>
                    <a:pt x="0" y="2709333"/>
                  </a:lnTo>
                  <a:close/>
                </a:path>
              </a:pathLst>
            </a:custGeom>
            <a:solidFill>
              <a:srgbClr val="E1EFEA"/>
            </a:solidFill>
            <a:ln>
              <a:noFill/>
            </a:ln>
          </p:spPr>
        </p:sp>
        <p:sp>
          <p:nvSpPr>
            <p:cNvPr id="937" name="Google Shape;937;p34"/>
            <p:cNvSpPr txBox="1"/>
            <p:nvPr/>
          </p:nvSpPr>
          <p:spPr>
            <a:xfrm>
              <a:off x="0" y="-57150"/>
              <a:ext cx="134269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38" name="Google Shape;938;p34"/>
          <p:cNvSpPr/>
          <p:nvPr/>
        </p:nvSpPr>
        <p:spPr>
          <a:xfrm>
            <a:off x="12224752" y="4223752"/>
            <a:ext cx="6063248" cy="6063248"/>
          </a:xfrm>
          <a:custGeom>
            <a:rect b="b" l="l" r="r" t="t"/>
            <a:pathLst>
              <a:path extrusionOk="0" h="3331210" w="3331210">
                <a:moveTo>
                  <a:pt x="3331210" y="3331210"/>
                </a:moveTo>
                <a:lnTo>
                  <a:pt x="0" y="3331210"/>
                </a:lnTo>
                <a:cubicBezTo>
                  <a:pt x="0" y="1490980"/>
                  <a:pt x="1490980" y="0"/>
                  <a:pt x="3331210" y="0"/>
                </a:cubicBezTo>
                <a:lnTo>
                  <a:pt x="3331210" y="3331210"/>
                </a:lnTo>
                <a:close/>
              </a:path>
            </a:pathLst>
          </a:custGeom>
          <a:blipFill rotWithShape="1">
            <a:blip r:embed="rId4">
              <a:alphaModFix/>
            </a:blip>
            <a:stretch>
              <a:fillRect b="0" l="-17114" r="-17114"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34"/>
          <p:cNvSpPr txBox="1"/>
          <p:nvPr/>
        </p:nvSpPr>
        <p:spPr>
          <a:xfrm>
            <a:off x="2286000" y="2781300"/>
            <a:ext cx="9525000" cy="1231106"/>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000">
                <a:solidFill>
                  <a:srgbClr val="0C3635"/>
                </a:solidFill>
                <a:latin typeface="Arial"/>
                <a:ea typeface="Arial"/>
                <a:cs typeface="Arial"/>
                <a:sym typeface="Arial"/>
              </a:rPr>
              <a:t>RUANG LINGKUP DAN RUMUS PERHITUNGAN JITUPASNA</a:t>
            </a:r>
            <a:endParaRPr/>
          </a:p>
        </p:txBody>
      </p:sp>
      <p:sp>
        <p:nvSpPr>
          <p:cNvPr id="940" name="Google Shape;940;p34"/>
          <p:cNvSpPr/>
          <p:nvPr/>
        </p:nvSpPr>
        <p:spPr>
          <a:xfrm>
            <a:off x="14250895" y="1971424"/>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5">
              <a:alphaModFix/>
            </a:blip>
            <a:stretch>
              <a:fillRect b="0" l="0" r="0" t="0"/>
            </a:stretch>
          </a:blipFill>
          <a:ln>
            <a:noFill/>
          </a:ln>
        </p:spPr>
      </p:sp>
      <p:sp>
        <p:nvSpPr>
          <p:cNvPr id="941" name="Google Shape;941;p34"/>
          <p:cNvSpPr/>
          <p:nvPr/>
        </p:nvSpPr>
        <p:spPr>
          <a:xfrm rot="-5400000">
            <a:off x="38848" y="6406904"/>
            <a:ext cx="3008405" cy="960574"/>
          </a:xfrm>
          <a:custGeom>
            <a:rect b="b" l="l" r="r" t="t"/>
            <a:pathLst>
              <a:path extrusionOk="0" h="960574" w="3008405">
                <a:moveTo>
                  <a:pt x="0" y="0"/>
                </a:moveTo>
                <a:lnTo>
                  <a:pt x="3008404" y="0"/>
                </a:lnTo>
                <a:lnTo>
                  <a:pt x="3008404" y="960574"/>
                </a:lnTo>
                <a:lnTo>
                  <a:pt x="0" y="96057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FFD"/>
        </a:solidFill>
      </p:bgPr>
    </p:bg>
    <p:spTree>
      <p:nvGrpSpPr>
        <p:cNvPr id="945" name="Shape 945"/>
        <p:cNvGrpSpPr/>
        <p:nvPr/>
      </p:nvGrpSpPr>
      <p:grpSpPr>
        <a:xfrm>
          <a:off x="0" y="0"/>
          <a:ext cx="0" cy="0"/>
          <a:chOff x="0" y="0"/>
          <a:chExt cx="0" cy="0"/>
        </a:xfrm>
      </p:grpSpPr>
      <p:grpSp>
        <p:nvGrpSpPr>
          <p:cNvPr id="946" name="Google Shape;946;p35"/>
          <p:cNvGrpSpPr/>
          <p:nvPr/>
        </p:nvGrpSpPr>
        <p:grpSpPr>
          <a:xfrm>
            <a:off x="5165216" y="251710"/>
            <a:ext cx="5465454" cy="1170654"/>
            <a:chOff x="0" y="-57150"/>
            <a:chExt cx="1439461" cy="308320"/>
          </a:xfrm>
        </p:grpSpPr>
        <p:sp>
          <p:nvSpPr>
            <p:cNvPr id="947" name="Google Shape;947;p35"/>
            <p:cNvSpPr/>
            <p:nvPr/>
          </p:nvSpPr>
          <p:spPr>
            <a:xfrm>
              <a:off x="0" y="0"/>
              <a:ext cx="1439461" cy="251170"/>
            </a:xfrm>
            <a:custGeom>
              <a:rect b="b" l="l" r="r" t="t"/>
              <a:pathLst>
                <a:path extrusionOk="0" h="251170" w="1439461">
                  <a:moveTo>
                    <a:pt x="125585" y="0"/>
                  </a:moveTo>
                  <a:lnTo>
                    <a:pt x="1313876" y="0"/>
                  </a:lnTo>
                  <a:cubicBezTo>
                    <a:pt x="1347183" y="0"/>
                    <a:pt x="1379126" y="13231"/>
                    <a:pt x="1402678" y="36783"/>
                  </a:cubicBezTo>
                  <a:cubicBezTo>
                    <a:pt x="1426230" y="60335"/>
                    <a:pt x="1439461" y="92278"/>
                    <a:pt x="1439461" y="125585"/>
                  </a:cubicBezTo>
                  <a:lnTo>
                    <a:pt x="1439461" y="125585"/>
                  </a:lnTo>
                  <a:cubicBezTo>
                    <a:pt x="1439461" y="194944"/>
                    <a:pt x="1383235" y="251170"/>
                    <a:pt x="1313876"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35"/>
            <p:cNvSpPr txBox="1"/>
            <p:nvPr/>
          </p:nvSpPr>
          <p:spPr>
            <a:xfrm>
              <a:off x="0" y="-57150"/>
              <a:ext cx="1439461"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49" name="Google Shape;949;p35"/>
          <p:cNvGrpSpPr/>
          <p:nvPr/>
        </p:nvGrpSpPr>
        <p:grpSpPr>
          <a:xfrm>
            <a:off x="13335000" y="8896570"/>
            <a:ext cx="5465454" cy="1170654"/>
            <a:chOff x="0" y="-57150"/>
            <a:chExt cx="1439461" cy="308320"/>
          </a:xfrm>
        </p:grpSpPr>
        <p:sp>
          <p:nvSpPr>
            <p:cNvPr id="950" name="Google Shape;950;p35"/>
            <p:cNvSpPr/>
            <p:nvPr/>
          </p:nvSpPr>
          <p:spPr>
            <a:xfrm>
              <a:off x="0" y="0"/>
              <a:ext cx="1439461" cy="251170"/>
            </a:xfrm>
            <a:custGeom>
              <a:rect b="b" l="l" r="r" t="t"/>
              <a:pathLst>
                <a:path extrusionOk="0" h="251170" w="1439461">
                  <a:moveTo>
                    <a:pt x="125585" y="0"/>
                  </a:moveTo>
                  <a:lnTo>
                    <a:pt x="1313876" y="0"/>
                  </a:lnTo>
                  <a:cubicBezTo>
                    <a:pt x="1347183" y="0"/>
                    <a:pt x="1379126" y="13231"/>
                    <a:pt x="1402678" y="36783"/>
                  </a:cubicBezTo>
                  <a:cubicBezTo>
                    <a:pt x="1426230" y="60335"/>
                    <a:pt x="1439461" y="92278"/>
                    <a:pt x="1439461" y="125585"/>
                  </a:cubicBezTo>
                  <a:lnTo>
                    <a:pt x="1439461" y="125585"/>
                  </a:lnTo>
                  <a:cubicBezTo>
                    <a:pt x="1439461" y="194944"/>
                    <a:pt x="1383235" y="251170"/>
                    <a:pt x="1313876"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35"/>
            <p:cNvSpPr txBox="1"/>
            <p:nvPr/>
          </p:nvSpPr>
          <p:spPr>
            <a:xfrm>
              <a:off x="0" y="-57150"/>
              <a:ext cx="1439461"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52" name="Google Shape;952;p35"/>
          <p:cNvGrpSpPr/>
          <p:nvPr/>
        </p:nvGrpSpPr>
        <p:grpSpPr>
          <a:xfrm>
            <a:off x="12822546" y="7725916"/>
            <a:ext cx="5465454" cy="1170654"/>
            <a:chOff x="0" y="-57150"/>
            <a:chExt cx="1439461" cy="308320"/>
          </a:xfrm>
        </p:grpSpPr>
        <p:sp>
          <p:nvSpPr>
            <p:cNvPr id="953" name="Google Shape;953;p35"/>
            <p:cNvSpPr/>
            <p:nvPr/>
          </p:nvSpPr>
          <p:spPr>
            <a:xfrm>
              <a:off x="0" y="0"/>
              <a:ext cx="1439461" cy="251170"/>
            </a:xfrm>
            <a:custGeom>
              <a:rect b="b" l="l" r="r" t="t"/>
              <a:pathLst>
                <a:path extrusionOk="0" h="251170" w="1439461">
                  <a:moveTo>
                    <a:pt x="125585" y="0"/>
                  </a:moveTo>
                  <a:lnTo>
                    <a:pt x="1313876" y="0"/>
                  </a:lnTo>
                  <a:cubicBezTo>
                    <a:pt x="1347183" y="0"/>
                    <a:pt x="1379126" y="13231"/>
                    <a:pt x="1402678" y="36783"/>
                  </a:cubicBezTo>
                  <a:cubicBezTo>
                    <a:pt x="1426230" y="60335"/>
                    <a:pt x="1439461" y="92278"/>
                    <a:pt x="1439461" y="125585"/>
                  </a:cubicBezTo>
                  <a:lnTo>
                    <a:pt x="1439461" y="125585"/>
                  </a:lnTo>
                  <a:cubicBezTo>
                    <a:pt x="1439461" y="194944"/>
                    <a:pt x="1383235" y="251170"/>
                    <a:pt x="1313876"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35"/>
            <p:cNvSpPr txBox="1"/>
            <p:nvPr/>
          </p:nvSpPr>
          <p:spPr>
            <a:xfrm>
              <a:off x="0" y="-57150"/>
              <a:ext cx="1439461"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55" name="Google Shape;955;p35"/>
          <p:cNvSpPr/>
          <p:nvPr/>
        </p:nvSpPr>
        <p:spPr>
          <a:xfrm flipH="1" rot="10800000">
            <a:off x="11584466" y="0"/>
            <a:ext cx="3791214" cy="1895607"/>
          </a:xfrm>
          <a:custGeom>
            <a:rect b="b" l="l" r="r" t="t"/>
            <a:pathLst>
              <a:path extrusionOk="0" h="1895607" w="3791214">
                <a:moveTo>
                  <a:pt x="0" y="1895607"/>
                </a:moveTo>
                <a:lnTo>
                  <a:pt x="3791214" y="1895607"/>
                </a:lnTo>
                <a:lnTo>
                  <a:pt x="3791214" y="0"/>
                </a:lnTo>
                <a:lnTo>
                  <a:pt x="0" y="0"/>
                </a:lnTo>
                <a:lnTo>
                  <a:pt x="0" y="1895607"/>
                </a:lnTo>
                <a:close/>
              </a:path>
            </a:pathLst>
          </a:custGeom>
          <a:blipFill rotWithShape="1">
            <a:blip r:embed="rId3">
              <a:alphaModFix/>
            </a:blip>
            <a:stretch>
              <a:fillRect b="0" l="0" r="0" t="0"/>
            </a:stretch>
          </a:blipFill>
          <a:ln>
            <a:noFill/>
          </a:ln>
        </p:spPr>
      </p:sp>
      <p:sp>
        <p:nvSpPr>
          <p:cNvPr id="956" name="Google Shape;956;p35"/>
          <p:cNvSpPr/>
          <p:nvPr/>
        </p:nvSpPr>
        <p:spPr>
          <a:xfrm>
            <a:off x="13492059" y="-274462"/>
            <a:ext cx="3767241" cy="7380784"/>
          </a:xfrm>
          <a:custGeom>
            <a:rect b="b" l="l" r="r" t="t"/>
            <a:pathLst>
              <a:path extrusionOk="0" h="1143477" w="583644">
                <a:moveTo>
                  <a:pt x="47266" y="0"/>
                </a:moveTo>
                <a:lnTo>
                  <a:pt x="536378" y="0"/>
                </a:lnTo>
                <a:cubicBezTo>
                  <a:pt x="562482" y="0"/>
                  <a:pt x="583644" y="21162"/>
                  <a:pt x="583644" y="47266"/>
                </a:cubicBezTo>
                <a:lnTo>
                  <a:pt x="583644" y="1096211"/>
                </a:lnTo>
                <a:cubicBezTo>
                  <a:pt x="583644" y="1122316"/>
                  <a:pt x="562482" y="1143477"/>
                  <a:pt x="536378" y="1143477"/>
                </a:cubicBezTo>
                <a:lnTo>
                  <a:pt x="47266" y="1143477"/>
                </a:lnTo>
                <a:cubicBezTo>
                  <a:pt x="21162" y="1143477"/>
                  <a:pt x="0" y="1122316"/>
                  <a:pt x="0" y="1096211"/>
                </a:cubicBezTo>
                <a:lnTo>
                  <a:pt x="0" y="47266"/>
                </a:lnTo>
                <a:cubicBezTo>
                  <a:pt x="0" y="21162"/>
                  <a:pt x="21162" y="0"/>
                  <a:pt x="47266" y="0"/>
                </a:cubicBezTo>
                <a:close/>
              </a:path>
            </a:pathLst>
          </a:custGeom>
          <a:blipFill rotWithShape="1">
            <a:blip r:embed="rId4">
              <a:alphaModFix/>
            </a:blip>
            <a:stretch>
              <a:fillRect b="0" l="-12076" r="-1831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35"/>
          <p:cNvSpPr txBox="1"/>
          <p:nvPr/>
        </p:nvSpPr>
        <p:spPr>
          <a:xfrm>
            <a:off x="2656679" y="6385072"/>
            <a:ext cx="2209495"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Heat Wave</a:t>
            </a:r>
            <a:endParaRPr/>
          </a:p>
        </p:txBody>
      </p:sp>
      <p:sp>
        <p:nvSpPr>
          <p:cNvPr id="958" name="Google Shape;958;p35"/>
          <p:cNvSpPr txBox="1"/>
          <p:nvPr/>
        </p:nvSpPr>
        <p:spPr>
          <a:xfrm>
            <a:off x="5726243" y="725154"/>
            <a:ext cx="4343400" cy="41036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Ruang Lingkup Jitupasna</a:t>
            </a:r>
            <a:endParaRPr b="1" sz="2500">
              <a:solidFill>
                <a:srgbClr val="F5FFFD"/>
              </a:solidFill>
              <a:latin typeface="Arial"/>
              <a:ea typeface="Arial"/>
              <a:cs typeface="Arial"/>
              <a:sym typeface="Arial"/>
            </a:endParaRPr>
          </a:p>
        </p:txBody>
      </p:sp>
      <p:sp>
        <p:nvSpPr>
          <p:cNvPr id="959" name="Google Shape;959;p35"/>
          <p:cNvSpPr txBox="1"/>
          <p:nvPr/>
        </p:nvSpPr>
        <p:spPr>
          <a:xfrm>
            <a:off x="7339201" y="5270935"/>
            <a:ext cx="5144813"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Extreme Rainfall and Flooding</a:t>
            </a:r>
            <a:endParaRPr/>
          </a:p>
        </p:txBody>
      </p:sp>
      <p:sp>
        <p:nvSpPr>
          <p:cNvPr id="960" name="Google Shape;960;p35"/>
          <p:cNvSpPr txBox="1"/>
          <p:nvPr/>
        </p:nvSpPr>
        <p:spPr>
          <a:xfrm>
            <a:off x="8147086" y="6385072"/>
            <a:ext cx="3529042" cy="43169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F5FFFD"/>
                </a:solidFill>
                <a:latin typeface="Arial"/>
                <a:ea typeface="Arial"/>
                <a:cs typeface="Arial"/>
                <a:sym typeface="Arial"/>
              </a:rPr>
              <a:t>Prolonged Drought</a:t>
            </a:r>
            <a:endParaRPr/>
          </a:p>
        </p:txBody>
      </p:sp>
      <p:sp>
        <p:nvSpPr>
          <p:cNvPr id="961" name="Google Shape;961;p35"/>
          <p:cNvSpPr/>
          <p:nvPr/>
        </p:nvSpPr>
        <p:spPr>
          <a:xfrm>
            <a:off x="1028700" y="8316055"/>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5">
              <a:alphaModFix/>
            </a:blip>
            <a:stretch>
              <a:fillRect b="0" l="0" r="0" t="0"/>
            </a:stretch>
          </a:blipFill>
          <a:ln>
            <a:noFill/>
          </a:ln>
        </p:spPr>
      </p:sp>
      <p:graphicFrame>
        <p:nvGraphicFramePr>
          <p:cNvPr id="962" name="Google Shape;962;p35"/>
          <p:cNvGraphicFramePr/>
          <p:nvPr/>
        </p:nvGraphicFramePr>
        <p:xfrm>
          <a:off x="1028700" y="2488665"/>
          <a:ext cx="3000000" cy="3000000"/>
        </p:xfrm>
        <a:graphic>
          <a:graphicData uri="http://schemas.openxmlformats.org/drawingml/2006/table">
            <a:tbl>
              <a:tblPr bandRow="1" firstRow="1">
                <a:noFill/>
                <a:tableStyleId>{25ECA382-86F8-4DBD-BF2C-FCDD3A3CE9BC}</a:tableStyleId>
              </a:tblPr>
              <a:tblGrid>
                <a:gridCol w="3396075"/>
                <a:gridCol w="8159325"/>
              </a:tblGrid>
              <a:tr h="342650">
                <a:tc>
                  <a:txBody>
                    <a:bodyPr/>
                    <a:lstStyle/>
                    <a:p>
                      <a:pPr indent="0" lvl="0" marL="0" marR="0" rtl="0" algn="ctr">
                        <a:lnSpc>
                          <a:spcPct val="100000"/>
                        </a:lnSpc>
                        <a:spcBef>
                          <a:spcPts val="0"/>
                        </a:spcBef>
                        <a:spcAft>
                          <a:spcPts val="0"/>
                        </a:spcAft>
                        <a:buNone/>
                      </a:pPr>
                      <a:r>
                        <a:rPr b="1" lang="en-US" sz="1800" u="none" cap="none" strike="noStrike">
                          <a:latin typeface="Arial"/>
                          <a:ea typeface="Arial"/>
                          <a:cs typeface="Arial"/>
                          <a:sym typeface="Arial"/>
                        </a:rPr>
                        <a:t>SEKTOR</a:t>
                      </a:r>
                      <a:endParaRPr sz="1800" u="none" cap="none" strike="noStrike">
                        <a:latin typeface="Arial"/>
                        <a:ea typeface="Arial"/>
                        <a:cs typeface="Arial"/>
                        <a:sym typeface="Arial"/>
                      </a:endParaRPr>
                    </a:p>
                  </a:txBody>
                  <a:tcPr marT="41275" marB="0" marR="0" marL="0">
                    <a:lnL cap="flat" cmpd="sng" w="2857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009DD9"/>
                    </a:solidFill>
                  </a:tcPr>
                </a:tc>
                <a:tc>
                  <a:txBody>
                    <a:bodyPr/>
                    <a:lstStyle/>
                    <a:p>
                      <a:pPr indent="0" lvl="0" marL="0" marR="0" rtl="0" algn="ctr">
                        <a:lnSpc>
                          <a:spcPct val="100000"/>
                        </a:lnSpc>
                        <a:spcBef>
                          <a:spcPts val="0"/>
                        </a:spcBef>
                        <a:spcAft>
                          <a:spcPts val="0"/>
                        </a:spcAft>
                        <a:buNone/>
                      </a:pPr>
                      <a:r>
                        <a:rPr b="1" lang="en-US" sz="1800" u="none" cap="none" strike="noStrike">
                          <a:latin typeface="Arial"/>
                          <a:ea typeface="Arial"/>
                          <a:cs typeface="Arial"/>
                          <a:sym typeface="Arial"/>
                        </a:rPr>
                        <a:t>SUB SEKTOR</a:t>
                      </a:r>
                      <a:endParaRPr sz="1800" u="none" cap="none" strike="noStrike">
                        <a:latin typeface="Arial"/>
                        <a:ea typeface="Arial"/>
                        <a:cs typeface="Arial"/>
                        <a:sym typeface="Arial"/>
                      </a:endParaRPr>
                    </a:p>
                  </a:txBody>
                  <a:tcPr marT="41275" marB="0" marR="0" marL="0">
                    <a:lnL cap="flat" cmpd="sng" w="12700">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009DD9"/>
                    </a:solidFill>
                  </a:tcPr>
                </a:tc>
              </a:tr>
              <a:tr h="433100">
                <a:tc>
                  <a:txBody>
                    <a:bodyPr/>
                    <a:lstStyle/>
                    <a:p>
                      <a:pPr indent="0" lvl="0" marL="91440" marR="0" rtl="0" algn="l">
                        <a:lnSpc>
                          <a:spcPct val="100000"/>
                        </a:lnSpc>
                        <a:spcBef>
                          <a:spcPts val="0"/>
                        </a:spcBef>
                        <a:spcAft>
                          <a:spcPts val="0"/>
                        </a:spcAft>
                        <a:buNone/>
                      </a:pPr>
                      <a:r>
                        <a:rPr lang="en-US" sz="1800" u="none" cap="none" strike="noStrike">
                          <a:latin typeface="Arial Black"/>
                          <a:ea typeface="Arial Black"/>
                          <a:cs typeface="Arial Black"/>
                          <a:sym typeface="Arial Black"/>
                        </a:rPr>
                        <a:t>PERMUKIMAN</a:t>
                      </a:r>
                      <a:endParaRPr/>
                    </a:p>
                  </a:txBody>
                  <a:tcPr marT="31125" marB="0" marR="0" marL="0">
                    <a:lnL cap="flat" cmpd="sng" w="2857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236854" lvl="0" marL="328295" marR="0" rtl="0" algn="l">
                        <a:lnSpc>
                          <a:spcPct val="100000"/>
                        </a:lnSpc>
                        <a:spcBef>
                          <a:spcPts val="0"/>
                        </a:spcBef>
                        <a:spcAft>
                          <a:spcPts val="0"/>
                        </a:spcAft>
                        <a:buClr>
                          <a:srgbClr val="4471C4"/>
                        </a:buClr>
                        <a:buSzPts val="1200"/>
                        <a:buFont typeface="Noto Sans Symbols"/>
                        <a:buChar char="❖"/>
                      </a:pPr>
                      <a:r>
                        <a:rPr lang="en-US" sz="1800" u="none" cap="none" strike="noStrike">
                          <a:latin typeface="Arial"/>
                          <a:ea typeface="Arial"/>
                          <a:cs typeface="Arial"/>
                          <a:sym typeface="Arial"/>
                        </a:rPr>
                        <a:t>PERUMAHAN, PRASARANA LINGKUNGAN, PRASARANA SOSIAL</a:t>
                      </a:r>
                      <a:endParaRPr sz="1800" u="none" cap="none" strike="noStrike">
                        <a:latin typeface="Arial"/>
                        <a:ea typeface="Arial"/>
                        <a:cs typeface="Arial"/>
                        <a:sym typeface="Arial"/>
                      </a:endParaRPr>
                    </a:p>
                  </a:txBody>
                  <a:tcPr marT="41275" marB="0" marR="0" marL="0">
                    <a:lnL cap="flat" cmpd="sng" w="12700">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92750">
                <a:tc>
                  <a:txBody>
                    <a:bodyPr/>
                    <a:lstStyle/>
                    <a:p>
                      <a:pPr indent="0" lvl="0" marL="91440" marR="0" rtl="0" algn="l">
                        <a:lnSpc>
                          <a:spcPct val="100000"/>
                        </a:lnSpc>
                        <a:spcBef>
                          <a:spcPts val="0"/>
                        </a:spcBef>
                        <a:spcAft>
                          <a:spcPts val="0"/>
                        </a:spcAft>
                        <a:buNone/>
                      </a:pPr>
                      <a:r>
                        <a:rPr lang="en-US" sz="1800" u="none" cap="none" strike="noStrike">
                          <a:latin typeface="Arial Black"/>
                          <a:ea typeface="Arial Black"/>
                          <a:cs typeface="Arial Black"/>
                          <a:sym typeface="Arial Black"/>
                        </a:rPr>
                        <a:t>INFRASTRUKTUR</a:t>
                      </a:r>
                      <a:endParaRPr sz="1800" u="none" cap="none" strike="noStrike">
                        <a:latin typeface="Arial Black"/>
                        <a:ea typeface="Arial Black"/>
                        <a:cs typeface="Arial Black"/>
                        <a:sym typeface="Arial Black"/>
                      </a:endParaRPr>
                    </a:p>
                  </a:txBody>
                  <a:tcPr marT="31750" marB="0" marR="0" marL="0">
                    <a:lnL cap="flat" cmpd="sng" w="2857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183515" lvl="0" marL="274955" marR="150495" rtl="0" algn="l">
                        <a:lnSpc>
                          <a:spcPct val="100000"/>
                        </a:lnSpc>
                        <a:spcBef>
                          <a:spcPts val="0"/>
                        </a:spcBef>
                        <a:spcAft>
                          <a:spcPts val="0"/>
                        </a:spcAft>
                        <a:buClr>
                          <a:srgbClr val="4471C4"/>
                        </a:buClr>
                        <a:buSzPts val="1200"/>
                        <a:buFont typeface="Noto Sans Symbols"/>
                        <a:buChar char="❖"/>
                      </a:pPr>
                      <a:r>
                        <a:rPr lang="en-US" sz="1800" u="none" cap="none" strike="noStrike">
                          <a:latin typeface="Arial"/>
                          <a:ea typeface="Arial"/>
                          <a:cs typeface="Arial"/>
                          <a:sym typeface="Arial"/>
                        </a:rPr>
                        <a:t>TRANSPORTASI DARAT, LAUT, UDARA, KERETA API, ENERGI, POS  DAN TELEKOMUNIKASI, SUMBERDAYA AIR, AIR BERSIH DAN  SANITASI</a:t>
                      </a:r>
                      <a:endParaRPr sz="1800" u="none" cap="none" strike="noStrike">
                        <a:latin typeface="Arial"/>
                        <a:ea typeface="Arial"/>
                        <a:cs typeface="Arial"/>
                        <a:sym typeface="Arial"/>
                      </a:endParaRPr>
                    </a:p>
                  </a:txBody>
                  <a:tcPr marT="41900" marB="0" marR="0" marL="0">
                    <a:lnL cap="flat" cmpd="sng" w="12700">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103075">
                <a:tc>
                  <a:txBody>
                    <a:bodyPr/>
                    <a:lstStyle/>
                    <a:p>
                      <a:pPr indent="0" lvl="0" marL="91440" marR="0" rtl="0" algn="l">
                        <a:lnSpc>
                          <a:spcPct val="100000"/>
                        </a:lnSpc>
                        <a:spcBef>
                          <a:spcPts val="0"/>
                        </a:spcBef>
                        <a:spcAft>
                          <a:spcPts val="0"/>
                        </a:spcAft>
                        <a:buNone/>
                      </a:pPr>
                      <a:r>
                        <a:rPr lang="en-US" sz="1800" u="none" cap="none" strike="noStrike">
                          <a:latin typeface="Arial Black"/>
                          <a:ea typeface="Arial Black"/>
                          <a:cs typeface="Arial Black"/>
                          <a:sym typeface="Arial Black"/>
                        </a:rPr>
                        <a:t>SOSIAL</a:t>
                      </a:r>
                      <a:endParaRPr/>
                    </a:p>
                  </a:txBody>
                  <a:tcPr marT="31750" marB="0" marR="0" marL="0">
                    <a:lnL cap="flat" cmpd="sng" w="2857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236854" lvl="0" marL="328295" marR="0" rtl="0" algn="l">
                        <a:lnSpc>
                          <a:spcPct val="100000"/>
                        </a:lnSpc>
                        <a:spcBef>
                          <a:spcPts val="0"/>
                        </a:spcBef>
                        <a:spcAft>
                          <a:spcPts val="0"/>
                        </a:spcAft>
                        <a:buClr>
                          <a:srgbClr val="4471C4"/>
                        </a:buClr>
                        <a:buSzPts val="1200"/>
                        <a:buFont typeface="Noto Sans Symbols"/>
                        <a:buChar char="❖"/>
                      </a:pPr>
                      <a:r>
                        <a:rPr lang="en-US" sz="1800" u="none" cap="none" strike="noStrike">
                          <a:latin typeface="Arial"/>
                          <a:ea typeface="Arial"/>
                          <a:cs typeface="Arial"/>
                          <a:sym typeface="Arial"/>
                        </a:rPr>
                        <a:t>KESEHATAN, PENDIDIKAN, AGAMA</a:t>
                      </a:r>
                      <a:endParaRPr sz="1800" u="none" cap="none" strike="noStrike">
                        <a:latin typeface="Arial"/>
                        <a:ea typeface="Arial"/>
                        <a:cs typeface="Arial"/>
                        <a:sym typeface="Arial"/>
                      </a:endParaRPr>
                    </a:p>
                    <a:p>
                      <a:pPr indent="-236854" lvl="0" marL="328295" marR="0" rtl="0" algn="l">
                        <a:lnSpc>
                          <a:spcPct val="100000"/>
                        </a:lnSpc>
                        <a:spcBef>
                          <a:spcPts val="400"/>
                        </a:spcBef>
                        <a:spcAft>
                          <a:spcPts val="0"/>
                        </a:spcAft>
                        <a:buClr>
                          <a:srgbClr val="4471C4"/>
                        </a:buClr>
                        <a:buSzPts val="1200"/>
                        <a:buFont typeface="Noto Sans Symbols"/>
                        <a:buChar char="❖"/>
                      </a:pPr>
                      <a:r>
                        <a:rPr lang="en-US" sz="1800" u="none" cap="none" strike="noStrike">
                          <a:latin typeface="Arial"/>
                          <a:ea typeface="Arial"/>
                          <a:cs typeface="Arial"/>
                          <a:sym typeface="Arial"/>
                        </a:rPr>
                        <a:t>BUDAYA DAN BANGUNAN BERSEJARAH</a:t>
                      </a:r>
                      <a:endParaRPr sz="1800" u="none" cap="none" strike="noStrike">
                        <a:latin typeface="Arial"/>
                        <a:ea typeface="Arial"/>
                        <a:cs typeface="Arial"/>
                        <a:sym typeface="Arial"/>
                      </a:endParaRPr>
                    </a:p>
                    <a:p>
                      <a:pPr indent="-236854" lvl="0" marL="328295" marR="0" rtl="0" algn="l">
                        <a:lnSpc>
                          <a:spcPct val="100000"/>
                        </a:lnSpc>
                        <a:spcBef>
                          <a:spcPts val="400"/>
                        </a:spcBef>
                        <a:spcAft>
                          <a:spcPts val="0"/>
                        </a:spcAft>
                        <a:buClr>
                          <a:srgbClr val="4471C4"/>
                        </a:buClr>
                        <a:buSzPts val="1200"/>
                        <a:buFont typeface="Noto Sans Symbols"/>
                        <a:buChar char="❖"/>
                      </a:pPr>
                      <a:r>
                        <a:rPr lang="en-US" sz="1800" u="none" cap="none" strike="noStrike">
                          <a:latin typeface="Arial"/>
                          <a:ea typeface="Arial"/>
                          <a:cs typeface="Arial"/>
                          <a:sym typeface="Arial"/>
                        </a:rPr>
                        <a:t>LEMBAGA SOSIAL</a:t>
                      </a:r>
                      <a:endParaRPr sz="1800" u="none" cap="none" strike="noStrike">
                        <a:latin typeface="Arial"/>
                        <a:ea typeface="Arial"/>
                        <a:cs typeface="Arial"/>
                        <a:sym typeface="Arial"/>
                      </a:endParaRPr>
                    </a:p>
                  </a:txBody>
                  <a:tcPr marT="41900" marB="0" marR="0" marL="0">
                    <a:lnL cap="flat" cmpd="sng" w="12700">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103075">
                <a:tc>
                  <a:txBody>
                    <a:bodyPr/>
                    <a:lstStyle/>
                    <a:p>
                      <a:pPr indent="0" lvl="0" marL="91440" marR="0" rtl="0" algn="l">
                        <a:lnSpc>
                          <a:spcPct val="100000"/>
                        </a:lnSpc>
                        <a:spcBef>
                          <a:spcPts val="0"/>
                        </a:spcBef>
                        <a:spcAft>
                          <a:spcPts val="0"/>
                        </a:spcAft>
                        <a:buNone/>
                      </a:pPr>
                      <a:r>
                        <a:rPr lang="en-US" sz="1800" u="none" cap="none" strike="noStrike">
                          <a:latin typeface="Arial Black"/>
                          <a:ea typeface="Arial Black"/>
                          <a:cs typeface="Arial Black"/>
                          <a:sym typeface="Arial Black"/>
                        </a:rPr>
                        <a:t>EKONOMI</a:t>
                      </a:r>
                      <a:endParaRPr sz="1800" u="none" cap="none" strike="noStrike">
                        <a:latin typeface="Arial Black"/>
                        <a:ea typeface="Arial Black"/>
                        <a:cs typeface="Arial Black"/>
                        <a:sym typeface="Arial Black"/>
                      </a:endParaRPr>
                    </a:p>
                  </a:txBody>
                  <a:tcPr marT="31750" marB="0" marR="0" marL="0">
                    <a:lnL cap="flat" cmpd="sng" w="2857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236854" lvl="0" marL="328295" marR="0" rtl="0" algn="l">
                        <a:lnSpc>
                          <a:spcPct val="100000"/>
                        </a:lnSpc>
                        <a:spcBef>
                          <a:spcPts val="0"/>
                        </a:spcBef>
                        <a:spcAft>
                          <a:spcPts val="0"/>
                        </a:spcAft>
                        <a:buClr>
                          <a:srgbClr val="4471C4"/>
                        </a:buClr>
                        <a:buSzPts val="1200"/>
                        <a:buFont typeface="Noto Sans Symbols"/>
                        <a:buChar char="❖"/>
                      </a:pPr>
                      <a:r>
                        <a:rPr lang="en-US" sz="1800" u="none" cap="none" strike="noStrike">
                          <a:latin typeface="Arial"/>
                          <a:ea typeface="Arial"/>
                          <a:cs typeface="Arial"/>
                          <a:sym typeface="Arial"/>
                        </a:rPr>
                        <a:t>PERTANIAN, PERIKANAN, PETERNAKAN DAN PERKEBUNAN</a:t>
                      </a:r>
                      <a:endParaRPr sz="1800" u="none" cap="none" strike="noStrike">
                        <a:latin typeface="Arial"/>
                        <a:ea typeface="Arial"/>
                        <a:cs typeface="Arial"/>
                        <a:sym typeface="Arial"/>
                      </a:endParaRPr>
                    </a:p>
                    <a:p>
                      <a:pPr indent="-236854" lvl="0" marL="328295" marR="0" rtl="0" algn="l">
                        <a:lnSpc>
                          <a:spcPct val="100000"/>
                        </a:lnSpc>
                        <a:spcBef>
                          <a:spcPts val="395"/>
                        </a:spcBef>
                        <a:spcAft>
                          <a:spcPts val="0"/>
                        </a:spcAft>
                        <a:buClr>
                          <a:srgbClr val="4471C4"/>
                        </a:buClr>
                        <a:buSzPts val="1200"/>
                        <a:buFont typeface="Noto Sans Symbols"/>
                        <a:buChar char="❖"/>
                      </a:pPr>
                      <a:r>
                        <a:rPr lang="en-US" sz="1800" u="none" cap="none" strike="noStrike">
                          <a:latin typeface="Arial"/>
                          <a:ea typeface="Arial"/>
                          <a:cs typeface="Arial"/>
                          <a:sym typeface="Arial"/>
                        </a:rPr>
                        <a:t>INDUSTRI KECIL DAN MENENGAH</a:t>
                      </a:r>
                      <a:endParaRPr sz="1800" u="none" cap="none" strike="noStrike">
                        <a:latin typeface="Arial"/>
                        <a:ea typeface="Arial"/>
                        <a:cs typeface="Arial"/>
                        <a:sym typeface="Arial"/>
                      </a:endParaRPr>
                    </a:p>
                    <a:p>
                      <a:pPr indent="-236854" lvl="0" marL="328295" marR="0" rtl="0" algn="l">
                        <a:lnSpc>
                          <a:spcPct val="100000"/>
                        </a:lnSpc>
                        <a:spcBef>
                          <a:spcPts val="405"/>
                        </a:spcBef>
                        <a:spcAft>
                          <a:spcPts val="0"/>
                        </a:spcAft>
                        <a:buClr>
                          <a:srgbClr val="4471C4"/>
                        </a:buClr>
                        <a:buSzPts val="1200"/>
                        <a:buFont typeface="Noto Sans Symbols"/>
                        <a:buChar char="❖"/>
                      </a:pPr>
                      <a:r>
                        <a:rPr lang="en-US" sz="1800" u="none" cap="none" strike="noStrike">
                          <a:latin typeface="Arial"/>
                          <a:ea typeface="Arial"/>
                          <a:cs typeface="Arial"/>
                          <a:sym typeface="Arial"/>
                        </a:rPr>
                        <a:t>PERDAGANGAN (PASAR), PARIWISATA</a:t>
                      </a:r>
                      <a:endParaRPr sz="1800" u="none" cap="none" strike="noStrike">
                        <a:latin typeface="Arial"/>
                        <a:ea typeface="Arial"/>
                        <a:cs typeface="Arial"/>
                        <a:sym typeface="Arial"/>
                      </a:endParaRPr>
                    </a:p>
                  </a:txBody>
                  <a:tcPr marT="42550" marB="0" marR="0" marL="0">
                    <a:lnL cap="flat" cmpd="sng" w="12700">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103125">
                <a:tc>
                  <a:txBody>
                    <a:bodyPr/>
                    <a:lstStyle/>
                    <a:p>
                      <a:pPr indent="0" lvl="0" marL="91440" marR="0" rtl="0" algn="l">
                        <a:lnSpc>
                          <a:spcPct val="100000"/>
                        </a:lnSpc>
                        <a:spcBef>
                          <a:spcPts val="0"/>
                        </a:spcBef>
                        <a:spcAft>
                          <a:spcPts val="0"/>
                        </a:spcAft>
                        <a:buNone/>
                      </a:pPr>
                      <a:r>
                        <a:rPr lang="en-US" sz="1800" u="none" cap="none" strike="noStrike">
                          <a:latin typeface="Arial Black"/>
                          <a:ea typeface="Arial Black"/>
                          <a:cs typeface="Arial Black"/>
                          <a:sym typeface="Arial Black"/>
                        </a:rPr>
                        <a:t>LINTAS SEKTOR</a:t>
                      </a:r>
                      <a:endParaRPr sz="1800" u="none" cap="none" strike="noStrike">
                        <a:latin typeface="Arial Black"/>
                        <a:ea typeface="Arial Black"/>
                        <a:cs typeface="Arial Black"/>
                        <a:sym typeface="Arial Black"/>
                      </a:endParaRPr>
                    </a:p>
                  </a:txBody>
                  <a:tcPr marT="32375" marB="0" marR="0" marL="0">
                    <a:lnL cap="flat" cmpd="sng" w="2857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236854" lvl="0" marL="328295" marR="0" rtl="0" algn="l">
                        <a:lnSpc>
                          <a:spcPct val="100000"/>
                        </a:lnSpc>
                        <a:spcBef>
                          <a:spcPts val="0"/>
                        </a:spcBef>
                        <a:spcAft>
                          <a:spcPts val="0"/>
                        </a:spcAft>
                        <a:buClr>
                          <a:srgbClr val="4471C4"/>
                        </a:buClr>
                        <a:buSzPts val="1200"/>
                        <a:buFont typeface="Noto Sans Symbols"/>
                        <a:buChar char="❖"/>
                      </a:pPr>
                      <a:r>
                        <a:rPr lang="en-US" sz="1800" u="none" cap="none" strike="noStrike">
                          <a:latin typeface="Arial"/>
                          <a:ea typeface="Arial"/>
                          <a:cs typeface="Arial"/>
                          <a:sym typeface="Arial"/>
                        </a:rPr>
                        <a:t>PEMERINTAHAN</a:t>
                      </a:r>
                      <a:endParaRPr sz="1800" u="none" cap="none" strike="noStrike">
                        <a:latin typeface="Arial"/>
                        <a:ea typeface="Arial"/>
                        <a:cs typeface="Arial"/>
                        <a:sym typeface="Arial"/>
                      </a:endParaRPr>
                    </a:p>
                    <a:p>
                      <a:pPr indent="-236854" lvl="0" marL="328295" marR="0" rtl="0" algn="l">
                        <a:lnSpc>
                          <a:spcPct val="100000"/>
                        </a:lnSpc>
                        <a:spcBef>
                          <a:spcPts val="400"/>
                        </a:spcBef>
                        <a:spcAft>
                          <a:spcPts val="0"/>
                        </a:spcAft>
                        <a:buClr>
                          <a:srgbClr val="4471C4"/>
                        </a:buClr>
                        <a:buSzPts val="1200"/>
                        <a:buFont typeface="Noto Sans Symbols"/>
                        <a:buChar char="❖"/>
                      </a:pPr>
                      <a:r>
                        <a:rPr lang="en-US" sz="1800" u="none" cap="none" strike="noStrike">
                          <a:latin typeface="Arial"/>
                          <a:ea typeface="Arial"/>
                          <a:cs typeface="Arial"/>
                          <a:sym typeface="Arial"/>
                        </a:rPr>
                        <a:t>KETERTIBAN DAN KEAMANAN</a:t>
                      </a:r>
                      <a:endParaRPr sz="1800" u="none" cap="none" strike="noStrike">
                        <a:latin typeface="Arial"/>
                        <a:ea typeface="Arial"/>
                        <a:cs typeface="Arial"/>
                        <a:sym typeface="Arial"/>
                      </a:endParaRPr>
                    </a:p>
                    <a:p>
                      <a:pPr indent="-236854" lvl="0" marL="328295" marR="0" rtl="0" algn="l">
                        <a:lnSpc>
                          <a:spcPct val="100000"/>
                        </a:lnSpc>
                        <a:spcBef>
                          <a:spcPts val="400"/>
                        </a:spcBef>
                        <a:spcAft>
                          <a:spcPts val="0"/>
                        </a:spcAft>
                        <a:buClr>
                          <a:srgbClr val="4471C4"/>
                        </a:buClr>
                        <a:buSzPts val="1200"/>
                        <a:buFont typeface="Noto Sans Symbols"/>
                        <a:buChar char="❖"/>
                      </a:pPr>
                      <a:r>
                        <a:rPr lang="en-US" sz="1800" u="none" cap="none" strike="noStrike">
                          <a:latin typeface="Arial"/>
                          <a:ea typeface="Arial"/>
                          <a:cs typeface="Arial"/>
                          <a:sym typeface="Arial"/>
                        </a:rPr>
                        <a:t>KEUANGAN/PERBANKAN, LINGKUNGAN HIDUP DAN PRB</a:t>
                      </a:r>
                      <a:endParaRPr sz="1800" u="none" cap="none" strike="noStrike">
                        <a:latin typeface="Arial"/>
                        <a:ea typeface="Arial"/>
                        <a:cs typeface="Arial"/>
                        <a:sym typeface="Arial"/>
                      </a:endParaRPr>
                    </a:p>
                  </a:txBody>
                  <a:tcPr marT="42550" marB="0" marR="0" marL="0">
                    <a:lnL cap="flat" cmpd="sng" w="12700">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36"/>
          <p:cNvSpPr txBox="1"/>
          <p:nvPr/>
        </p:nvSpPr>
        <p:spPr>
          <a:xfrm>
            <a:off x="0" y="329187"/>
            <a:ext cx="4218039" cy="133882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4000"/>
              <a:buFont typeface="Calibri"/>
              <a:buNone/>
            </a:pPr>
            <a:r>
              <a:rPr b="1" lang="en-US" sz="4000">
                <a:solidFill>
                  <a:schemeClr val="dk1"/>
                </a:solidFill>
                <a:latin typeface="Calibri"/>
                <a:ea typeface="Calibri"/>
                <a:cs typeface="Calibri"/>
                <a:sym typeface="Calibri"/>
              </a:rPr>
              <a:t>PENGERAHAN SUMBER DAYA</a:t>
            </a:r>
            <a:endParaRPr/>
          </a:p>
        </p:txBody>
      </p:sp>
      <p:sp>
        <p:nvSpPr>
          <p:cNvPr id="968" name="Google Shape;968;p36"/>
          <p:cNvSpPr/>
          <p:nvPr/>
        </p:nvSpPr>
        <p:spPr>
          <a:xfrm>
            <a:off x="8122452" y="2407200"/>
            <a:ext cx="1981602" cy="1981602"/>
          </a:xfrm>
          <a:custGeom>
            <a:rect b="b" l="l" r="r" t="t"/>
            <a:pathLst>
              <a:path extrusionOk="0" h="1226343" w="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a:ln cap="flat" cmpd="sng" w="25400">
            <a:solidFill>
              <a:schemeClr val="lt1"/>
            </a:solidFill>
            <a:prstDash val="solid"/>
            <a:round/>
            <a:headEnd len="sm" w="sm" type="none"/>
            <a:tailEnd len="sm" w="sm" type="none"/>
          </a:ln>
        </p:spPr>
        <p:txBody>
          <a:bodyPr anchorCtr="0" anchor="ctr" bIns="435375" lIns="435375" spcFirstLastPara="1" rIns="435375" wrap="square" tIns="435375">
            <a:noAutofit/>
          </a:bodyPr>
          <a:lstStyle/>
          <a:p>
            <a:pPr indent="0" lvl="0" marL="0" marR="0" rtl="0" algn="ctr">
              <a:lnSpc>
                <a:spcPct val="90000"/>
              </a:lnSpc>
              <a:spcBef>
                <a:spcPts val="0"/>
              </a:spcBef>
              <a:spcAft>
                <a:spcPts val="0"/>
              </a:spcAft>
              <a:buNone/>
            </a:pPr>
            <a:r>
              <a:t/>
            </a:r>
            <a:endParaRPr sz="6000">
              <a:solidFill>
                <a:srgbClr val="FFFFFF"/>
              </a:solidFill>
              <a:latin typeface="Arial"/>
              <a:ea typeface="Arial"/>
              <a:cs typeface="Arial"/>
              <a:sym typeface="Arial"/>
            </a:endParaRPr>
          </a:p>
        </p:txBody>
      </p:sp>
      <p:sp>
        <p:nvSpPr>
          <p:cNvPr id="969" name="Google Shape;969;p36"/>
          <p:cNvSpPr/>
          <p:nvPr/>
        </p:nvSpPr>
        <p:spPr>
          <a:xfrm rot="2160000">
            <a:off x="10041853" y="3930275"/>
            <a:ext cx="528536" cy="668792"/>
          </a:xfrm>
          <a:prstGeom prst="mathMinus">
            <a:avLst>
              <a:gd fmla="val 23520" name="adj1"/>
            </a:avLst>
          </a:prstGeom>
          <a:solidFill>
            <a:srgbClr val="BFBFBF"/>
          </a:solidFill>
          <a:ln>
            <a:noFill/>
          </a:ln>
        </p:spPr>
        <p:txBody>
          <a:bodyPr anchorCtr="0" anchor="ctr" bIns="165550" lIns="0" spcFirstLastPara="1" rIns="196250" wrap="square" tIns="165550">
            <a:noAutofit/>
          </a:bodyPr>
          <a:lstStyle/>
          <a:p>
            <a:pPr indent="0" lvl="0" marL="0" marR="0" rtl="0" algn="ctr">
              <a:lnSpc>
                <a:spcPct val="90000"/>
              </a:lnSpc>
              <a:spcBef>
                <a:spcPts val="0"/>
              </a:spcBef>
              <a:spcAft>
                <a:spcPts val="0"/>
              </a:spcAft>
              <a:buNone/>
            </a:pPr>
            <a:r>
              <a:t/>
            </a:r>
            <a:endParaRPr sz="2400">
              <a:solidFill>
                <a:srgbClr val="FFFFFF"/>
              </a:solidFill>
              <a:latin typeface="Arial"/>
              <a:ea typeface="Arial"/>
              <a:cs typeface="Arial"/>
              <a:sym typeface="Arial"/>
            </a:endParaRPr>
          </a:p>
        </p:txBody>
      </p:sp>
      <p:sp>
        <p:nvSpPr>
          <p:cNvPr id="970" name="Google Shape;970;p36"/>
          <p:cNvSpPr/>
          <p:nvPr/>
        </p:nvSpPr>
        <p:spPr>
          <a:xfrm>
            <a:off x="10532388" y="4158120"/>
            <a:ext cx="1981602" cy="1981602"/>
          </a:xfrm>
          <a:custGeom>
            <a:rect b="b" l="l" r="r" t="t"/>
            <a:pathLst>
              <a:path extrusionOk="0" h="1226343" w="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a:ln cap="flat" cmpd="sng" w="25400">
            <a:solidFill>
              <a:schemeClr val="lt1"/>
            </a:solidFill>
            <a:prstDash val="solid"/>
            <a:round/>
            <a:headEnd len="sm" w="sm" type="none"/>
            <a:tailEnd len="sm" w="sm" type="none"/>
          </a:ln>
        </p:spPr>
        <p:txBody>
          <a:bodyPr anchorCtr="0" anchor="ctr" bIns="435375" lIns="435375" spcFirstLastPara="1" rIns="435375" wrap="square" tIns="435375">
            <a:noAutofit/>
          </a:bodyPr>
          <a:lstStyle/>
          <a:p>
            <a:pPr indent="0" lvl="0" marL="0" marR="0" rtl="0" algn="ctr">
              <a:lnSpc>
                <a:spcPct val="90000"/>
              </a:lnSpc>
              <a:spcBef>
                <a:spcPts val="0"/>
              </a:spcBef>
              <a:spcAft>
                <a:spcPts val="0"/>
              </a:spcAft>
              <a:buNone/>
            </a:pPr>
            <a:r>
              <a:t/>
            </a:r>
            <a:endParaRPr sz="6000">
              <a:solidFill>
                <a:srgbClr val="FFFFFF"/>
              </a:solidFill>
              <a:latin typeface="Arial"/>
              <a:ea typeface="Arial"/>
              <a:cs typeface="Arial"/>
              <a:sym typeface="Arial"/>
            </a:endParaRPr>
          </a:p>
        </p:txBody>
      </p:sp>
      <p:sp>
        <p:nvSpPr>
          <p:cNvPr id="971" name="Google Shape;971;p36"/>
          <p:cNvSpPr/>
          <p:nvPr/>
        </p:nvSpPr>
        <p:spPr>
          <a:xfrm rot="-4320000">
            <a:off x="10803287" y="6216826"/>
            <a:ext cx="528536" cy="668795"/>
          </a:xfrm>
          <a:prstGeom prst="mathMinus">
            <a:avLst>
              <a:gd fmla="val 23520" name="adj1"/>
            </a:avLst>
          </a:prstGeom>
          <a:solidFill>
            <a:srgbClr val="BFBFBF"/>
          </a:solidFill>
          <a:ln>
            <a:noFill/>
          </a:ln>
        </p:spPr>
        <p:txBody>
          <a:bodyPr anchorCtr="0" anchor="ctr" bIns="165550" lIns="196250" spcFirstLastPara="1" rIns="0" wrap="square" tIns="165550">
            <a:noAutofit/>
          </a:bodyPr>
          <a:lstStyle/>
          <a:p>
            <a:pPr indent="0" lvl="0" marL="0" marR="0" rtl="0" algn="ctr">
              <a:lnSpc>
                <a:spcPct val="90000"/>
              </a:lnSpc>
              <a:spcBef>
                <a:spcPts val="0"/>
              </a:spcBef>
              <a:spcAft>
                <a:spcPts val="0"/>
              </a:spcAft>
              <a:buNone/>
            </a:pPr>
            <a:r>
              <a:t/>
            </a:r>
            <a:endParaRPr sz="2400">
              <a:solidFill>
                <a:srgbClr val="FFFFFF"/>
              </a:solidFill>
              <a:latin typeface="Arial"/>
              <a:ea typeface="Arial"/>
              <a:cs typeface="Arial"/>
              <a:sym typeface="Arial"/>
            </a:endParaRPr>
          </a:p>
        </p:txBody>
      </p:sp>
      <p:sp>
        <p:nvSpPr>
          <p:cNvPr id="972" name="Google Shape;972;p36"/>
          <p:cNvSpPr/>
          <p:nvPr/>
        </p:nvSpPr>
        <p:spPr>
          <a:xfrm>
            <a:off x="9611877" y="6991173"/>
            <a:ext cx="1981602" cy="1981602"/>
          </a:xfrm>
          <a:custGeom>
            <a:rect b="b" l="l" r="r" t="t"/>
            <a:pathLst>
              <a:path extrusionOk="0" h="1226343" w="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a:ln cap="flat" cmpd="sng" w="25400">
            <a:solidFill>
              <a:schemeClr val="lt1"/>
            </a:solidFill>
            <a:prstDash val="solid"/>
            <a:round/>
            <a:headEnd len="sm" w="sm" type="none"/>
            <a:tailEnd len="sm" w="sm" type="none"/>
          </a:ln>
        </p:spPr>
        <p:txBody>
          <a:bodyPr anchorCtr="0" anchor="ctr" bIns="435375" lIns="435375" spcFirstLastPara="1" rIns="435375" wrap="square" tIns="435375">
            <a:noAutofit/>
          </a:bodyPr>
          <a:lstStyle/>
          <a:p>
            <a:pPr indent="0" lvl="0" marL="0" marR="0" rtl="0" algn="ctr">
              <a:lnSpc>
                <a:spcPct val="90000"/>
              </a:lnSpc>
              <a:spcBef>
                <a:spcPts val="0"/>
              </a:spcBef>
              <a:spcAft>
                <a:spcPts val="0"/>
              </a:spcAft>
              <a:buNone/>
            </a:pPr>
            <a:r>
              <a:t/>
            </a:r>
            <a:endParaRPr sz="6000">
              <a:solidFill>
                <a:srgbClr val="FFFFFF"/>
              </a:solidFill>
              <a:latin typeface="Arial"/>
              <a:ea typeface="Arial"/>
              <a:cs typeface="Arial"/>
              <a:sym typeface="Arial"/>
            </a:endParaRPr>
          </a:p>
        </p:txBody>
      </p:sp>
      <p:sp>
        <p:nvSpPr>
          <p:cNvPr id="973" name="Google Shape;973;p36"/>
          <p:cNvSpPr/>
          <p:nvPr/>
        </p:nvSpPr>
        <p:spPr>
          <a:xfrm>
            <a:off x="8863942" y="7647575"/>
            <a:ext cx="528539" cy="668795"/>
          </a:xfrm>
          <a:prstGeom prst="mathMinus">
            <a:avLst>
              <a:gd fmla="val 23520" name="adj1"/>
            </a:avLst>
          </a:prstGeom>
          <a:solidFill>
            <a:srgbClr val="BFBFBF"/>
          </a:solidFill>
          <a:ln>
            <a:noFill/>
          </a:ln>
        </p:spPr>
        <p:txBody>
          <a:bodyPr anchorCtr="0" anchor="ctr" bIns="165550" lIns="196250" spcFirstLastPara="1" rIns="0" wrap="square" tIns="165550">
            <a:noAutofit/>
          </a:bodyPr>
          <a:lstStyle/>
          <a:p>
            <a:pPr indent="0" lvl="0" marL="0" marR="0" rtl="0" algn="ctr">
              <a:lnSpc>
                <a:spcPct val="90000"/>
              </a:lnSpc>
              <a:spcBef>
                <a:spcPts val="0"/>
              </a:spcBef>
              <a:spcAft>
                <a:spcPts val="0"/>
              </a:spcAft>
              <a:buNone/>
            </a:pPr>
            <a:r>
              <a:t/>
            </a:r>
            <a:endParaRPr sz="2400">
              <a:solidFill>
                <a:srgbClr val="FFFFFF"/>
              </a:solidFill>
              <a:latin typeface="Arial"/>
              <a:ea typeface="Arial"/>
              <a:cs typeface="Arial"/>
              <a:sym typeface="Arial"/>
            </a:endParaRPr>
          </a:p>
        </p:txBody>
      </p:sp>
      <p:sp>
        <p:nvSpPr>
          <p:cNvPr id="974" name="Google Shape;974;p36"/>
          <p:cNvSpPr/>
          <p:nvPr/>
        </p:nvSpPr>
        <p:spPr>
          <a:xfrm>
            <a:off x="6633029" y="6991173"/>
            <a:ext cx="1981602" cy="1981602"/>
          </a:xfrm>
          <a:custGeom>
            <a:rect b="b" l="l" r="r" t="t"/>
            <a:pathLst>
              <a:path extrusionOk="0" h="1226343" w="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a:ln cap="flat" cmpd="sng" w="25400">
            <a:solidFill>
              <a:schemeClr val="lt1"/>
            </a:solidFill>
            <a:prstDash val="solid"/>
            <a:round/>
            <a:headEnd len="sm" w="sm" type="none"/>
            <a:tailEnd len="sm" w="sm" type="none"/>
          </a:ln>
        </p:spPr>
        <p:txBody>
          <a:bodyPr anchorCtr="0" anchor="ctr" bIns="435375" lIns="435375" spcFirstLastPara="1" rIns="435375" wrap="square" tIns="435375">
            <a:noAutofit/>
          </a:bodyPr>
          <a:lstStyle/>
          <a:p>
            <a:pPr indent="0" lvl="0" marL="0" marR="0" rtl="0" algn="ctr">
              <a:lnSpc>
                <a:spcPct val="90000"/>
              </a:lnSpc>
              <a:spcBef>
                <a:spcPts val="0"/>
              </a:spcBef>
              <a:spcAft>
                <a:spcPts val="0"/>
              </a:spcAft>
              <a:buNone/>
            </a:pPr>
            <a:r>
              <a:t/>
            </a:r>
            <a:endParaRPr sz="6000">
              <a:solidFill>
                <a:srgbClr val="FFFFFF"/>
              </a:solidFill>
              <a:latin typeface="Arial"/>
              <a:ea typeface="Arial"/>
              <a:cs typeface="Arial"/>
              <a:sym typeface="Arial"/>
            </a:endParaRPr>
          </a:p>
        </p:txBody>
      </p:sp>
      <p:sp>
        <p:nvSpPr>
          <p:cNvPr id="975" name="Google Shape;975;p36"/>
          <p:cNvSpPr/>
          <p:nvPr/>
        </p:nvSpPr>
        <p:spPr>
          <a:xfrm rot="4320000">
            <a:off x="6903929" y="6245279"/>
            <a:ext cx="528539" cy="668795"/>
          </a:xfrm>
          <a:prstGeom prst="mathMinus">
            <a:avLst>
              <a:gd fmla="val 23520" name="adj1"/>
            </a:avLst>
          </a:prstGeom>
          <a:solidFill>
            <a:srgbClr val="BFBFBF"/>
          </a:solidFill>
          <a:ln>
            <a:noFill/>
          </a:ln>
        </p:spPr>
        <p:txBody>
          <a:bodyPr anchorCtr="0" anchor="ctr" bIns="165550" lIns="196250" spcFirstLastPara="1" rIns="0" wrap="square" tIns="165550">
            <a:noAutofit/>
          </a:bodyPr>
          <a:lstStyle/>
          <a:p>
            <a:pPr indent="0" lvl="0" marL="0" marR="0" rtl="0" algn="ctr">
              <a:lnSpc>
                <a:spcPct val="90000"/>
              </a:lnSpc>
              <a:spcBef>
                <a:spcPts val="0"/>
              </a:spcBef>
              <a:spcAft>
                <a:spcPts val="0"/>
              </a:spcAft>
              <a:buNone/>
            </a:pPr>
            <a:r>
              <a:t/>
            </a:r>
            <a:endParaRPr sz="2400">
              <a:solidFill>
                <a:srgbClr val="FFFFFF"/>
              </a:solidFill>
              <a:latin typeface="Arial"/>
              <a:ea typeface="Arial"/>
              <a:cs typeface="Arial"/>
              <a:sym typeface="Arial"/>
            </a:endParaRPr>
          </a:p>
        </p:txBody>
      </p:sp>
      <p:sp>
        <p:nvSpPr>
          <p:cNvPr id="976" name="Google Shape;976;p36"/>
          <p:cNvSpPr/>
          <p:nvPr/>
        </p:nvSpPr>
        <p:spPr>
          <a:xfrm>
            <a:off x="5712513" y="4158120"/>
            <a:ext cx="1981602" cy="1981602"/>
          </a:xfrm>
          <a:custGeom>
            <a:rect b="b" l="l" r="r" t="t"/>
            <a:pathLst>
              <a:path extrusionOk="0" h="1226343" w="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a:ln cap="flat" cmpd="sng" w="25400">
            <a:solidFill>
              <a:schemeClr val="lt1"/>
            </a:solidFill>
            <a:prstDash val="solid"/>
            <a:round/>
            <a:headEnd len="sm" w="sm" type="none"/>
            <a:tailEnd len="sm" w="sm" type="none"/>
          </a:ln>
        </p:spPr>
        <p:txBody>
          <a:bodyPr anchorCtr="0" anchor="ctr" bIns="435375" lIns="435375" spcFirstLastPara="1" rIns="435375" wrap="square" tIns="435375">
            <a:noAutofit/>
          </a:bodyPr>
          <a:lstStyle/>
          <a:p>
            <a:pPr indent="0" lvl="0" marL="0" marR="0" rtl="0" algn="ctr">
              <a:lnSpc>
                <a:spcPct val="90000"/>
              </a:lnSpc>
              <a:spcBef>
                <a:spcPts val="0"/>
              </a:spcBef>
              <a:spcAft>
                <a:spcPts val="0"/>
              </a:spcAft>
              <a:buNone/>
            </a:pPr>
            <a:r>
              <a:t/>
            </a:r>
            <a:endParaRPr sz="6000">
              <a:solidFill>
                <a:srgbClr val="FFFFFF"/>
              </a:solidFill>
              <a:latin typeface="Arial"/>
              <a:ea typeface="Arial"/>
              <a:cs typeface="Arial"/>
              <a:sym typeface="Arial"/>
            </a:endParaRPr>
          </a:p>
        </p:txBody>
      </p:sp>
      <p:sp>
        <p:nvSpPr>
          <p:cNvPr id="977" name="Google Shape;977;p36"/>
          <p:cNvSpPr/>
          <p:nvPr/>
        </p:nvSpPr>
        <p:spPr>
          <a:xfrm rot="-2160000">
            <a:off x="7631917" y="3947857"/>
            <a:ext cx="528536" cy="668792"/>
          </a:xfrm>
          <a:prstGeom prst="mathMinus">
            <a:avLst>
              <a:gd fmla="val 23520" name="adj1"/>
            </a:avLst>
          </a:prstGeom>
          <a:solidFill>
            <a:srgbClr val="BFBFBF"/>
          </a:solidFill>
          <a:ln>
            <a:noFill/>
          </a:ln>
        </p:spPr>
        <p:txBody>
          <a:bodyPr anchorCtr="0" anchor="ctr" bIns="165550" lIns="0" spcFirstLastPara="1" rIns="196250" wrap="square" tIns="165550">
            <a:noAutofit/>
          </a:bodyPr>
          <a:lstStyle/>
          <a:p>
            <a:pPr indent="0" lvl="0" marL="0" marR="0" rtl="0" algn="ctr">
              <a:lnSpc>
                <a:spcPct val="90000"/>
              </a:lnSpc>
              <a:spcBef>
                <a:spcPts val="0"/>
              </a:spcBef>
              <a:spcAft>
                <a:spcPts val="0"/>
              </a:spcAft>
              <a:buNone/>
            </a:pPr>
            <a:r>
              <a:t/>
            </a:r>
            <a:endParaRPr sz="2400">
              <a:solidFill>
                <a:srgbClr val="FFFFFF"/>
              </a:solidFill>
              <a:latin typeface="Arial"/>
              <a:ea typeface="Arial"/>
              <a:cs typeface="Arial"/>
              <a:sym typeface="Arial"/>
            </a:endParaRPr>
          </a:p>
        </p:txBody>
      </p:sp>
      <p:sp>
        <p:nvSpPr>
          <p:cNvPr id="978" name="Google Shape;978;p36"/>
          <p:cNvSpPr/>
          <p:nvPr/>
        </p:nvSpPr>
        <p:spPr>
          <a:xfrm>
            <a:off x="8122452" y="4907399"/>
            <a:ext cx="1981602" cy="1981602"/>
          </a:xfrm>
          <a:custGeom>
            <a:rect b="b" l="l" r="r" t="t"/>
            <a:pathLst>
              <a:path extrusionOk="0" h="1226343" w="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2"/>
          </a:solidFill>
          <a:ln cap="flat" cmpd="sng" w="25400">
            <a:solidFill>
              <a:schemeClr val="lt1"/>
            </a:solidFill>
            <a:prstDash val="solid"/>
            <a:round/>
            <a:headEnd len="sm" w="sm" type="none"/>
            <a:tailEnd len="sm" w="sm" type="none"/>
          </a:ln>
        </p:spPr>
        <p:txBody>
          <a:bodyPr anchorCtr="0" anchor="ctr" bIns="435375" lIns="435375" spcFirstLastPara="1" rIns="435375" wrap="square" tIns="435375">
            <a:noAutofit/>
          </a:bodyPr>
          <a:lstStyle/>
          <a:p>
            <a:pPr indent="0" lvl="0" marL="0" marR="0" rtl="0" algn="ctr">
              <a:lnSpc>
                <a:spcPct val="90000"/>
              </a:lnSpc>
              <a:spcBef>
                <a:spcPts val="0"/>
              </a:spcBef>
              <a:spcAft>
                <a:spcPts val="0"/>
              </a:spcAft>
              <a:buNone/>
            </a:pPr>
            <a:r>
              <a:t/>
            </a:r>
            <a:endParaRPr sz="6000">
              <a:solidFill>
                <a:srgbClr val="FFFFFF"/>
              </a:solidFill>
              <a:latin typeface="Arial"/>
              <a:ea typeface="Arial"/>
              <a:cs typeface="Arial"/>
              <a:sym typeface="Arial"/>
            </a:endParaRPr>
          </a:p>
        </p:txBody>
      </p:sp>
      <p:sp>
        <p:nvSpPr>
          <p:cNvPr id="979" name="Google Shape;979;p36"/>
          <p:cNvSpPr/>
          <p:nvPr/>
        </p:nvSpPr>
        <p:spPr>
          <a:xfrm flipH="1" rot="-2700000">
            <a:off x="10423414" y="7600515"/>
            <a:ext cx="488897" cy="876498"/>
          </a:xfrm>
          <a:custGeom>
            <a:rect b="b" l="l" r="r" t="t"/>
            <a:pathLst>
              <a:path extrusionOk="0" h="4001999" w="2232248">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FFFFFF"/>
              </a:solidFill>
              <a:latin typeface="Arial"/>
              <a:ea typeface="Arial"/>
              <a:cs typeface="Arial"/>
              <a:sym typeface="Arial"/>
            </a:endParaRPr>
          </a:p>
        </p:txBody>
      </p:sp>
      <p:sp>
        <p:nvSpPr>
          <p:cNvPr id="980" name="Google Shape;980;p36"/>
          <p:cNvSpPr/>
          <p:nvPr/>
        </p:nvSpPr>
        <p:spPr>
          <a:xfrm flipH="1" rot="5400000">
            <a:off x="11137391" y="4719046"/>
            <a:ext cx="709506" cy="768014"/>
          </a:xfrm>
          <a:custGeom>
            <a:rect b="b" l="l" r="r" t="t"/>
            <a:pathLst>
              <a:path extrusionOk="0" h="3240001" w="2993176">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lt1"/>
          </a:solidFill>
          <a:ln>
            <a:noFill/>
          </a:ln>
        </p:spPr>
        <p:txBody>
          <a:bodyPr anchorCtr="0" anchor="ctr" bIns="91425" lIns="182875" spcFirstLastPara="1" rIns="182875" wrap="square" tIns="91425">
            <a:noAutofit/>
          </a:bodyPr>
          <a:lstStyle/>
          <a:p>
            <a:pPr indent="0" lvl="0" marL="0" marR="0" rtl="0" algn="ctr">
              <a:spcBef>
                <a:spcPts val="0"/>
              </a:spcBef>
              <a:spcAft>
                <a:spcPts val="0"/>
              </a:spcAft>
              <a:buNone/>
            </a:pPr>
            <a:r>
              <a:t/>
            </a:r>
            <a:endParaRPr sz="3600">
              <a:solidFill>
                <a:srgbClr val="FFFFFF"/>
              </a:solidFill>
              <a:latin typeface="Arial"/>
              <a:ea typeface="Arial"/>
              <a:cs typeface="Arial"/>
              <a:sym typeface="Arial"/>
            </a:endParaRPr>
          </a:p>
        </p:txBody>
      </p:sp>
      <p:sp>
        <p:nvSpPr>
          <p:cNvPr id="981" name="Google Shape;981;p36"/>
          <p:cNvSpPr/>
          <p:nvPr/>
        </p:nvSpPr>
        <p:spPr>
          <a:xfrm flipH="1" rot="-2700000">
            <a:off x="9034559" y="3029963"/>
            <a:ext cx="218888" cy="877550"/>
          </a:xfrm>
          <a:custGeom>
            <a:rect b="b" l="l" r="r" t="t"/>
            <a:pathLst>
              <a:path extrusionOk="0" h="4153123" w="1035916">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lt1"/>
          </a:solidFill>
          <a:ln>
            <a:noFill/>
          </a:ln>
        </p:spPr>
        <p:txBody>
          <a:bodyPr anchorCtr="0" anchor="ctr" bIns="91425" lIns="182875" spcFirstLastPara="1" rIns="182875" wrap="square" tIns="91425">
            <a:noAutofit/>
          </a:bodyPr>
          <a:lstStyle/>
          <a:p>
            <a:pPr indent="0" lvl="0" marL="0" marR="0" rtl="0" algn="ctr">
              <a:spcBef>
                <a:spcPts val="0"/>
              </a:spcBef>
              <a:spcAft>
                <a:spcPts val="0"/>
              </a:spcAft>
              <a:buNone/>
            </a:pPr>
            <a:r>
              <a:t/>
            </a:r>
            <a:endParaRPr sz="3600">
              <a:solidFill>
                <a:srgbClr val="FFFFFF"/>
              </a:solidFill>
              <a:latin typeface="Arial"/>
              <a:ea typeface="Arial"/>
              <a:cs typeface="Arial"/>
              <a:sym typeface="Arial"/>
            </a:endParaRPr>
          </a:p>
        </p:txBody>
      </p:sp>
      <p:sp>
        <p:nvSpPr>
          <p:cNvPr id="982" name="Google Shape;982;p36"/>
          <p:cNvSpPr txBox="1"/>
          <p:nvPr/>
        </p:nvSpPr>
        <p:spPr>
          <a:xfrm>
            <a:off x="3011331" y="4140891"/>
            <a:ext cx="2351437"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400">
                <a:solidFill>
                  <a:srgbClr val="3F3F3F"/>
                </a:solidFill>
                <a:latin typeface="Arial"/>
                <a:ea typeface="Arial"/>
                <a:cs typeface="Arial"/>
                <a:sym typeface="Arial"/>
              </a:rPr>
              <a:t>1. Pemerintah</a:t>
            </a:r>
            <a:endParaRPr b="1" sz="2400">
              <a:solidFill>
                <a:srgbClr val="3F3F3F"/>
              </a:solidFill>
              <a:latin typeface="Arial"/>
              <a:ea typeface="Arial"/>
              <a:cs typeface="Arial"/>
              <a:sym typeface="Arial"/>
            </a:endParaRPr>
          </a:p>
        </p:txBody>
      </p:sp>
      <p:sp>
        <p:nvSpPr>
          <p:cNvPr id="983" name="Google Shape;983;p36"/>
          <p:cNvSpPr txBox="1"/>
          <p:nvPr/>
        </p:nvSpPr>
        <p:spPr>
          <a:xfrm>
            <a:off x="7660746" y="536936"/>
            <a:ext cx="260657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3F3F3F"/>
                </a:solidFill>
                <a:latin typeface="Arial"/>
                <a:ea typeface="Arial"/>
                <a:cs typeface="Arial"/>
                <a:sym typeface="Arial"/>
              </a:rPr>
              <a:t>5. Media Massa</a:t>
            </a:r>
            <a:endParaRPr b="1" sz="2400">
              <a:solidFill>
                <a:srgbClr val="3F3F3F"/>
              </a:solidFill>
              <a:latin typeface="Arial"/>
              <a:ea typeface="Arial"/>
              <a:cs typeface="Arial"/>
              <a:sym typeface="Arial"/>
            </a:endParaRPr>
          </a:p>
        </p:txBody>
      </p:sp>
      <p:sp>
        <p:nvSpPr>
          <p:cNvPr id="984" name="Google Shape;984;p36"/>
          <p:cNvSpPr txBox="1"/>
          <p:nvPr/>
        </p:nvSpPr>
        <p:spPr>
          <a:xfrm>
            <a:off x="12732665" y="4095473"/>
            <a:ext cx="2287942" cy="4615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3F3F3F"/>
                </a:solidFill>
                <a:latin typeface="Arial"/>
                <a:ea typeface="Arial"/>
                <a:cs typeface="Arial"/>
                <a:sym typeface="Arial"/>
              </a:rPr>
              <a:t>4. Akademisi</a:t>
            </a:r>
            <a:endParaRPr b="1" sz="2400">
              <a:solidFill>
                <a:srgbClr val="3F3F3F"/>
              </a:solidFill>
              <a:latin typeface="Arial"/>
              <a:ea typeface="Arial"/>
              <a:cs typeface="Arial"/>
              <a:sym typeface="Arial"/>
            </a:endParaRPr>
          </a:p>
        </p:txBody>
      </p:sp>
      <p:sp>
        <p:nvSpPr>
          <p:cNvPr id="985" name="Google Shape;985;p36"/>
          <p:cNvSpPr txBox="1"/>
          <p:nvPr/>
        </p:nvSpPr>
        <p:spPr>
          <a:xfrm>
            <a:off x="11876155" y="7728055"/>
            <a:ext cx="464691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3F3F3F"/>
                </a:solidFill>
                <a:latin typeface="Arial"/>
                <a:ea typeface="Arial"/>
                <a:cs typeface="Arial"/>
                <a:sym typeface="Arial"/>
              </a:rPr>
              <a:t>3. Dunia Usaha</a:t>
            </a:r>
            <a:endParaRPr b="1" sz="2400">
              <a:solidFill>
                <a:srgbClr val="3F3F3F"/>
              </a:solidFill>
              <a:latin typeface="Arial"/>
              <a:ea typeface="Arial"/>
              <a:cs typeface="Arial"/>
              <a:sym typeface="Arial"/>
            </a:endParaRPr>
          </a:p>
        </p:txBody>
      </p:sp>
      <p:sp>
        <p:nvSpPr>
          <p:cNvPr id="986" name="Google Shape;986;p36"/>
          <p:cNvSpPr txBox="1"/>
          <p:nvPr/>
        </p:nvSpPr>
        <p:spPr>
          <a:xfrm>
            <a:off x="3994874" y="7851485"/>
            <a:ext cx="2315987"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400">
                <a:solidFill>
                  <a:srgbClr val="3F3F3F"/>
                </a:solidFill>
                <a:latin typeface="Arial"/>
                <a:ea typeface="Arial"/>
                <a:cs typeface="Arial"/>
                <a:sym typeface="Arial"/>
              </a:rPr>
              <a:t>2. Masyarakat</a:t>
            </a:r>
            <a:endParaRPr b="1" sz="2400">
              <a:solidFill>
                <a:srgbClr val="3F3F3F"/>
              </a:solidFill>
              <a:latin typeface="Arial"/>
              <a:ea typeface="Arial"/>
              <a:cs typeface="Arial"/>
              <a:sym typeface="Arial"/>
            </a:endParaRPr>
          </a:p>
        </p:txBody>
      </p:sp>
      <p:sp>
        <p:nvSpPr>
          <p:cNvPr id="987" name="Google Shape;987;p36"/>
          <p:cNvSpPr/>
          <p:nvPr/>
        </p:nvSpPr>
        <p:spPr>
          <a:xfrm rot="-5400000">
            <a:off x="8610261" y="5360894"/>
            <a:ext cx="1037790" cy="1038473"/>
          </a:xfrm>
          <a:custGeom>
            <a:rect b="b" l="l" r="r" t="t"/>
            <a:pathLst>
              <a:path extrusionOk="0" h="3187558" w="3185463">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lt1"/>
          </a:solidFill>
          <a:ln>
            <a:noFill/>
          </a:ln>
        </p:spPr>
        <p:txBody>
          <a:bodyPr anchorCtr="0" anchor="ctr" bIns="91425" lIns="182875" spcFirstLastPara="1" rIns="182875" wrap="square" tIns="91425">
            <a:noAutofit/>
          </a:bodyPr>
          <a:lstStyle/>
          <a:p>
            <a:pPr indent="0" lvl="0" marL="0" marR="0" rtl="0" algn="ctr">
              <a:spcBef>
                <a:spcPts val="0"/>
              </a:spcBef>
              <a:spcAft>
                <a:spcPts val="0"/>
              </a:spcAft>
              <a:buNone/>
            </a:pPr>
            <a:r>
              <a:t/>
            </a:r>
            <a:endParaRPr sz="3600">
              <a:solidFill>
                <a:srgbClr val="000000"/>
              </a:solidFill>
              <a:latin typeface="Arial"/>
              <a:ea typeface="Arial"/>
              <a:cs typeface="Arial"/>
              <a:sym typeface="Arial"/>
            </a:endParaRPr>
          </a:p>
        </p:txBody>
      </p:sp>
      <p:sp>
        <p:nvSpPr>
          <p:cNvPr id="988" name="Google Shape;988;p36"/>
          <p:cNvSpPr/>
          <p:nvPr/>
        </p:nvSpPr>
        <p:spPr>
          <a:xfrm>
            <a:off x="7293215" y="7616022"/>
            <a:ext cx="264690" cy="697128"/>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2">
              <a:solidFill>
                <a:srgbClr val="FFFFFF"/>
              </a:solidFill>
              <a:latin typeface="Arial"/>
              <a:ea typeface="Arial"/>
              <a:cs typeface="Arial"/>
              <a:sym typeface="Arial"/>
            </a:endParaRPr>
          </a:p>
        </p:txBody>
      </p:sp>
      <p:sp>
        <p:nvSpPr>
          <p:cNvPr id="989" name="Google Shape;989;p36"/>
          <p:cNvSpPr/>
          <p:nvPr/>
        </p:nvSpPr>
        <p:spPr>
          <a:xfrm rot="10800000">
            <a:off x="7578553" y="7612802"/>
            <a:ext cx="329819" cy="703568"/>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2">
              <a:solidFill>
                <a:srgbClr val="FFFFFF"/>
              </a:solidFill>
              <a:latin typeface="Arial"/>
              <a:ea typeface="Arial"/>
              <a:cs typeface="Arial"/>
              <a:sym typeface="Arial"/>
            </a:endParaRPr>
          </a:p>
        </p:txBody>
      </p:sp>
      <p:sp>
        <p:nvSpPr>
          <p:cNvPr id="990" name="Google Shape;990;p36"/>
          <p:cNvSpPr/>
          <p:nvPr/>
        </p:nvSpPr>
        <p:spPr>
          <a:xfrm>
            <a:off x="6354274" y="4798600"/>
            <a:ext cx="680078" cy="589856"/>
          </a:xfrm>
          <a:custGeom>
            <a:rect b="b" l="l" r="r" t="t"/>
            <a:pathLst>
              <a:path extrusionOk="0" h="3222968" w="322821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lt1"/>
          </a:solidFill>
          <a:ln>
            <a:noFill/>
          </a:ln>
        </p:spPr>
        <p:txBody>
          <a:bodyPr anchorCtr="0" anchor="ctr" bIns="68575" lIns="137150" spcFirstLastPara="1" rIns="137150" wrap="square" tIns="68575">
            <a:noAutofit/>
          </a:bodyPr>
          <a:lstStyle/>
          <a:p>
            <a:pPr indent="0" lvl="0" marL="0" marR="0" rtl="0" algn="ctr">
              <a:spcBef>
                <a:spcPts val="0"/>
              </a:spcBef>
              <a:spcAft>
                <a:spcPts val="0"/>
              </a:spcAft>
              <a:buNone/>
            </a:pPr>
            <a:r>
              <a:t/>
            </a:r>
            <a:endParaRPr sz="2702">
              <a:solidFill>
                <a:srgbClr val="FFFFFF"/>
              </a:solidFill>
              <a:latin typeface="Arial"/>
              <a:ea typeface="Arial"/>
              <a:cs typeface="Arial"/>
              <a:sym typeface="Arial"/>
            </a:endParaRPr>
          </a:p>
        </p:txBody>
      </p:sp>
      <p:sp>
        <p:nvSpPr>
          <p:cNvPr id="991" name="Google Shape;991;p36"/>
          <p:cNvSpPr txBox="1"/>
          <p:nvPr/>
        </p:nvSpPr>
        <p:spPr>
          <a:xfrm>
            <a:off x="2734916" y="4708118"/>
            <a:ext cx="3210066" cy="13388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700">
                <a:solidFill>
                  <a:schemeClr val="dk1"/>
                </a:solidFill>
                <a:latin typeface="Calibri"/>
                <a:ea typeface="Calibri"/>
                <a:cs typeface="Calibri"/>
                <a:sym typeface="Calibri"/>
              </a:rPr>
              <a:t>Dinas-dinas terkait, penggunaan APBN/APBD</a:t>
            </a:r>
            <a:endParaRPr sz="2700">
              <a:solidFill>
                <a:schemeClr val="dk1"/>
              </a:solidFill>
              <a:latin typeface="Calibri"/>
              <a:ea typeface="Calibri"/>
              <a:cs typeface="Calibri"/>
              <a:sym typeface="Calibri"/>
            </a:endParaRPr>
          </a:p>
        </p:txBody>
      </p:sp>
      <p:sp>
        <p:nvSpPr>
          <p:cNvPr id="992" name="Google Shape;992;p36"/>
          <p:cNvSpPr txBox="1"/>
          <p:nvPr/>
        </p:nvSpPr>
        <p:spPr>
          <a:xfrm>
            <a:off x="7354766" y="974060"/>
            <a:ext cx="3118802"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dk1"/>
                </a:solidFill>
                <a:latin typeface="Calibri"/>
                <a:ea typeface="Calibri"/>
                <a:cs typeface="Calibri"/>
                <a:sym typeface="Calibri"/>
              </a:rPr>
              <a:t>Pers, media pemberitaan, sosial media, dll</a:t>
            </a:r>
            <a:endParaRPr sz="2400">
              <a:solidFill>
                <a:schemeClr val="dk1"/>
              </a:solidFill>
              <a:latin typeface="Calibri"/>
              <a:ea typeface="Calibri"/>
              <a:cs typeface="Calibri"/>
              <a:sym typeface="Calibri"/>
            </a:endParaRPr>
          </a:p>
        </p:txBody>
      </p:sp>
      <p:sp>
        <p:nvSpPr>
          <p:cNvPr id="993" name="Google Shape;993;p36"/>
          <p:cNvSpPr txBox="1"/>
          <p:nvPr/>
        </p:nvSpPr>
        <p:spPr>
          <a:xfrm>
            <a:off x="12767078" y="4513627"/>
            <a:ext cx="2287942" cy="13388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700">
                <a:solidFill>
                  <a:schemeClr val="dk1"/>
                </a:solidFill>
                <a:latin typeface="Calibri"/>
                <a:ea typeface="Calibri"/>
                <a:cs typeface="Calibri"/>
                <a:sym typeface="Calibri"/>
              </a:rPr>
              <a:t>Kajian, penelitian dan pengabdian</a:t>
            </a:r>
            <a:endParaRPr sz="2700">
              <a:solidFill>
                <a:schemeClr val="dk1"/>
              </a:solidFill>
              <a:latin typeface="Calibri"/>
              <a:ea typeface="Calibri"/>
              <a:cs typeface="Calibri"/>
              <a:sym typeface="Calibri"/>
            </a:endParaRPr>
          </a:p>
        </p:txBody>
      </p:sp>
      <p:sp>
        <p:nvSpPr>
          <p:cNvPr id="994" name="Google Shape;994;p36"/>
          <p:cNvSpPr txBox="1"/>
          <p:nvPr/>
        </p:nvSpPr>
        <p:spPr>
          <a:xfrm>
            <a:off x="11559435" y="8177330"/>
            <a:ext cx="3668096"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700">
                <a:solidFill>
                  <a:schemeClr val="dk1"/>
                </a:solidFill>
                <a:latin typeface="Calibri"/>
                <a:ea typeface="Calibri"/>
                <a:cs typeface="Calibri"/>
                <a:sym typeface="Calibri"/>
              </a:rPr>
              <a:t>Swasta, BUMN, BUMD, CSR dalam bentuk bantuan dana, logistik maupun SDM</a:t>
            </a:r>
            <a:endParaRPr sz="2700">
              <a:solidFill>
                <a:schemeClr val="dk1"/>
              </a:solidFill>
              <a:latin typeface="Calibri"/>
              <a:ea typeface="Calibri"/>
              <a:cs typeface="Calibri"/>
              <a:sym typeface="Calibri"/>
            </a:endParaRPr>
          </a:p>
        </p:txBody>
      </p:sp>
      <p:sp>
        <p:nvSpPr>
          <p:cNvPr id="995" name="Google Shape;995;p36"/>
          <p:cNvSpPr txBox="1"/>
          <p:nvPr/>
        </p:nvSpPr>
        <p:spPr>
          <a:xfrm>
            <a:off x="4031700" y="8373564"/>
            <a:ext cx="2682697"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700">
                <a:solidFill>
                  <a:schemeClr val="dk1"/>
                </a:solidFill>
                <a:latin typeface="Calibri"/>
                <a:ea typeface="Calibri"/>
                <a:cs typeface="Calibri"/>
                <a:sym typeface="Calibri"/>
              </a:rPr>
              <a:t>NGO, relawan, dll</a:t>
            </a:r>
            <a:endParaRPr sz="2700">
              <a:solidFill>
                <a:schemeClr val="dk1"/>
              </a:solidFill>
              <a:latin typeface="Calibri"/>
              <a:ea typeface="Calibri"/>
              <a:cs typeface="Calibri"/>
              <a:sym typeface="Calibri"/>
            </a:endParaRPr>
          </a:p>
        </p:txBody>
      </p:sp>
      <p:sp>
        <p:nvSpPr>
          <p:cNvPr id="996" name="Google Shape;996;p36"/>
          <p:cNvSpPr txBox="1"/>
          <p:nvPr/>
        </p:nvSpPr>
        <p:spPr>
          <a:xfrm>
            <a:off x="7827294" y="4557072"/>
            <a:ext cx="271054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3F3F3F"/>
                </a:solidFill>
                <a:latin typeface="Arial"/>
                <a:ea typeface="Arial"/>
                <a:cs typeface="Arial"/>
                <a:sym typeface="Arial"/>
              </a:rPr>
              <a:t>PENTAHELIX</a:t>
            </a:r>
            <a:endParaRPr b="1" sz="2400">
              <a:solidFill>
                <a:srgbClr val="3F3F3F"/>
              </a:solidFill>
              <a:latin typeface="Arial"/>
              <a:ea typeface="Arial"/>
              <a:cs typeface="Arial"/>
              <a:sym typeface="Arial"/>
            </a:endParaRPr>
          </a:p>
        </p:txBody>
      </p:sp>
      <p:grpSp>
        <p:nvGrpSpPr>
          <p:cNvPr id="997" name="Google Shape;997;p36"/>
          <p:cNvGrpSpPr/>
          <p:nvPr/>
        </p:nvGrpSpPr>
        <p:grpSpPr>
          <a:xfrm>
            <a:off x="12121320" y="199883"/>
            <a:ext cx="5867400" cy="799384"/>
            <a:chOff x="11734800" y="319222"/>
            <a:chExt cx="5867400" cy="799384"/>
          </a:xfrm>
        </p:grpSpPr>
        <p:pic>
          <p:nvPicPr>
            <p:cNvPr id="998" name="Google Shape;998;p36"/>
            <p:cNvPicPr preferRelativeResize="0"/>
            <p:nvPr/>
          </p:nvPicPr>
          <p:blipFill rotWithShape="1">
            <a:blip r:embed="rId3">
              <a:alphaModFix/>
            </a:blip>
            <a:srcRect b="0" l="0" r="0" t="0"/>
            <a:stretch/>
          </p:blipFill>
          <p:spPr>
            <a:xfrm>
              <a:off x="14980376" y="319222"/>
              <a:ext cx="2621824" cy="513827"/>
            </a:xfrm>
            <a:prstGeom prst="rect">
              <a:avLst/>
            </a:prstGeom>
            <a:noFill/>
            <a:ln>
              <a:noFill/>
            </a:ln>
          </p:spPr>
        </p:pic>
        <p:pic>
          <p:nvPicPr>
            <p:cNvPr id="999" name="Google Shape;999;p36"/>
            <p:cNvPicPr preferRelativeResize="0"/>
            <p:nvPr/>
          </p:nvPicPr>
          <p:blipFill rotWithShape="1">
            <a:blip r:embed="rId4">
              <a:alphaModFix/>
            </a:blip>
            <a:srcRect b="17211" l="0" r="0" t="0"/>
            <a:stretch/>
          </p:blipFill>
          <p:spPr>
            <a:xfrm>
              <a:off x="11734800" y="323297"/>
              <a:ext cx="3078048" cy="795309"/>
            </a:xfrm>
            <a:prstGeom prst="rect">
              <a:avLst/>
            </a:prstGeom>
            <a:noFill/>
            <a:ln>
              <a:noFill/>
            </a:ln>
          </p:spPr>
        </p:pic>
      </p:grpSp>
      <p:cxnSp>
        <p:nvCxnSpPr>
          <p:cNvPr id="1000" name="Google Shape;1000;p36"/>
          <p:cNvCxnSpPr/>
          <p:nvPr/>
        </p:nvCxnSpPr>
        <p:spPr>
          <a:xfrm>
            <a:off x="609600" y="1562100"/>
            <a:ext cx="3422100" cy="0"/>
          </a:xfrm>
          <a:prstGeom prst="straightConnector1">
            <a:avLst/>
          </a:prstGeom>
          <a:noFill/>
          <a:ln cap="flat" cmpd="sng" w="28575">
            <a:solidFill>
              <a:schemeClr val="dk1"/>
            </a:solidFill>
            <a:prstDash val="solid"/>
            <a:round/>
            <a:headEnd len="sm" w="sm" type="none"/>
            <a:tailEnd len="sm" w="sm" type="none"/>
          </a:ln>
        </p:spPr>
      </p:cxnSp>
      <p:pic>
        <p:nvPicPr>
          <p:cNvPr id="1001" name="Google Shape;1001;p36"/>
          <p:cNvPicPr preferRelativeResize="0"/>
          <p:nvPr/>
        </p:nvPicPr>
        <p:blipFill rotWithShape="1">
          <a:blip r:embed="rId5">
            <a:alphaModFix/>
          </a:blip>
          <a:srcRect b="0" l="0" r="0" t="0"/>
          <a:stretch/>
        </p:blipFill>
        <p:spPr>
          <a:xfrm>
            <a:off x="-4" y="8596193"/>
            <a:ext cx="1511694" cy="151169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sp>
        <p:nvSpPr>
          <p:cNvPr id="1006" name="Google Shape;1006;p37"/>
          <p:cNvSpPr/>
          <p:nvPr/>
        </p:nvSpPr>
        <p:spPr>
          <a:xfrm>
            <a:off x="1762674" y="248774"/>
            <a:ext cx="10383282" cy="1105628"/>
          </a:xfrm>
          <a:prstGeom prst="roundRect">
            <a:avLst>
              <a:gd fmla="val 16667" name="adj"/>
            </a:avLst>
          </a:prstGeom>
          <a:solidFill>
            <a:srgbClr val="DDD9C3"/>
          </a:solidFill>
          <a:ln cap="flat" cmpd="sng" w="25400">
            <a:solidFill>
              <a:srgbClr val="362A4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007" name="Google Shape;1007;p37"/>
          <p:cNvSpPr txBox="1"/>
          <p:nvPr>
            <p:ph type="title"/>
          </p:nvPr>
        </p:nvSpPr>
        <p:spPr>
          <a:xfrm>
            <a:off x="1906054" y="468804"/>
            <a:ext cx="9894350" cy="665567"/>
          </a:xfrm>
          <a:prstGeom prst="rect">
            <a:avLst/>
          </a:prstGeom>
          <a:noFill/>
          <a:ln>
            <a:noFill/>
          </a:ln>
        </p:spPr>
        <p:txBody>
          <a:bodyPr anchorCtr="0" anchor="ctr" bIns="0" lIns="0" spcFirstLastPara="1" rIns="0" wrap="square" tIns="19050">
            <a:spAutoFit/>
          </a:bodyPr>
          <a:lstStyle/>
          <a:p>
            <a:pPr indent="0" lvl="0" marL="19050" rtl="0" algn="ctr">
              <a:spcBef>
                <a:spcPts val="0"/>
              </a:spcBef>
              <a:spcAft>
                <a:spcPts val="0"/>
              </a:spcAft>
              <a:buClr>
                <a:srgbClr val="FF0000"/>
              </a:buClr>
              <a:buSzPts val="4200"/>
              <a:buFont typeface="Arial"/>
              <a:buNone/>
            </a:pPr>
            <a:r>
              <a:rPr lang="en-US" sz="4200">
                <a:solidFill>
                  <a:srgbClr val="FF0000"/>
                </a:solidFill>
                <a:latin typeface="Arial"/>
                <a:ea typeface="Arial"/>
                <a:cs typeface="Arial"/>
                <a:sym typeface="Arial"/>
              </a:rPr>
              <a:t>RUMUS Penilaian Akibat Bencana</a:t>
            </a:r>
            <a:endParaRPr sz="4200">
              <a:solidFill>
                <a:srgbClr val="FF0000"/>
              </a:solidFill>
              <a:latin typeface="Arial"/>
              <a:ea typeface="Arial"/>
              <a:cs typeface="Arial"/>
              <a:sym typeface="Arial"/>
            </a:endParaRPr>
          </a:p>
        </p:txBody>
      </p:sp>
      <p:graphicFrame>
        <p:nvGraphicFramePr>
          <p:cNvPr id="1008" name="Google Shape;1008;p37"/>
          <p:cNvGraphicFramePr/>
          <p:nvPr/>
        </p:nvGraphicFramePr>
        <p:xfrm>
          <a:off x="1744220" y="2728314"/>
          <a:ext cx="3000000" cy="3000000"/>
        </p:xfrm>
        <a:graphic>
          <a:graphicData uri="http://schemas.openxmlformats.org/drawingml/2006/table">
            <a:tbl>
              <a:tblPr bandRow="1" firstRow="1">
                <a:noFill/>
                <a:tableStyleId>{25ECA382-86F8-4DBD-BF2C-FCDD3A3CE9BC}</a:tableStyleId>
              </a:tblPr>
              <a:tblGrid>
                <a:gridCol w="3428050"/>
                <a:gridCol w="4175750"/>
                <a:gridCol w="7837175"/>
              </a:tblGrid>
              <a:tr h="556250">
                <a:tc>
                  <a:txBody>
                    <a:bodyPr/>
                    <a:lstStyle/>
                    <a:p>
                      <a:pPr indent="0" lvl="0" marL="226060" marR="0" rtl="0" algn="l">
                        <a:lnSpc>
                          <a:spcPct val="100000"/>
                        </a:lnSpc>
                        <a:spcBef>
                          <a:spcPts val="0"/>
                        </a:spcBef>
                        <a:spcAft>
                          <a:spcPts val="0"/>
                        </a:spcAft>
                        <a:buNone/>
                      </a:pPr>
                      <a:r>
                        <a:rPr b="1" lang="en-US" sz="2100" u="none" cap="none" strike="noStrike">
                          <a:latin typeface="Arial"/>
                          <a:ea typeface="Arial"/>
                          <a:cs typeface="Arial"/>
                          <a:sym typeface="Arial"/>
                        </a:rPr>
                        <a:t>Klasifikasi Kerusakan</a:t>
                      </a:r>
                      <a:endParaRPr sz="2100" u="none" cap="none" strike="noStrike">
                        <a:latin typeface="Arial"/>
                        <a:ea typeface="Arial"/>
                        <a:cs typeface="Arial"/>
                        <a:sym typeface="Arial"/>
                      </a:endParaRPr>
                    </a:p>
                  </a:txBody>
                  <a:tcPr marT="6952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28575">
                      <a:solidFill>
                        <a:srgbClr val="78AAE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2100" u="none" cap="none" strike="noStrike">
                          <a:latin typeface="Arial"/>
                          <a:ea typeface="Arial"/>
                          <a:cs typeface="Arial"/>
                          <a:sym typeface="Arial"/>
                        </a:rPr>
                        <a:t>Persentase Tingkat Kerusakan</a:t>
                      </a:r>
                      <a:endParaRPr sz="2100" u="none" cap="none" strike="noStrike">
                        <a:latin typeface="Arial"/>
                        <a:ea typeface="Arial"/>
                        <a:cs typeface="Arial"/>
                        <a:sym typeface="Arial"/>
                      </a:endParaRPr>
                    </a:p>
                  </a:txBody>
                  <a:tcPr marT="6952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28575">
                      <a:solidFill>
                        <a:srgbClr val="78AAE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2100" u="none" cap="none" strike="noStrike">
                          <a:latin typeface="Arial"/>
                          <a:ea typeface="Arial"/>
                          <a:cs typeface="Arial"/>
                          <a:sym typeface="Arial"/>
                        </a:rPr>
                        <a:t>Kategori Tingkat Kerusakan</a:t>
                      </a:r>
                      <a:endParaRPr sz="2100" u="none" cap="none" strike="noStrike">
                        <a:latin typeface="Arial"/>
                        <a:ea typeface="Arial"/>
                        <a:cs typeface="Arial"/>
                        <a:sym typeface="Arial"/>
                      </a:endParaRPr>
                    </a:p>
                  </a:txBody>
                  <a:tcPr marT="6952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28575">
                      <a:solidFill>
                        <a:srgbClr val="78AAE1"/>
                      </a:solidFill>
                      <a:prstDash val="solid"/>
                      <a:round/>
                      <a:headEnd len="sm" w="sm" type="none"/>
                      <a:tailEnd len="sm" w="sm" type="none"/>
                    </a:lnB>
                  </a:tcPr>
                </a:tc>
              </a:tr>
              <a:tr h="556250">
                <a:tc>
                  <a:txBody>
                    <a:bodyPr/>
                    <a:lstStyle/>
                    <a:p>
                      <a:pPr indent="0" lvl="0" marL="90805" marR="0" rtl="0" algn="l">
                        <a:lnSpc>
                          <a:spcPct val="100000"/>
                        </a:lnSpc>
                        <a:spcBef>
                          <a:spcPts val="0"/>
                        </a:spcBef>
                        <a:spcAft>
                          <a:spcPts val="0"/>
                        </a:spcAft>
                        <a:buNone/>
                      </a:pPr>
                      <a:r>
                        <a:rPr lang="en-US" sz="2100" u="none" cap="none" strike="noStrike">
                          <a:latin typeface="Arial"/>
                          <a:ea typeface="Arial"/>
                          <a:cs typeface="Arial"/>
                          <a:sym typeface="Arial"/>
                        </a:rPr>
                        <a:t>Rusak Ringan</a:t>
                      </a:r>
                      <a:endParaRPr sz="2100" u="none" cap="none" strike="noStrike">
                        <a:latin typeface="Arial"/>
                        <a:ea typeface="Arial"/>
                        <a:cs typeface="Arial"/>
                        <a:sym typeface="Arial"/>
                      </a:endParaRPr>
                    </a:p>
                  </a:txBody>
                  <a:tcPr marT="6667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28575">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solidFill>
                      <a:srgbClr val="E4EEF9"/>
                    </a:solidFill>
                  </a:tcPr>
                </a:tc>
                <a:tc>
                  <a:txBody>
                    <a:bodyPr/>
                    <a:lstStyle/>
                    <a:p>
                      <a:pPr indent="0" lvl="0" marL="0" marR="0" rtl="0" algn="ctr">
                        <a:lnSpc>
                          <a:spcPct val="100000"/>
                        </a:lnSpc>
                        <a:spcBef>
                          <a:spcPts val="0"/>
                        </a:spcBef>
                        <a:spcAft>
                          <a:spcPts val="0"/>
                        </a:spcAft>
                        <a:buNone/>
                      </a:pPr>
                      <a:r>
                        <a:rPr lang="en-US" sz="2100" u="none" cap="none" strike="noStrike">
                          <a:latin typeface="Arial"/>
                          <a:ea typeface="Arial"/>
                          <a:cs typeface="Arial"/>
                          <a:sym typeface="Arial"/>
                        </a:rPr>
                        <a:t>≤ 30%</a:t>
                      </a:r>
                      <a:endParaRPr sz="2100" u="none" cap="none" strike="noStrike">
                        <a:latin typeface="Arial"/>
                        <a:ea typeface="Arial"/>
                        <a:cs typeface="Arial"/>
                        <a:sym typeface="Arial"/>
                      </a:endParaRPr>
                    </a:p>
                  </a:txBody>
                  <a:tcPr marT="6667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28575">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solidFill>
                      <a:srgbClr val="E4EEF9"/>
                    </a:solidFill>
                  </a:tcPr>
                </a:tc>
                <a:tc>
                  <a:txBody>
                    <a:bodyPr/>
                    <a:lstStyle/>
                    <a:p>
                      <a:pPr indent="0" lvl="0" marL="90805" marR="0" rtl="0" algn="l">
                        <a:lnSpc>
                          <a:spcPct val="100000"/>
                        </a:lnSpc>
                        <a:spcBef>
                          <a:spcPts val="0"/>
                        </a:spcBef>
                        <a:spcAft>
                          <a:spcPts val="0"/>
                        </a:spcAft>
                        <a:buNone/>
                      </a:pPr>
                      <a:r>
                        <a:rPr lang="en-US" sz="2100" u="none" cap="none" strike="noStrike">
                          <a:latin typeface="Arial"/>
                          <a:ea typeface="Arial"/>
                          <a:cs typeface="Arial"/>
                          <a:sym typeface="Arial"/>
                        </a:rPr>
                        <a:t>Terdapat kerusakan namun masih berfungsi</a:t>
                      </a:r>
                      <a:endParaRPr sz="2100" u="none" cap="none" strike="noStrike">
                        <a:latin typeface="Arial"/>
                        <a:ea typeface="Arial"/>
                        <a:cs typeface="Arial"/>
                        <a:sym typeface="Arial"/>
                      </a:endParaRPr>
                    </a:p>
                  </a:txBody>
                  <a:tcPr marT="6667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28575">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solidFill>
                      <a:srgbClr val="E4EEF9"/>
                    </a:solidFill>
                  </a:tcPr>
                </a:tc>
              </a:tr>
              <a:tr h="556250">
                <a:tc>
                  <a:txBody>
                    <a:bodyPr/>
                    <a:lstStyle/>
                    <a:p>
                      <a:pPr indent="0" lvl="0" marL="90805" marR="0" rtl="0" algn="l">
                        <a:lnSpc>
                          <a:spcPct val="100000"/>
                        </a:lnSpc>
                        <a:spcBef>
                          <a:spcPts val="0"/>
                        </a:spcBef>
                        <a:spcAft>
                          <a:spcPts val="0"/>
                        </a:spcAft>
                        <a:buNone/>
                      </a:pPr>
                      <a:r>
                        <a:rPr lang="en-US" sz="2100" u="none" cap="none" strike="noStrike">
                          <a:latin typeface="Arial"/>
                          <a:ea typeface="Arial"/>
                          <a:cs typeface="Arial"/>
                          <a:sym typeface="Arial"/>
                        </a:rPr>
                        <a:t>Rusak Sedang</a:t>
                      </a:r>
                      <a:endParaRPr sz="2100" u="none" cap="none" strike="noStrike">
                        <a:latin typeface="Arial"/>
                        <a:ea typeface="Arial"/>
                        <a:cs typeface="Arial"/>
                        <a:sym typeface="Arial"/>
                      </a:endParaRPr>
                    </a:p>
                  </a:txBody>
                  <a:tcPr marT="6857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2100" u="none" cap="none" strike="noStrike">
                          <a:latin typeface="Arial"/>
                          <a:ea typeface="Arial"/>
                          <a:cs typeface="Arial"/>
                          <a:sym typeface="Arial"/>
                        </a:rPr>
                        <a:t>31% - 70%</a:t>
                      </a:r>
                      <a:endParaRPr sz="2100" u="none" cap="none" strike="noStrike">
                        <a:latin typeface="Arial"/>
                        <a:ea typeface="Arial"/>
                        <a:cs typeface="Arial"/>
                        <a:sym typeface="Arial"/>
                      </a:endParaRPr>
                    </a:p>
                  </a:txBody>
                  <a:tcPr marT="6857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tcPr>
                </a:tc>
                <a:tc>
                  <a:txBody>
                    <a:bodyPr/>
                    <a:lstStyle/>
                    <a:p>
                      <a:pPr indent="0" lvl="0" marL="90805" marR="0" rtl="0" algn="l">
                        <a:lnSpc>
                          <a:spcPct val="100000"/>
                        </a:lnSpc>
                        <a:spcBef>
                          <a:spcPts val="0"/>
                        </a:spcBef>
                        <a:spcAft>
                          <a:spcPts val="0"/>
                        </a:spcAft>
                        <a:buNone/>
                      </a:pPr>
                      <a:r>
                        <a:rPr lang="en-US" sz="2100" u="none" cap="none" strike="noStrike">
                          <a:latin typeface="Arial"/>
                          <a:ea typeface="Arial"/>
                          <a:cs typeface="Arial"/>
                          <a:sym typeface="Arial"/>
                        </a:rPr>
                        <a:t>Terdapat kerusakan masih berfungsi dan bisa diperbaiki</a:t>
                      </a:r>
                      <a:endParaRPr sz="2100" u="none" cap="none" strike="noStrike">
                        <a:latin typeface="Arial"/>
                        <a:ea typeface="Arial"/>
                        <a:cs typeface="Arial"/>
                        <a:sym typeface="Arial"/>
                      </a:endParaRPr>
                    </a:p>
                  </a:txBody>
                  <a:tcPr marT="6857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tcPr>
                </a:tc>
              </a:tr>
              <a:tr h="777250">
                <a:tc>
                  <a:txBody>
                    <a:bodyPr/>
                    <a:lstStyle/>
                    <a:p>
                      <a:pPr indent="0" lvl="0" marL="90805" marR="0" rtl="0" algn="l">
                        <a:lnSpc>
                          <a:spcPct val="100000"/>
                        </a:lnSpc>
                        <a:spcBef>
                          <a:spcPts val="0"/>
                        </a:spcBef>
                        <a:spcAft>
                          <a:spcPts val="0"/>
                        </a:spcAft>
                        <a:buNone/>
                      </a:pPr>
                      <a:r>
                        <a:rPr lang="en-US" sz="2100" u="none" cap="none" strike="noStrike">
                          <a:latin typeface="Arial"/>
                          <a:ea typeface="Arial"/>
                          <a:cs typeface="Arial"/>
                          <a:sym typeface="Arial"/>
                        </a:rPr>
                        <a:t>Rusak Berat</a:t>
                      </a:r>
                      <a:endParaRPr sz="2100" u="none" cap="none" strike="noStrike">
                        <a:latin typeface="Arial"/>
                        <a:ea typeface="Arial"/>
                        <a:cs typeface="Arial"/>
                        <a:sym typeface="Arial"/>
                      </a:endParaRPr>
                    </a:p>
                  </a:txBody>
                  <a:tcPr marT="6952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solidFill>
                      <a:srgbClr val="E4EEF9"/>
                    </a:solidFill>
                  </a:tcPr>
                </a:tc>
                <a:tc>
                  <a:txBody>
                    <a:bodyPr/>
                    <a:lstStyle/>
                    <a:p>
                      <a:pPr indent="0" lvl="0" marL="0" marR="0" rtl="0" algn="ctr">
                        <a:lnSpc>
                          <a:spcPct val="100000"/>
                        </a:lnSpc>
                        <a:spcBef>
                          <a:spcPts val="0"/>
                        </a:spcBef>
                        <a:spcAft>
                          <a:spcPts val="0"/>
                        </a:spcAft>
                        <a:buNone/>
                      </a:pPr>
                      <a:r>
                        <a:rPr lang="en-US" sz="2100" u="none" cap="none" strike="noStrike">
                          <a:latin typeface="Arial"/>
                          <a:ea typeface="Arial"/>
                          <a:cs typeface="Arial"/>
                          <a:sym typeface="Arial"/>
                        </a:rPr>
                        <a:t>≥ 71%</a:t>
                      </a:r>
                      <a:endParaRPr sz="2100" u="none" cap="none" strike="noStrike">
                        <a:latin typeface="Arial"/>
                        <a:ea typeface="Arial"/>
                        <a:cs typeface="Arial"/>
                        <a:sym typeface="Arial"/>
                      </a:endParaRPr>
                    </a:p>
                  </a:txBody>
                  <a:tcPr marT="69525"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solidFill>
                      <a:srgbClr val="E4EEF9"/>
                    </a:solidFill>
                  </a:tcPr>
                </a:tc>
                <a:tc>
                  <a:txBody>
                    <a:bodyPr/>
                    <a:lstStyle/>
                    <a:p>
                      <a:pPr indent="0" lvl="0" marL="90805" marR="377825" rtl="0" algn="l">
                        <a:lnSpc>
                          <a:spcPct val="150000"/>
                        </a:lnSpc>
                        <a:spcBef>
                          <a:spcPts val="0"/>
                        </a:spcBef>
                        <a:spcAft>
                          <a:spcPts val="0"/>
                        </a:spcAft>
                        <a:buNone/>
                      </a:pPr>
                      <a:r>
                        <a:rPr lang="en-US" sz="2100" u="none" cap="none" strike="noStrike">
                          <a:latin typeface="Arial"/>
                          <a:ea typeface="Arial"/>
                          <a:cs typeface="Arial"/>
                          <a:sym typeface="Arial"/>
                        </a:rPr>
                        <a:t>Terdapat kerusakan fisik secara keseluruhan, sehingga tidak  dapat berfungsi sama sekali</a:t>
                      </a:r>
                      <a:endParaRPr sz="2100" u="none" cap="none" strike="noStrike">
                        <a:latin typeface="Arial"/>
                        <a:ea typeface="Arial"/>
                        <a:cs typeface="Arial"/>
                        <a:sym typeface="Arial"/>
                      </a:endParaRPr>
                    </a:p>
                  </a:txBody>
                  <a:tcPr marT="96200" marB="0" marR="0" marL="0">
                    <a:lnL cap="flat" cmpd="sng" w="19050">
                      <a:solidFill>
                        <a:srgbClr val="78AAE1"/>
                      </a:solidFill>
                      <a:prstDash val="solid"/>
                      <a:round/>
                      <a:headEnd len="sm" w="sm" type="none"/>
                      <a:tailEnd len="sm" w="sm" type="none"/>
                    </a:lnL>
                    <a:lnR cap="flat" cmpd="sng" w="19050">
                      <a:solidFill>
                        <a:srgbClr val="78AAE1"/>
                      </a:solidFill>
                      <a:prstDash val="solid"/>
                      <a:round/>
                      <a:headEnd len="sm" w="sm" type="none"/>
                      <a:tailEnd len="sm" w="sm" type="none"/>
                    </a:lnR>
                    <a:lnT cap="flat" cmpd="sng" w="19050">
                      <a:solidFill>
                        <a:srgbClr val="78AAE1"/>
                      </a:solidFill>
                      <a:prstDash val="solid"/>
                      <a:round/>
                      <a:headEnd len="sm" w="sm" type="none"/>
                      <a:tailEnd len="sm" w="sm" type="none"/>
                    </a:lnT>
                    <a:lnB cap="flat" cmpd="sng" w="19050">
                      <a:solidFill>
                        <a:srgbClr val="78AAE1"/>
                      </a:solidFill>
                      <a:prstDash val="solid"/>
                      <a:round/>
                      <a:headEnd len="sm" w="sm" type="none"/>
                      <a:tailEnd len="sm" w="sm" type="none"/>
                    </a:lnB>
                    <a:solidFill>
                      <a:srgbClr val="E4EEF9"/>
                    </a:solidFill>
                  </a:tcPr>
                </a:tc>
              </a:tr>
            </a:tbl>
          </a:graphicData>
        </a:graphic>
      </p:graphicFrame>
      <p:sp>
        <p:nvSpPr>
          <p:cNvPr id="1009" name="Google Shape;1009;p37"/>
          <p:cNvSpPr txBox="1"/>
          <p:nvPr/>
        </p:nvSpPr>
        <p:spPr>
          <a:xfrm>
            <a:off x="6195965" y="1809751"/>
            <a:ext cx="3963353" cy="43473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700">
                <a:solidFill>
                  <a:schemeClr val="dk1"/>
                </a:solidFill>
                <a:latin typeface="Arial"/>
                <a:ea typeface="Arial"/>
                <a:cs typeface="Arial"/>
                <a:sym typeface="Arial"/>
              </a:rPr>
              <a:t>Tabel Kategori Kerusakan</a:t>
            </a:r>
            <a:endParaRPr sz="2700">
              <a:solidFill>
                <a:schemeClr val="dk1"/>
              </a:solidFill>
              <a:latin typeface="Arial"/>
              <a:ea typeface="Arial"/>
              <a:cs typeface="Arial"/>
              <a:sym typeface="Arial"/>
            </a:endParaRPr>
          </a:p>
        </p:txBody>
      </p:sp>
      <p:sp>
        <p:nvSpPr>
          <p:cNvPr id="1010" name="Google Shape;1010;p37"/>
          <p:cNvSpPr/>
          <p:nvPr/>
        </p:nvSpPr>
        <p:spPr>
          <a:xfrm>
            <a:off x="535944" y="5741147"/>
            <a:ext cx="2475546" cy="987743"/>
          </a:xfrm>
          <a:custGeom>
            <a:rect b="b" l="l" r="r" t="t"/>
            <a:pathLst>
              <a:path extrusionOk="0" h="658495" w="1650364">
                <a:moveTo>
                  <a:pt x="1540409" y="0"/>
                </a:moveTo>
                <a:lnTo>
                  <a:pt x="109716" y="0"/>
                </a:lnTo>
                <a:lnTo>
                  <a:pt x="67009" y="8621"/>
                </a:lnTo>
                <a:lnTo>
                  <a:pt x="32135" y="32134"/>
                </a:lnTo>
                <a:lnTo>
                  <a:pt x="8622" y="67009"/>
                </a:lnTo>
                <a:lnTo>
                  <a:pt x="0" y="109715"/>
                </a:lnTo>
                <a:lnTo>
                  <a:pt x="0" y="548570"/>
                </a:lnTo>
                <a:lnTo>
                  <a:pt x="8622" y="591276"/>
                </a:lnTo>
                <a:lnTo>
                  <a:pt x="32135" y="626150"/>
                </a:lnTo>
                <a:lnTo>
                  <a:pt x="67009" y="649663"/>
                </a:lnTo>
                <a:lnTo>
                  <a:pt x="109716" y="658285"/>
                </a:lnTo>
                <a:lnTo>
                  <a:pt x="1540409" y="658285"/>
                </a:lnTo>
                <a:lnTo>
                  <a:pt x="1583115" y="649663"/>
                </a:lnTo>
                <a:lnTo>
                  <a:pt x="1617989" y="626150"/>
                </a:lnTo>
                <a:lnTo>
                  <a:pt x="1641502" y="591276"/>
                </a:lnTo>
                <a:lnTo>
                  <a:pt x="1650124" y="548570"/>
                </a:lnTo>
                <a:lnTo>
                  <a:pt x="1650124" y="109715"/>
                </a:lnTo>
                <a:lnTo>
                  <a:pt x="1641502" y="67009"/>
                </a:lnTo>
                <a:lnTo>
                  <a:pt x="1617989" y="32134"/>
                </a:lnTo>
                <a:lnTo>
                  <a:pt x="1583115" y="8621"/>
                </a:lnTo>
                <a:lnTo>
                  <a:pt x="1540409" y="0"/>
                </a:lnTo>
                <a:close/>
              </a:path>
            </a:pathLst>
          </a:custGeom>
          <a:solidFill>
            <a:srgbClr val="98E0C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11" name="Google Shape;1011;p37"/>
          <p:cNvSpPr txBox="1"/>
          <p:nvPr/>
        </p:nvSpPr>
        <p:spPr>
          <a:xfrm>
            <a:off x="704357" y="5848350"/>
            <a:ext cx="2139315" cy="757900"/>
          </a:xfrm>
          <a:prstGeom prst="rect">
            <a:avLst/>
          </a:prstGeom>
          <a:noFill/>
          <a:ln>
            <a:noFill/>
          </a:ln>
        </p:spPr>
        <p:txBody>
          <a:bodyPr anchorCtr="0" anchor="t" bIns="0" lIns="0" spcFirstLastPara="1" rIns="0" wrap="square" tIns="19050">
            <a:spAutoFit/>
          </a:bodyPr>
          <a:lstStyle/>
          <a:p>
            <a:pPr indent="271463" lvl="0" marL="19050" marR="7620" rtl="0" algn="l">
              <a:spcBef>
                <a:spcPts val="0"/>
              </a:spcBef>
              <a:spcAft>
                <a:spcPts val="0"/>
              </a:spcAft>
              <a:buNone/>
            </a:pPr>
            <a:r>
              <a:rPr lang="en-US" sz="2400">
                <a:solidFill>
                  <a:schemeClr val="dk1"/>
                </a:solidFill>
                <a:latin typeface="Arial"/>
                <a:ea typeface="Arial"/>
                <a:cs typeface="Arial"/>
                <a:sym typeface="Arial"/>
              </a:rPr>
              <a:t>Jumlah unit  fisik yang rusak</a:t>
            </a:r>
            <a:endParaRPr sz="2400">
              <a:solidFill>
                <a:schemeClr val="dk1"/>
              </a:solidFill>
              <a:latin typeface="Arial"/>
              <a:ea typeface="Arial"/>
              <a:cs typeface="Arial"/>
              <a:sym typeface="Arial"/>
            </a:endParaRPr>
          </a:p>
        </p:txBody>
      </p:sp>
      <p:sp>
        <p:nvSpPr>
          <p:cNvPr id="1012" name="Google Shape;1012;p37"/>
          <p:cNvSpPr/>
          <p:nvPr/>
        </p:nvSpPr>
        <p:spPr>
          <a:xfrm>
            <a:off x="4195877" y="5735339"/>
            <a:ext cx="2475546" cy="987743"/>
          </a:xfrm>
          <a:custGeom>
            <a:rect b="b" l="l" r="r" t="t"/>
            <a:pathLst>
              <a:path extrusionOk="0" h="658495" w="1650364">
                <a:moveTo>
                  <a:pt x="1540408" y="0"/>
                </a:moveTo>
                <a:lnTo>
                  <a:pt x="109715" y="0"/>
                </a:lnTo>
                <a:lnTo>
                  <a:pt x="67009" y="8622"/>
                </a:lnTo>
                <a:lnTo>
                  <a:pt x="32134" y="32135"/>
                </a:lnTo>
                <a:lnTo>
                  <a:pt x="8621" y="67010"/>
                </a:lnTo>
                <a:lnTo>
                  <a:pt x="0" y="109716"/>
                </a:lnTo>
                <a:lnTo>
                  <a:pt x="0" y="548568"/>
                </a:lnTo>
                <a:lnTo>
                  <a:pt x="8621" y="591275"/>
                </a:lnTo>
                <a:lnTo>
                  <a:pt x="32134" y="626150"/>
                </a:lnTo>
                <a:lnTo>
                  <a:pt x="67009" y="649663"/>
                </a:lnTo>
                <a:lnTo>
                  <a:pt x="109715" y="658285"/>
                </a:lnTo>
                <a:lnTo>
                  <a:pt x="1540408" y="658285"/>
                </a:lnTo>
                <a:lnTo>
                  <a:pt x="1583114" y="649663"/>
                </a:lnTo>
                <a:lnTo>
                  <a:pt x="1617989" y="626150"/>
                </a:lnTo>
                <a:lnTo>
                  <a:pt x="1641502" y="591275"/>
                </a:lnTo>
                <a:lnTo>
                  <a:pt x="1650124" y="548568"/>
                </a:lnTo>
                <a:lnTo>
                  <a:pt x="1650124" y="109716"/>
                </a:lnTo>
                <a:lnTo>
                  <a:pt x="1641502" y="67010"/>
                </a:lnTo>
                <a:lnTo>
                  <a:pt x="1617989" y="32135"/>
                </a:lnTo>
                <a:lnTo>
                  <a:pt x="1583114" y="8622"/>
                </a:lnTo>
                <a:lnTo>
                  <a:pt x="1540408" y="0"/>
                </a:lnTo>
                <a:close/>
              </a:path>
            </a:pathLst>
          </a:custGeom>
          <a:solidFill>
            <a:srgbClr val="98E0C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13" name="Google Shape;1013;p37"/>
          <p:cNvSpPr txBox="1"/>
          <p:nvPr/>
        </p:nvSpPr>
        <p:spPr>
          <a:xfrm>
            <a:off x="4500020" y="6026658"/>
            <a:ext cx="1867853" cy="388568"/>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400">
                <a:solidFill>
                  <a:schemeClr val="dk1"/>
                </a:solidFill>
                <a:latin typeface="Arial"/>
                <a:ea typeface="Arial"/>
                <a:cs typeface="Arial"/>
                <a:sym typeface="Arial"/>
              </a:rPr>
              <a:t>Harga satuan</a:t>
            </a:r>
            <a:endParaRPr sz="2400">
              <a:solidFill>
                <a:schemeClr val="dk1"/>
              </a:solidFill>
              <a:latin typeface="Arial"/>
              <a:ea typeface="Arial"/>
              <a:cs typeface="Arial"/>
              <a:sym typeface="Arial"/>
            </a:endParaRPr>
          </a:p>
        </p:txBody>
      </p:sp>
      <p:sp>
        <p:nvSpPr>
          <p:cNvPr id="1014" name="Google Shape;1014;p37"/>
          <p:cNvSpPr/>
          <p:nvPr/>
        </p:nvSpPr>
        <p:spPr>
          <a:xfrm>
            <a:off x="7953462" y="5741147"/>
            <a:ext cx="2475546" cy="902970"/>
          </a:xfrm>
          <a:custGeom>
            <a:rect b="b" l="l" r="r" t="t"/>
            <a:pathLst>
              <a:path extrusionOk="0" h="601979" w="1650365">
                <a:moveTo>
                  <a:pt x="1549859" y="0"/>
                </a:moveTo>
                <a:lnTo>
                  <a:pt x="100265" y="0"/>
                </a:lnTo>
                <a:lnTo>
                  <a:pt x="61237" y="7879"/>
                </a:lnTo>
                <a:lnTo>
                  <a:pt x="29366" y="29367"/>
                </a:lnTo>
                <a:lnTo>
                  <a:pt x="7879" y="61237"/>
                </a:lnTo>
                <a:lnTo>
                  <a:pt x="0" y="100265"/>
                </a:lnTo>
                <a:lnTo>
                  <a:pt x="0" y="501313"/>
                </a:lnTo>
                <a:lnTo>
                  <a:pt x="7879" y="540341"/>
                </a:lnTo>
                <a:lnTo>
                  <a:pt x="29366" y="572211"/>
                </a:lnTo>
                <a:lnTo>
                  <a:pt x="61237" y="593699"/>
                </a:lnTo>
                <a:lnTo>
                  <a:pt x="100265" y="601578"/>
                </a:lnTo>
                <a:lnTo>
                  <a:pt x="1549859" y="601578"/>
                </a:lnTo>
                <a:lnTo>
                  <a:pt x="1588887" y="593699"/>
                </a:lnTo>
                <a:lnTo>
                  <a:pt x="1620757" y="572211"/>
                </a:lnTo>
                <a:lnTo>
                  <a:pt x="1642245" y="540341"/>
                </a:lnTo>
                <a:lnTo>
                  <a:pt x="1650124" y="501313"/>
                </a:lnTo>
                <a:lnTo>
                  <a:pt x="1650124" y="100265"/>
                </a:lnTo>
                <a:lnTo>
                  <a:pt x="1642245" y="61237"/>
                </a:lnTo>
                <a:lnTo>
                  <a:pt x="1620757" y="29367"/>
                </a:lnTo>
                <a:lnTo>
                  <a:pt x="1588887" y="7879"/>
                </a:lnTo>
                <a:lnTo>
                  <a:pt x="1549859" y="0"/>
                </a:lnTo>
                <a:close/>
              </a:path>
            </a:pathLst>
          </a:custGeom>
          <a:solidFill>
            <a:srgbClr val="98E0C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15" name="Google Shape;1015;p37"/>
          <p:cNvSpPr txBox="1"/>
          <p:nvPr/>
        </p:nvSpPr>
        <p:spPr>
          <a:xfrm>
            <a:off x="8188549" y="5807201"/>
            <a:ext cx="2005013" cy="755463"/>
          </a:xfrm>
          <a:prstGeom prst="rect">
            <a:avLst/>
          </a:prstGeom>
          <a:noFill/>
          <a:ln>
            <a:noFill/>
          </a:ln>
        </p:spPr>
        <p:txBody>
          <a:bodyPr anchorCtr="0" anchor="t" bIns="0" lIns="0" spcFirstLastPara="1" rIns="0" wrap="square" tIns="34275">
            <a:spAutoFit/>
          </a:bodyPr>
          <a:lstStyle/>
          <a:p>
            <a:pPr indent="489585" lvl="0" marL="19050" marR="7620" rtl="0" algn="l">
              <a:lnSpc>
                <a:spcPct val="118750"/>
              </a:lnSpc>
              <a:spcBef>
                <a:spcPts val="0"/>
              </a:spcBef>
              <a:spcAft>
                <a:spcPts val="0"/>
              </a:spcAft>
              <a:buNone/>
            </a:pPr>
            <a:r>
              <a:rPr lang="en-US" sz="2400">
                <a:solidFill>
                  <a:schemeClr val="dk1"/>
                </a:solidFill>
                <a:latin typeface="Arial"/>
                <a:ea typeface="Arial"/>
                <a:cs typeface="Arial"/>
                <a:sym typeface="Arial"/>
              </a:rPr>
              <a:t>Tingkat  kerusakan (%)</a:t>
            </a:r>
            <a:endParaRPr sz="2400">
              <a:solidFill>
                <a:schemeClr val="dk1"/>
              </a:solidFill>
              <a:latin typeface="Arial"/>
              <a:ea typeface="Arial"/>
              <a:cs typeface="Arial"/>
              <a:sym typeface="Arial"/>
            </a:endParaRPr>
          </a:p>
        </p:txBody>
      </p:sp>
      <p:grpSp>
        <p:nvGrpSpPr>
          <p:cNvPr id="1016" name="Google Shape;1016;p37"/>
          <p:cNvGrpSpPr/>
          <p:nvPr/>
        </p:nvGrpSpPr>
        <p:grpSpPr>
          <a:xfrm>
            <a:off x="225437" y="7444461"/>
            <a:ext cx="4400550" cy="1005840"/>
            <a:chOff x="150291" y="4962974"/>
            <a:chExt cx="2933700" cy="670560"/>
          </a:xfrm>
        </p:grpSpPr>
        <p:sp>
          <p:nvSpPr>
            <p:cNvPr id="1017" name="Google Shape;1017;p37"/>
            <p:cNvSpPr/>
            <p:nvPr/>
          </p:nvSpPr>
          <p:spPr>
            <a:xfrm>
              <a:off x="150291" y="4962974"/>
              <a:ext cx="2933700" cy="670560"/>
            </a:xfrm>
            <a:custGeom>
              <a:rect b="b" l="l" r="r" t="t"/>
              <a:pathLst>
                <a:path extrusionOk="0" h="670560" w="2933700">
                  <a:moveTo>
                    <a:pt x="2821458" y="0"/>
                  </a:moveTo>
                  <a:lnTo>
                    <a:pt x="111693" y="0"/>
                  </a:lnTo>
                  <a:lnTo>
                    <a:pt x="68217" y="8777"/>
                  </a:lnTo>
                  <a:lnTo>
                    <a:pt x="32714" y="32713"/>
                  </a:lnTo>
                  <a:lnTo>
                    <a:pt x="8777" y="68216"/>
                  </a:lnTo>
                  <a:lnTo>
                    <a:pt x="0" y="111692"/>
                  </a:lnTo>
                  <a:lnTo>
                    <a:pt x="0" y="558458"/>
                  </a:lnTo>
                  <a:lnTo>
                    <a:pt x="8777" y="601934"/>
                  </a:lnTo>
                  <a:lnTo>
                    <a:pt x="32714" y="637437"/>
                  </a:lnTo>
                  <a:lnTo>
                    <a:pt x="68217" y="661374"/>
                  </a:lnTo>
                  <a:lnTo>
                    <a:pt x="111693" y="670152"/>
                  </a:lnTo>
                  <a:lnTo>
                    <a:pt x="2821458" y="670152"/>
                  </a:lnTo>
                  <a:lnTo>
                    <a:pt x="2864934" y="661374"/>
                  </a:lnTo>
                  <a:lnTo>
                    <a:pt x="2900436" y="637437"/>
                  </a:lnTo>
                  <a:lnTo>
                    <a:pt x="2924373" y="601934"/>
                  </a:lnTo>
                  <a:lnTo>
                    <a:pt x="2933150" y="558458"/>
                  </a:lnTo>
                  <a:lnTo>
                    <a:pt x="2933150" y="111692"/>
                  </a:lnTo>
                  <a:lnTo>
                    <a:pt x="2924373" y="68216"/>
                  </a:lnTo>
                  <a:lnTo>
                    <a:pt x="2900436" y="32713"/>
                  </a:lnTo>
                  <a:lnTo>
                    <a:pt x="2864934" y="8777"/>
                  </a:lnTo>
                  <a:lnTo>
                    <a:pt x="2821458" y="0"/>
                  </a:lnTo>
                  <a:close/>
                </a:path>
              </a:pathLst>
            </a:custGeom>
            <a:solidFill>
              <a:srgbClr val="F4899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18" name="Google Shape;1018;p37"/>
            <p:cNvSpPr/>
            <p:nvPr/>
          </p:nvSpPr>
          <p:spPr>
            <a:xfrm>
              <a:off x="150291" y="4962974"/>
              <a:ext cx="2933700" cy="670560"/>
            </a:xfrm>
            <a:custGeom>
              <a:rect b="b" l="l" r="r" t="t"/>
              <a:pathLst>
                <a:path extrusionOk="0" h="670560" w="2933700">
                  <a:moveTo>
                    <a:pt x="0" y="111693"/>
                  </a:moveTo>
                  <a:lnTo>
                    <a:pt x="8777" y="68217"/>
                  </a:lnTo>
                  <a:lnTo>
                    <a:pt x="32714" y="32714"/>
                  </a:lnTo>
                  <a:lnTo>
                    <a:pt x="68217" y="8777"/>
                  </a:lnTo>
                  <a:lnTo>
                    <a:pt x="111693" y="0"/>
                  </a:lnTo>
                  <a:lnTo>
                    <a:pt x="2821458" y="0"/>
                  </a:lnTo>
                  <a:lnTo>
                    <a:pt x="2864933" y="8777"/>
                  </a:lnTo>
                  <a:lnTo>
                    <a:pt x="2900436" y="32714"/>
                  </a:lnTo>
                  <a:lnTo>
                    <a:pt x="2924373" y="68217"/>
                  </a:lnTo>
                  <a:lnTo>
                    <a:pt x="2933151" y="111693"/>
                  </a:lnTo>
                  <a:lnTo>
                    <a:pt x="2933151" y="558459"/>
                  </a:lnTo>
                  <a:lnTo>
                    <a:pt x="2924373" y="601935"/>
                  </a:lnTo>
                  <a:lnTo>
                    <a:pt x="2900436" y="637438"/>
                  </a:lnTo>
                  <a:lnTo>
                    <a:pt x="2864933" y="661375"/>
                  </a:lnTo>
                  <a:lnTo>
                    <a:pt x="2821458" y="670153"/>
                  </a:lnTo>
                  <a:lnTo>
                    <a:pt x="111693" y="670153"/>
                  </a:lnTo>
                  <a:lnTo>
                    <a:pt x="68217" y="661375"/>
                  </a:lnTo>
                  <a:lnTo>
                    <a:pt x="32714" y="637438"/>
                  </a:lnTo>
                  <a:lnTo>
                    <a:pt x="8777" y="601935"/>
                  </a:lnTo>
                  <a:lnTo>
                    <a:pt x="0" y="558459"/>
                  </a:lnTo>
                  <a:lnTo>
                    <a:pt x="0" y="111693"/>
                  </a:lnTo>
                  <a:close/>
                </a:path>
              </a:pathLst>
            </a:custGeom>
            <a:noFill/>
            <a:ln cap="flat" cmpd="sng" w="12700">
              <a:solidFill>
                <a:srgbClr val="B66B4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1019" name="Google Shape;1019;p37"/>
          <p:cNvSpPr txBox="1"/>
          <p:nvPr/>
        </p:nvSpPr>
        <p:spPr>
          <a:xfrm>
            <a:off x="559922" y="7745730"/>
            <a:ext cx="3729990" cy="388568"/>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400">
                <a:solidFill>
                  <a:schemeClr val="dk1"/>
                </a:solidFill>
                <a:latin typeface="Arial"/>
                <a:ea typeface="Arial"/>
                <a:cs typeface="Arial"/>
                <a:sym typeface="Arial"/>
              </a:rPr>
              <a:t>(Waktu X Biaya Tambahan)</a:t>
            </a:r>
            <a:endParaRPr sz="2400">
              <a:solidFill>
                <a:schemeClr val="dk1"/>
              </a:solidFill>
              <a:latin typeface="Arial"/>
              <a:ea typeface="Arial"/>
              <a:cs typeface="Arial"/>
              <a:sym typeface="Arial"/>
            </a:endParaRPr>
          </a:p>
        </p:txBody>
      </p:sp>
      <p:grpSp>
        <p:nvGrpSpPr>
          <p:cNvPr id="1020" name="Google Shape;1020;p37"/>
          <p:cNvGrpSpPr/>
          <p:nvPr/>
        </p:nvGrpSpPr>
        <p:grpSpPr>
          <a:xfrm>
            <a:off x="5652302" y="7474953"/>
            <a:ext cx="6216968" cy="956310"/>
            <a:chOff x="3768201" y="4983302"/>
            <a:chExt cx="4144645" cy="637540"/>
          </a:xfrm>
        </p:grpSpPr>
        <p:sp>
          <p:nvSpPr>
            <p:cNvPr id="1021" name="Google Shape;1021;p37"/>
            <p:cNvSpPr/>
            <p:nvPr/>
          </p:nvSpPr>
          <p:spPr>
            <a:xfrm>
              <a:off x="3768201" y="4983302"/>
              <a:ext cx="4144645" cy="637540"/>
            </a:xfrm>
            <a:custGeom>
              <a:rect b="b" l="l" r="r" t="t"/>
              <a:pathLst>
                <a:path extrusionOk="0" h="637539" w="4144645">
                  <a:moveTo>
                    <a:pt x="4038318" y="0"/>
                  </a:moveTo>
                  <a:lnTo>
                    <a:pt x="106234" y="0"/>
                  </a:lnTo>
                  <a:lnTo>
                    <a:pt x="64883" y="8348"/>
                  </a:lnTo>
                  <a:lnTo>
                    <a:pt x="31115" y="31115"/>
                  </a:lnTo>
                  <a:lnTo>
                    <a:pt x="8348" y="64883"/>
                  </a:lnTo>
                  <a:lnTo>
                    <a:pt x="0" y="106234"/>
                  </a:lnTo>
                  <a:lnTo>
                    <a:pt x="0" y="531162"/>
                  </a:lnTo>
                  <a:lnTo>
                    <a:pt x="8348" y="572513"/>
                  </a:lnTo>
                  <a:lnTo>
                    <a:pt x="31115" y="606281"/>
                  </a:lnTo>
                  <a:lnTo>
                    <a:pt x="64883" y="629048"/>
                  </a:lnTo>
                  <a:lnTo>
                    <a:pt x="106234" y="637396"/>
                  </a:lnTo>
                  <a:lnTo>
                    <a:pt x="4038318" y="637396"/>
                  </a:lnTo>
                  <a:lnTo>
                    <a:pt x="4079669" y="629048"/>
                  </a:lnTo>
                  <a:lnTo>
                    <a:pt x="4113436" y="606281"/>
                  </a:lnTo>
                  <a:lnTo>
                    <a:pt x="4136203" y="572513"/>
                  </a:lnTo>
                  <a:lnTo>
                    <a:pt x="4144552" y="531162"/>
                  </a:lnTo>
                  <a:lnTo>
                    <a:pt x="4144552" y="106234"/>
                  </a:lnTo>
                  <a:lnTo>
                    <a:pt x="4136203" y="64883"/>
                  </a:lnTo>
                  <a:lnTo>
                    <a:pt x="4113436" y="31115"/>
                  </a:lnTo>
                  <a:lnTo>
                    <a:pt x="4079669" y="8348"/>
                  </a:lnTo>
                  <a:lnTo>
                    <a:pt x="4038318" y="0"/>
                  </a:lnTo>
                  <a:close/>
                </a:path>
              </a:pathLst>
            </a:custGeom>
            <a:solidFill>
              <a:srgbClr val="F4899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22" name="Google Shape;1022;p37"/>
            <p:cNvSpPr/>
            <p:nvPr/>
          </p:nvSpPr>
          <p:spPr>
            <a:xfrm>
              <a:off x="3768201" y="4983302"/>
              <a:ext cx="4144645" cy="637540"/>
            </a:xfrm>
            <a:custGeom>
              <a:rect b="b" l="l" r="r" t="t"/>
              <a:pathLst>
                <a:path extrusionOk="0" h="637539" w="4144645">
                  <a:moveTo>
                    <a:pt x="0" y="106234"/>
                  </a:moveTo>
                  <a:lnTo>
                    <a:pt x="8348" y="64883"/>
                  </a:lnTo>
                  <a:lnTo>
                    <a:pt x="31115" y="31115"/>
                  </a:lnTo>
                  <a:lnTo>
                    <a:pt x="64882" y="8348"/>
                  </a:lnTo>
                  <a:lnTo>
                    <a:pt x="106233" y="0"/>
                  </a:lnTo>
                  <a:lnTo>
                    <a:pt x="4038318" y="0"/>
                  </a:lnTo>
                  <a:lnTo>
                    <a:pt x="4079668" y="8348"/>
                  </a:lnTo>
                  <a:lnTo>
                    <a:pt x="4113436" y="31115"/>
                  </a:lnTo>
                  <a:lnTo>
                    <a:pt x="4136203" y="64883"/>
                  </a:lnTo>
                  <a:lnTo>
                    <a:pt x="4144552" y="106234"/>
                  </a:lnTo>
                  <a:lnTo>
                    <a:pt x="4144552" y="531161"/>
                  </a:lnTo>
                  <a:lnTo>
                    <a:pt x="4136203" y="572512"/>
                  </a:lnTo>
                  <a:lnTo>
                    <a:pt x="4113436" y="606280"/>
                  </a:lnTo>
                  <a:lnTo>
                    <a:pt x="4079668" y="629047"/>
                  </a:lnTo>
                  <a:lnTo>
                    <a:pt x="4038318" y="637396"/>
                  </a:lnTo>
                  <a:lnTo>
                    <a:pt x="106233" y="637396"/>
                  </a:lnTo>
                  <a:lnTo>
                    <a:pt x="64882" y="629047"/>
                  </a:lnTo>
                  <a:lnTo>
                    <a:pt x="31115" y="606280"/>
                  </a:lnTo>
                  <a:lnTo>
                    <a:pt x="8348" y="572512"/>
                  </a:lnTo>
                  <a:lnTo>
                    <a:pt x="0" y="531161"/>
                  </a:lnTo>
                  <a:lnTo>
                    <a:pt x="0" y="106234"/>
                  </a:lnTo>
                  <a:close/>
                </a:path>
              </a:pathLst>
            </a:custGeom>
            <a:noFill/>
            <a:ln cap="flat" cmpd="sng" w="12700">
              <a:solidFill>
                <a:srgbClr val="B66B4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1023" name="Google Shape;1023;p37"/>
          <p:cNvSpPr txBox="1"/>
          <p:nvPr/>
        </p:nvSpPr>
        <p:spPr>
          <a:xfrm>
            <a:off x="5852924" y="7750301"/>
            <a:ext cx="5815013" cy="388568"/>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400">
                <a:solidFill>
                  <a:schemeClr val="dk1"/>
                </a:solidFill>
                <a:latin typeface="Arial"/>
                <a:ea typeface="Arial"/>
                <a:cs typeface="Arial"/>
                <a:sym typeface="Arial"/>
              </a:rPr>
              <a:t>(Waktu X Potensi Kehilangan Pendapatan)</a:t>
            </a:r>
            <a:endParaRPr sz="2400">
              <a:solidFill>
                <a:schemeClr val="dk1"/>
              </a:solidFill>
              <a:latin typeface="Arial"/>
              <a:ea typeface="Arial"/>
              <a:cs typeface="Arial"/>
              <a:sym typeface="Arial"/>
            </a:endParaRPr>
          </a:p>
        </p:txBody>
      </p:sp>
      <p:sp>
        <p:nvSpPr>
          <p:cNvPr id="1024" name="Google Shape;1024;p37"/>
          <p:cNvSpPr/>
          <p:nvPr/>
        </p:nvSpPr>
        <p:spPr>
          <a:xfrm>
            <a:off x="3390678" y="5998425"/>
            <a:ext cx="453390" cy="466725"/>
          </a:xfrm>
          <a:custGeom>
            <a:rect b="b" l="l" r="r" t="t"/>
            <a:pathLst>
              <a:path extrusionOk="0" h="311150" w="302260">
                <a:moveTo>
                  <a:pt x="227135" y="0"/>
                </a:moveTo>
                <a:lnTo>
                  <a:pt x="150912" y="80589"/>
                </a:lnTo>
                <a:lnTo>
                  <a:pt x="74688" y="0"/>
                </a:lnTo>
                <a:lnTo>
                  <a:pt x="0" y="70642"/>
                </a:lnTo>
                <a:lnTo>
                  <a:pt x="80159" y="155392"/>
                </a:lnTo>
                <a:lnTo>
                  <a:pt x="0" y="240143"/>
                </a:lnTo>
                <a:lnTo>
                  <a:pt x="74688" y="310785"/>
                </a:lnTo>
                <a:lnTo>
                  <a:pt x="150912" y="230196"/>
                </a:lnTo>
                <a:lnTo>
                  <a:pt x="227135" y="310785"/>
                </a:lnTo>
                <a:lnTo>
                  <a:pt x="301824" y="240143"/>
                </a:lnTo>
                <a:lnTo>
                  <a:pt x="221664" y="155392"/>
                </a:lnTo>
                <a:lnTo>
                  <a:pt x="301824" y="70642"/>
                </a:lnTo>
                <a:lnTo>
                  <a:pt x="227135"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25" name="Google Shape;1025;p37"/>
          <p:cNvSpPr/>
          <p:nvPr/>
        </p:nvSpPr>
        <p:spPr>
          <a:xfrm>
            <a:off x="11965133" y="6217671"/>
            <a:ext cx="532448" cy="207645"/>
          </a:xfrm>
          <a:custGeom>
            <a:rect b="b" l="l" r="r" t="t"/>
            <a:pathLst>
              <a:path extrusionOk="0" h="138429" w="354965">
                <a:moveTo>
                  <a:pt x="354876" y="82981"/>
                </a:moveTo>
                <a:lnTo>
                  <a:pt x="0" y="82981"/>
                </a:lnTo>
                <a:lnTo>
                  <a:pt x="0" y="138303"/>
                </a:lnTo>
                <a:lnTo>
                  <a:pt x="354876" y="138303"/>
                </a:lnTo>
                <a:lnTo>
                  <a:pt x="354876" y="82981"/>
                </a:lnTo>
                <a:close/>
              </a:path>
              <a:path extrusionOk="0" h="138429" w="354965">
                <a:moveTo>
                  <a:pt x="354876" y="0"/>
                </a:moveTo>
                <a:lnTo>
                  <a:pt x="0" y="0"/>
                </a:lnTo>
                <a:lnTo>
                  <a:pt x="0" y="55321"/>
                </a:lnTo>
                <a:lnTo>
                  <a:pt x="354876" y="55321"/>
                </a:lnTo>
                <a:lnTo>
                  <a:pt x="354876"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26" name="Google Shape;1026;p37"/>
          <p:cNvSpPr/>
          <p:nvPr/>
        </p:nvSpPr>
        <p:spPr>
          <a:xfrm>
            <a:off x="12050383" y="7666482"/>
            <a:ext cx="532448" cy="207645"/>
          </a:xfrm>
          <a:custGeom>
            <a:rect b="b" l="l" r="r" t="t"/>
            <a:pathLst>
              <a:path extrusionOk="0" h="138429" w="354965">
                <a:moveTo>
                  <a:pt x="354876" y="82981"/>
                </a:moveTo>
                <a:lnTo>
                  <a:pt x="0" y="82981"/>
                </a:lnTo>
                <a:lnTo>
                  <a:pt x="0" y="138303"/>
                </a:lnTo>
                <a:lnTo>
                  <a:pt x="354876" y="138303"/>
                </a:lnTo>
                <a:lnTo>
                  <a:pt x="354876" y="82981"/>
                </a:lnTo>
                <a:close/>
              </a:path>
              <a:path extrusionOk="0" h="138429" w="354965">
                <a:moveTo>
                  <a:pt x="354876" y="0"/>
                </a:moveTo>
                <a:lnTo>
                  <a:pt x="0" y="0"/>
                </a:lnTo>
                <a:lnTo>
                  <a:pt x="0" y="55321"/>
                </a:lnTo>
                <a:lnTo>
                  <a:pt x="354876" y="55321"/>
                </a:lnTo>
                <a:lnTo>
                  <a:pt x="354876"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27" name="Google Shape;1027;p37"/>
          <p:cNvSpPr/>
          <p:nvPr/>
        </p:nvSpPr>
        <p:spPr>
          <a:xfrm>
            <a:off x="7060943" y="6003647"/>
            <a:ext cx="450533" cy="451485"/>
          </a:xfrm>
          <a:custGeom>
            <a:rect b="b" l="l" r="r" t="t"/>
            <a:pathLst>
              <a:path extrusionOk="0" h="300989" w="300354">
                <a:moveTo>
                  <a:pt x="227136" y="0"/>
                </a:moveTo>
                <a:lnTo>
                  <a:pt x="149970" y="77400"/>
                </a:lnTo>
                <a:lnTo>
                  <a:pt x="72804" y="0"/>
                </a:lnTo>
                <a:lnTo>
                  <a:pt x="0" y="72584"/>
                </a:lnTo>
                <a:lnTo>
                  <a:pt x="77386" y="150204"/>
                </a:lnTo>
                <a:lnTo>
                  <a:pt x="0" y="227822"/>
                </a:lnTo>
                <a:lnTo>
                  <a:pt x="72804" y="300407"/>
                </a:lnTo>
                <a:lnTo>
                  <a:pt x="149970" y="223006"/>
                </a:lnTo>
                <a:lnTo>
                  <a:pt x="227136" y="300407"/>
                </a:lnTo>
                <a:lnTo>
                  <a:pt x="299939" y="227822"/>
                </a:lnTo>
                <a:lnTo>
                  <a:pt x="222554" y="150204"/>
                </a:lnTo>
                <a:lnTo>
                  <a:pt x="299939" y="72584"/>
                </a:lnTo>
                <a:lnTo>
                  <a:pt x="227136"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28" name="Google Shape;1028;p37"/>
          <p:cNvSpPr/>
          <p:nvPr/>
        </p:nvSpPr>
        <p:spPr>
          <a:xfrm>
            <a:off x="12819073" y="5738830"/>
            <a:ext cx="4170998" cy="947738"/>
          </a:xfrm>
          <a:custGeom>
            <a:rect b="b" l="l" r="r" t="t"/>
            <a:pathLst>
              <a:path extrusionOk="0" h="631825" w="2780665">
                <a:moveTo>
                  <a:pt x="2675346" y="0"/>
                </a:moveTo>
                <a:lnTo>
                  <a:pt x="105289" y="0"/>
                </a:lnTo>
                <a:lnTo>
                  <a:pt x="64305" y="8274"/>
                </a:lnTo>
                <a:lnTo>
                  <a:pt x="30838" y="30838"/>
                </a:lnTo>
                <a:lnTo>
                  <a:pt x="8274" y="64306"/>
                </a:lnTo>
                <a:lnTo>
                  <a:pt x="0" y="105289"/>
                </a:lnTo>
                <a:lnTo>
                  <a:pt x="0" y="526439"/>
                </a:lnTo>
                <a:lnTo>
                  <a:pt x="8274" y="567423"/>
                </a:lnTo>
                <a:lnTo>
                  <a:pt x="30838" y="600890"/>
                </a:lnTo>
                <a:lnTo>
                  <a:pt x="64305" y="623455"/>
                </a:lnTo>
                <a:lnTo>
                  <a:pt x="105289" y="631729"/>
                </a:lnTo>
                <a:lnTo>
                  <a:pt x="2675346" y="631729"/>
                </a:lnTo>
                <a:lnTo>
                  <a:pt x="2716330" y="623455"/>
                </a:lnTo>
                <a:lnTo>
                  <a:pt x="2749798" y="600890"/>
                </a:lnTo>
                <a:lnTo>
                  <a:pt x="2772362" y="567423"/>
                </a:lnTo>
                <a:lnTo>
                  <a:pt x="2780637" y="526439"/>
                </a:lnTo>
                <a:lnTo>
                  <a:pt x="2780637" y="105289"/>
                </a:lnTo>
                <a:lnTo>
                  <a:pt x="2772362" y="64306"/>
                </a:lnTo>
                <a:lnTo>
                  <a:pt x="2749798" y="30838"/>
                </a:lnTo>
                <a:lnTo>
                  <a:pt x="2716330" y="8274"/>
                </a:lnTo>
                <a:lnTo>
                  <a:pt x="2675346" y="0"/>
                </a:lnTo>
                <a:close/>
              </a:path>
            </a:pathLst>
          </a:custGeom>
          <a:solidFill>
            <a:srgbClr val="98E0C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29" name="Google Shape;1029;p37"/>
          <p:cNvSpPr txBox="1"/>
          <p:nvPr/>
        </p:nvSpPr>
        <p:spPr>
          <a:xfrm>
            <a:off x="13281726" y="5901689"/>
            <a:ext cx="3246120" cy="57323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3600">
                <a:solidFill>
                  <a:schemeClr val="dk1"/>
                </a:solidFill>
                <a:latin typeface="Arial"/>
                <a:ea typeface="Arial"/>
                <a:cs typeface="Arial"/>
                <a:sym typeface="Arial"/>
              </a:rPr>
              <a:t>Nilai Kerusakan</a:t>
            </a:r>
            <a:endParaRPr sz="3600">
              <a:solidFill>
                <a:schemeClr val="dk1"/>
              </a:solidFill>
              <a:latin typeface="Arial"/>
              <a:ea typeface="Arial"/>
              <a:cs typeface="Arial"/>
              <a:sym typeface="Arial"/>
            </a:endParaRPr>
          </a:p>
        </p:txBody>
      </p:sp>
      <p:sp>
        <p:nvSpPr>
          <p:cNvPr id="1030" name="Google Shape;1030;p37"/>
          <p:cNvSpPr/>
          <p:nvPr/>
        </p:nvSpPr>
        <p:spPr>
          <a:xfrm>
            <a:off x="12819073" y="7444461"/>
            <a:ext cx="4170998" cy="807720"/>
          </a:xfrm>
          <a:custGeom>
            <a:rect b="b" l="l" r="r" t="t"/>
            <a:pathLst>
              <a:path extrusionOk="0" h="538479" w="2780665">
                <a:moveTo>
                  <a:pt x="2690916" y="0"/>
                </a:moveTo>
                <a:lnTo>
                  <a:pt x="89720" y="0"/>
                </a:lnTo>
                <a:lnTo>
                  <a:pt x="54797" y="7050"/>
                </a:lnTo>
                <a:lnTo>
                  <a:pt x="26278" y="26278"/>
                </a:lnTo>
                <a:lnTo>
                  <a:pt x="7050" y="54796"/>
                </a:lnTo>
                <a:lnTo>
                  <a:pt x="0" y="89719"/>
                </a:lnTo>
                <a:lnTo>
                  <a:pt x="0" y="448584"/>
                </a:lnTo>
                <a:lnTo>
                  <a:pt x="7050" y="483507"/>
                </a:lnTo>
                <a:lnTo>
                  <a:pt x="26278" y="512026"/>
                </a:lnTo>
                <a:lnTo>
                  <a:pt x="54797" y="531254"/>
                </a:lnTo>
                <a:lnTo>
                  <a:pt x="89720" y="538304"/>
                </a:lnTo>
                <a:lnTo>
                  <a:pt x="2690916" y="538304"/>
                </a:lnTo>
                <a:lnTo>
                  <a:pt x="2725840" y="531254"/>
                </a:lnTo>
                <a:lnTo>
                  <a:pt x="2754358" y="512026"/>
                </a:lnTo>
                <a:lnTo>
                  <a:pt x="2773586" y="483507"/>
                </a:lnTo>
                <a:lnTo>
                  <a:pt x="2780637" y="448584"/>
                </a:lnTo>
                <a:lnTo>
                  <a:pt x="2780637" y="89719"/>
                </a:lnTo>
                <a:lnTo>
                  <a:pt x="2773586" y="54796"/>
                </a:lnTo>
                <a:lnTo>
                  <a:pt x="2754358" y="26278"/>
                </a:lnTo>
                <a:lnTo>
                  <a:pt x="2725840" y="7050"/>
                </a:lnTo>
                <a:lnTo>
                  <a:pt x="2690916" y="0"/>
                </a:lnTo>
                <a:close/>
              </a:path>
            </a:pathLst>
          </a:custGeom>
          <a:solidFill>
            <a:srgbClr val="F4899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31" name="Google Shape;1031;p37"/>
          <p:cNvSpPr txBox="1"/>
          <p:nvPr/>
        </p:nvSpPr>
        <p:spPr>
          <a:xfrm>
            <a:off x="13459131" y="7533894"/>
            <a:ext cx="2891790" cy="57323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3600">
                <a:solidFill>
                  <a:schemeClr val="dk1"/>
                </a:solidFill>
                <a:latin typeface="Arial"/>
                <a:ea typeface="Arial"/>
                <a:cs typeface="Arial"/>
                <a:sym typeface="Arial"/>
              </a:rPr>
              <a:t>Nilai Kerugian</a:t>
            </a:r>
            <a:endParaRPr sz="3600">
              <a:solidFill>
                <a:schemeClr val="dk1"/>
              </a:solidFill>
              <a:latin typeface="Arial"/>
              <a:ea typeface="Arial"/>
              <a:cs typeface="Arial"/>
              <a:sym typeface="Arial"/>
            </a:endParaRPr>
          </a:p>
        </p:txBody>
      </p:sp>
      <p:grpSp>
        <p:nvGrpSpPr>
          <p:cNvPr id="1032" name="Google Shape;1032;p37"/>
          <p:cNvGrpSpPr/>
          <p:nvPr/>
        </p:nvGrpSpPr>
        <p:grpSpPr>
          <a:xfrm>
            <a:off x="12231298" y="7809898"/>
            <a:ext cx="5814060" cy="711231"/>
            <a:chOff x="8154199" y="5206598"/>
            <a:chExt cx="3876040" cy="474154"/>
          </a:xfrm>
        </p:grpSpPr>
        <p:sp>
          <p:nvSpPr>
            <p:cNvPr id="1033" name="Google Shape;1033;p37"/>
            <p:cNvSpPr/>
            <p:nvPr/>
          </p:nvSpPr>
          <p:spPr>
            <a:xfrm>
              <a:off x="8154199" y="5633127"/>
              <a:ext cx="3876040" cy="47625"/>
            </a:xfrm>
            <a:custGeom>
              <a:rect b="b" l="l" r="r" t="t"/>
              <a:pathLst>
                <a:path extrusionOk="0" h="47625" w="3876040">
                  <a:moveTo>
                    <a:pt x="0" y="0"/>
                  </a:moveTo>
                  <a:lnTo>
                    <a:pt x="3875713" y="47116"/>
                  </a:lnTo>
                </a:path>
              </a:pathLst>
            </a:custGeom>
            <a:noFill/>
            <a:ln cap="flat" cmpd="sng" w="9525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34" name="Google Shape;1034;p37"/>
            <p:cNvSpPr/>
            <p:nvPr/>
          </p:nvSpPr>
          <p:spPr>
            <a:xfrm>
              <a:off x="11685524" y="5207000"/>
              <a:ext cx="233045" cy="350520"/>
            </a:xfrm>
            <a:custGeom>
              <a:rect b="b" l="l" r="r" t="t"/>
              <a:pathLst>
                <a:path extrusionOk="0" h="350520" w="233045">
                  <a:moveTo>
                    <a:pt x="232511" y="138430"/>
                  </a:moveTo>
                  <a:lnTo>
                    <a:pt x="153466" y="138430"/>
                  </a:lnTo>
                  <a:lnTo>
                    <a:pt x="153466" y="0"/>
                  </a:lnTo>
                  <a:lnTo>
                    <a:pt x="79044" y="0"/>
                  </a:lnTo>
                  <a:lnTo>
                    <a:pt x="79044" y="138430"/>
                  </a:lnTo>
                  <a:lnTo>
                    <a:pt x="0" y="138430"/>
                  </a:lnTo>
                  <a:lnTo>
                    <a:pt x="0" y="212090"/>
                  </a:lnTo>
                  <a:lnTo>
                    <a:pt x="79044" y="212090"/>
                  </a:lnTo>
                  <a:lnTo>
                    <a:pt x="79044" y="350520"/>
                  </a:lnTo>
                  <a:lnTo>
                    <a:pt x="153466" y="350520"/>
                  </a:lnTo>
                  <a:lnTo>
                    <a:pt x="153466" y="212090"/>
                  </a:lnTo>
                  <a:lnTo>
                    <a:pt x="232511" y="212090"/>
                  </a:lnTo>
                  <a:lnTo>
                    <a:pt x="232511" y="13843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35" name="Google Shape;1035;p37"/>
            <p:cNvSpPr/>
            <p:nvPr/>
          </p:nvSpPr>
          <p:spPr>
            <a:xfrm>
              <a:off x="11685530" y="5206598"/>
              <a:ext cx="233045" cy="351155"/>
            </a:xfrm>
            <a:custGeom>
              <a:rect b="b" l="l" r="r" t="t"/>
              <a:pathLst>
                <a:path extrusionOk="0" h="351154" w="233045">
                  <a:moveTo>
                    <a:pt x="0" y="138204"/>
                  </a:moveTo>
                  <a:lnTo>
                    <a:pt x="79049" y="138204"/>
                  </a:lnTo>
                  <a:lnTo>
                    <a:pt x="79049" y="0"/>
                  </a:lnTo>
                  <a:lnTo>
                    <a:pt x="153463" y="0"/>
                  </a:lnTo>
                  <a:lnTo>
                    <a:pt x="153463" y="138204"/>
                  </a:lnTo>
                  <a:lnTo>
                    <a:pt x="232512" y="138204"/>
                  </a:lnTo>
                  <a:lnTo>
                    <a:pt x="232512" y="212619"/>
                  </a:lnTo>
                  <a:lnTo>
                    <a:pt x="153463" y="212619"/>
                  </a:lnTo>
                  <a:lnTo>
                    <a:pt x="153463" y="350824"/>
                  </a:lnTo>
                  <a:lnTo>
                    <a:pt x="79049" y="350824"/>
                  </a:lnTo>
                  <a:lnTo>
                    <a:pt x="79049" y="212619"/>
                  </a:lnTo>
                  <a:lnTo>
                    <a:pt x="0" y="212619"/>
                  </a:lnTo>
                  <a:lnTo>
                    <a:pt x="0" y="138204"/>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grpSp>
        <p:nvGrpSpPr>
          <p:cNvPr id="1036" name="Google Shape;1036;p37"/>
          <p:cNvGrpSpPr/>
          <p:nvPr/>
        </p:nvGrpSpPr>
        <p:grpSpPr>
          <a:xfrm>
            <a:off x="11869131" y="8938341"/>
            <a:ext cx="6078855" cy="979170"/>
            <a:chOff x="7912754" y="5958894"/>
            <a:chExt cx="4052570" cy="652780"/>
          </a:xfrm>
        </p:grpSpPr>
        <p:sp>
          <p:nvSpPr>
            <p:cNvPr id="1037" name="Google Shape;1037;p37"/>
            <p:cNvSpPr/>
            <p:nvPr/>
          </p:nvSpPr>
          <p:spPr>
            <a:xfrm>
              <a:off x="7912754" y="5958894"/>
              <a:ext cx="4052570" cy="652780"/>
            </a:xfrm>
            <a:custGeom>
              <a:rect b="b" l="l" r="r" t="t"/>
              <a:pathLst>
                <a:path extrusionOk="0" h="652779" w="4052570">
                  <a:moveTo>
                    <a:pt x="3943684" y="0"/>
                  </a:moveTo>
                  <a:lnTo>
                    <a:pt x="108733" y="0"/>
                  </a:lnTo>
                  <a:lnTo>
                    <a:pt x="66409" y="8544"/>
                  </a:lnTo>
                  <a:lnTo>
                    <a:pt x="31847" y="31847"/>
                  </a:lnTo>
                  <a:lnTo>
                    <a:pt x="8544" y="66409"/>
                  </a:lnTo>
                  <a:lnTo>
                    <a:pt x="0" y="108733"/>
                  </a:lnTo>
                  <a:lnTo>
                    <a:pt x="0" y="543655"/>
                  </a:lnTo>
                  <a:lnTo>
                    <a:pt x="8544" y="585979"/>
                  </a:lnTo>
                  <a:lnTo>
                    <a:pt x="31847" y="620541"/>
                  </a:lnTo>
                  <a:lnTo>
                    <a:pt x="66409" y="643844"/>
                  </a:lnTo>
                  <a:lnTo>
                    <a:pt x="108733" y="652388"/>
                  </a:lnTo>
                  <a:lnTo>
                    <a:pt x="3943684" y="652388"/>
                  </a:lnTo>
                  <a:lnTo>
                    <a:pt x="3986008" y="643844"/>
                  </a:lnTo>
                  <a:lnTo>
                    <a:pt x="4020570" y="620541"/>
                  </a:lnTo>
                  <a:lnTo>
                    <a:pt x="4043872" y="585979"/>
                  </a:lnTo>
                  <a:lnTo>
                    <a:pt x="4052417" y="543655"/>
                  </a:lnTo>
                  <a:lnTo>
                    <a:pt x="4052417" y="108733"/>
                  </a:lnTo>
                  <a:lnTo>
                    <a:pt x="4043872" y="66409"/>
                  </a:lnTo>
                  <a:lnTo>
                    <a:pt x="4020570" y="31847"/>
                  </a:lnTo>
                  <a:lnTo>
                    <a:pt x="3986008" y="8544"/>
                  </a:lnTo>
                  <a:lnTo>
                    <a:pt x="3943684" y="0"/>
                  </a:lnTo>
                  <a:close/>
                </a:path>
              </a:pathLst>
            </a:custGeom>
            <a:solidFill>
              <a:srgbClr val="F0D23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38" name="Google Shape;1038;p37"/>
            <p:cNvSpPr/>
            <p:nvPr/>
          </p:nvSpPr>
          <p:spPr>
            <a:xfrm>
              <a:off x="7912754" y="5958894"/>
              <a:ext cx="4052570" cy="652780"/>
            </a:xfrm>
            <a:custGeom>
              <a:rect b="b" l="l" r="r" t="t"/>
              <a:pathLst>
                <a:path extrusionOk="0" h="652779" w="4052570">
                  <a:moveTo>
                    <a:pt x="0" y="108733"/>
                  </a:moveTo>
                  <a:lnTo>
                    <a:pt x="8544" y="66409"/>
                  </a:lnTo>
                  <a:lnTo>
                    <a:pt x="31847" y="31847"/>
                  </a:lnTo>
                  <a:lnTo>
                    <a:pt x="66409" y="8544"/>
                  </a:lnTo>
                  <a:lnTo>
                    <a:pt x="108733" y="0"/>
                  </a:lnTo>
                  <a:lnTo>
                    <a:pt x="3943685" y="0"/>
                  </a:lnTo>
                  <a:lnTo>
                    <a:pt x="3986008" y="8544"/>
                  </a:lnTo>
                  <a:lnTo>
                    <a:pt x="4020570" y="31847"/>
                  </a:lnTo>
                  <a:lnTo>
                    <a:pt x="4043873" y="66409"/>
                  </a:lnTo>
                  <a:lnTo>
                    <a:pt x="4052418" y="108733"/>
                  </a:lnTo>
                  <a:lnTo>
                    <a:pt x="4052418" y="543655"/>
                  </a:lnTo>
                  <a:lnTo>
                    <a:pt x="4043873" y="585979"/>
                  </a:lnTo>
                  <a:lnTo>
                    <a:pt x="4020570" y="620541"/>
                  </a:lnTo>
                  <a:lnTo>
                    <a:pt x="3986008" y="643844"/>
                  </a:lnTo>
                  <a:lnTo>
                    <a:pt x="3943685" y="652389"/>
                  </a:lnTo>
                  <a:lnTo>
                    <a:pt x="108733" y="652389"/>
                  </a:lnTo>
                  <a:lnTo>
                    <a:pt x="66409" y="643844"/>
                  </a:lnTo>
                  <a:lnTo>
                    <a:pt x="31847" y="620541"/>
                  </a:lnTo>
                  <a:lnTo>
                    <a:pt x="8544" y="585979"/>
                  </a:lnTo>
                  <a:lnTo>
                    <a:pt x="0" y="543655"/>
                  </a:lnTo>
                  <a:lnTo>
                    <a:pt x="0" y="108733"/>
                  </a:lnTo>
                  <a:close/>
                </a:path>
              </a:pathLst>
            </a:custGeom>
            <a:noFill/>
            <a:ln cap="flat" cmpd="sng" w="12700">
              <a:solidFill>
                <a:srgbClr val="B09A2C"/>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1039" name="Google Shape;1039;p37"/>
          <p:cNvSpPr txBox="1"/>
          <p:nvPr/>
        </p:nvSpPr>
        <p:spPr>
          <a:xfrm>
            <a:off x="12739458" y="8841485"/>
            <a:ext cx="4337685" cy="1098699"/>
          </a:xfrm>
          <a:prstGeom prst="rect">
            <a:avLst/>
          </a:prstGeom>
          <a:noFill/>
          <a:ln>
            <a:noFill/>
          </a:ln>
        </p:spPr>
        <p:txBody>
          <a:bodyPr anchorCtr="0" anchor="t" bIns="0" lIns="0" spcFirstLastPara="1" rIns="0" wrap="square" tIns="14275">
            <a:spAutoFit/>
          </a:bodyPr>
          <a:lstStyle/>
          <a:p>
            <a:pPr indent="-851535" lvl="0" marL="869633" marR="7620" rtl="0" algn="l">
              <a:lnSpc>
                <a:spcPct val="100800"/>
              </a:lnSpc>
              <a:spcBef>
                <a:spcPts val="0"/>
              </a:spcBef>
              <a:spcAft>
                <a:spcPts val="0"/>
              </a:spcAft>
              <a:buNone/>
            </a:pPr>
            <a:r>
              <a:rPr lang="en-US" sz="3600">
                <a:solidFill>
                  <a:schemeClr val="dk1"/>
                </a:solidFill>
                <a:latin typeface="Arial"/>
                <a:ea typeface="Arial"/>
                <a:cs typeface="Arial"/>
                <a:sym typeface="Arial"/>
              </a:rPr>
              <a:t>Total Nilai Kerusakan  dan Kerugian</a:t>
            </a:r>
            <a:endParaRPr sz="3600">
              <a:solidFill>
                <a:schemeClr val="dk1"/>
              </a:solidFill>
              <a:latin typeface="Arial"/>
              <a:ea typeface="Arial"/>
              <a:cs typeface="Arial"/>
              <a:sym typeface="Arial"/>
            </a:endParaRPr>
          </a:p>
        </p:txBody>
      </p:sp>
      <p:grpSp>
        <p:nvGrpSpPr>
          <p:cNvPr id="1040" name="Google Shape;1040;p37"/>
          <p:cNvGrpSpPr/>
          <p:nvPr/>
        </p:nvGrpSpPr>
        <p:grpSpPr>
          <a:xfrm>
            <a:off x="4885297" y="7603976"/>
            <a:ext cx="515310" cy="777238"/>
            <a:chOff x="3256864" y="5069317"/>
            <a:chExt cx="343540" cy="518159"/>
          </a:xfrm>
        </p:grpSpPr>
        <p:sp>
          <p:nvSpPr>
            <p:cNvPr id="1041" name="Google Shape;1041;p37"/>
            <p:cNvSpPr/>
            <p:nvPr/>
          </p:nvSpPr>
          <p:spPr>
            <a:xfrm>
              <a:off x="3256864" y="5069840"/>
              <a:ext cx="343535" cy="516890"/>
            </a:xfrm>
            <a:custGeom>
              <a:rect b="b" l="l" r="r" t="t"/>
              <a:pathLst>
                <a:path extrusionOk="0" h="516889" w="343535">
                  <a:moveTo>
                    <a:pt x="343306" y="203200"/>
                  </a:moveTo>
                  <a:lnTo>
                    <a:pt x="226580" y="203200"/>
                  </a:lnTo>
                  <a:lnTo>
                    <a:pt x="226580" y="0"/>
                  </a:lnTo>
                  <a:lnTo>
                    <a:pt x="116713" y="0"/>
                  </a:lnTo>
                  <a:lnTo>
                    <a:pt x="116713" y="203200"/>
                  </a:lnTo>
                  <a:lnTo>
                    <a:pt x="0" y="203200"/>
                  </a:lnTo>
                  <a:lnTo>
                    <a:pt x="0" y="313690"/>
                  </a:lnTo>
                  <a:lnTo>
                    <a:pt x="116713" y="313690"/>
                  </a:lnTo>
                  <a:lnTo>
                    <a:pt x="116713" y="516890"/>
                  </a:lnTo>
                  <a:lnTo>
                    <a:pt x="226580" y="516890"/>
                  </a:lnTo>
                  <a:lnTo>
                    <a:pt x="226580" y="313690"/>
                  </a:lnTo>
                  <a:lnTo>
                    <a:pt x="343306" y="313690"/>
                  </a:lnTo>
                  <a:lnTo>
                    <a:pt x="343306" y="20320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42" name="Google Shape;1042;p37"/>
            <p:cNvSpPr/>
            <p:nvPr/>
          </p:nvSpPr>
          <p:spPr>
            <a:xfrm>
              <a:off x="3256869" y="5069317"/>
              <a:ext cx="343535" cy="518159"/>
            </a:xfrm>
            <a:custGeom>
              <a:rect b="b" l="l" r="r" t="t"/>
              <a:pathLst>
                <a:path extrusionOk="0" h="518160" w="343535">
                  <a:moveTo>
                    <a:pt x="0" y="203850"/>
                  </a:moveTo>
                  <a:lnTo>
                    <a:pt x="116714" y="203850"/>
                  </a:lnTo>
                  <a:lnTo>
                    <a:pt x="116714" y="0"/>
                  </a:lnTo>
                  <a:lnTo>
                    <a:pt x="226586" y="0"/>
                  </a:lnTo>
                  <a:lnTo>
                    <a:pt x="226586" y="203850"/>
                  </a:lnTo>
                  <a:lnTo>
                    <a:pt x="343301" y="203850"/>
                  </a:lnTo>
                  <a:lnTo>
                    <a:pt x="343301" y="313722"/>
                  </a:lnTo>
                  <a:lnTo>
                    <a:pt x="226586" y="313722"/>
                  </a:lnTo>
                  <a:lnTo>
                    <a:pt x="226586" y="517572"/>
                  </a:lnTo>
                  <a:lnTo>
                    <a:pt x="116714" y="517572"/>
                  </a:lnTo>
                  <a:lnTo>
                    <a:pt x="116714" y="313722"/>
                  </a:lnTo>
                  <a:lnTo>
                    <a:pt x="0" y="313722"/>
                  </a:lnTo>
                  <a:lnTo>
                    <a:pt x="0" y="203850"/>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grpSp>
        <p:nvGrpSpPr>
          <p:cNvPr id="1043" name="Google Shape;1043;p37"/>
          <p:cNvGrpSpPr/>
          <p:nvPr/>
        </p:nvGrpSpPr>
        <p:grpSpPr>
          <a:xfrm>
            <a:off x="12326780" y="165806"/>
            <a:ext cx="5867400" cy="799384"/>
            <a:chOff x="11734800" y="319222"/>
            <a:chExt cx="5867400" cy="799384"/>
          </a:xfrm>
        </p:grpSpPr>
        <p:pic>
          <p:nvPicPr>
            <p:cNvPr id="1044" name="Google Shape;1044;p37"/>
            <p:cNvPicPr preferRelativeResize="0"/>
            <p:nvPr/>
          </p:nvPicPr>
          <p:blipFill rotWithShape="1">
            <a:blip r:embed="rId3">
              <a:alphaModFix/>
            </a:blip>
            <a:srcRect b="0" l="0" r="0" t="0"/>
            <a:stretch/>
          </p:blipFill>
          <p:spPr>
            <a:xfrm>
              <a:off x="14980376" y="319222"/>
              <a:ext cx="2621824" cy="513827"/>
            </a:xfrm>
            <a:prstGeom prst="rect">
              <a:avLst/>
            </a:prstGeom>
            <a:noFill/>
            <a:ln>
              <a:noFill/>
            </a:ln>
          </p:spPr>
        </p:pic>
        <p:pic>
          <p:nvPicPr>
            <p:cNvPr id="1045" name="Google Shape;1045;p37"/>
            <p:cNvPicPr preferRelativeResize="0"/>
            <p:nvPr/>
          </p:nvPicPr>
          <p:blipFill rotWithShape="1">
            <a:blip r:embed="rId4">
              <a:alphaModFix/>
            </a:blip>
            <a:srcRect b="17211" l="0" r="0" t="0"/>
            <a:stretch/>
          </p:blipFill>
          <p:spPr>
            <a:xfrm>
              <a:off x="11734800" y="323297"/>
              <a:ext cx="3078048" cy="795309"/>
            </a:xfrm>
            <a:prstGeom prst="rect">
              <a:avLst/>
            </a:prstGeom>
            <a:noFill/>
            <a:ln>
              <a:noFill/>
            </a:ln>
          </p:spPr>
        </p:pic>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9" name="Shape 1049"/>
        <p:cNvGrpSpPr/>
        <p:nvPr/>
      </p:nvGrpSpPr>
      <p:grpSpPr>
        <a:xfrm>
          <a:off x="0" y="0"/>
          <a:ext cx="0" cy="0"/>
          <a:chOff x="0" y="0"/>
          <a:chExt cx="0" cy="0"/>
        </a:xfrm>
      </p:grpSpPr>
      <p:sp>
        <p:nvSpPr>
          <p:cNvPr id="1050" name="Google Shape;1050;p38"/>
          <p:cNvSpPr txBox="1"/>
          <p:nvPr>
            <p:ph type="title"/>
          </p:nvPr>
        </p:nvSpPr>
        <p:spPr>
          <a:xfrm>
            <a:off x="2987951" y="714865"/>
            <a:ext cx="8556954" cy="696344"/>
          </a:xfrm>
          <a:prstGeom prst="rect">
            <a:avLst/>
          </a:prstGeom>
          <a:solidFill>
            <a:srgbClr val="FF0000"/>
          </a:solidFill>
          <a:ln>
            <a:noFill/>
          </a:ln>
        </p:spPr>
        <p:txBody>
          <a:bodyPr anchorCtr="0" anchor="ctr" bIns="0" lIns="0" spcFirstLastPara="1" rIns="0" wrap="square" tIns="19050">
            <a:spAutoFit/>
          </a:bodyPr>
          <a:lstStyle/>
          <a:p>
            <a:pPr indent="0" lvl="0" marL="19050" rtl="0" algn="ctr">
              <a:spcBef>
                <a:spcPts val="0"/>
              </a:spcBef>
              <a:spcAft>
                <a:spcPts val="0"/>
              </a:spcAft>
              <a:buClr>
                <a:srgbClr val="000000"/>
              </a:buClr>
              <a:buSzPts val="4400"/>
              <a:buFont typeface="Arial"/>
              <a:buNone/>
            </a:pPr>
            <a:r>
              <a:rPr lang="en-US">
                <a:solidFill>
                  <a:srgbClr val="000000"/>
                </a:solidFill>
                <a:latin typeface="Arial"/>
                <a:ea typeface="Arial"/>
                <a:cs typeface="Arial"/>
                <a:sym typeface="Arial"/>
              </a:rPr>
              <a:t>Perkiraan Nilai Kebutuhan</a:t>
            </a:r>
            <a:endParaRPr/>
          </a:p>
        </p:txBody>
      </p:sp>
      <p:sp>
        <p:nvSpPr>
          <p:cNvPr id="1051" name="Google Shape;1051;p38"/>
          <p:cNvSpPr txBox="1"/>
          <p:nvPr/>
        </p:nvSpPr>
        <p:spPr>
          <a:xfrm>
            <a:off x="1167219" y="6416801"/>
            <a:ext cx="14723745" cy="2426306"/>
          </a:xfrm>
          <a:prstGeom prst="rect">
            <a:avLst/>
          </a:prstGeom>
          <a:noFill/>
          <a:ln>
            <a:noFill/>
          </a:ln>
        </p:spPr>
        <p:txBody>
          <a:bodyPr anchorCtr="0" anchor="t" bIns="0" lIns="0" spcFirstLastPara="1" rIns="0" wrap="square" tIns="174300">
            <a:spAutoFit/>
          </a:bodyPr>
          <a:lstStyle/>
          <a:p>
            <a:pPr indent="0" lvl="0" marL="558165" marR="0" rtl="0" algn="l">
              <a:spcBef>
                <a:spcPts val="0"/>
              </a:spcBef>
              <a:spcAft>
                <a:spcPts val="0"/>
              </a:spcAft>
              <a:buNone/>
            </a:pPr>
            <a:r>
              <a:rPr lang="en-US" sz="2100">
                <a:solidFill>
                  <a:schemeClr val="dk1"/>
                </a:solidFill>
                <a:latin typeface="Arial"/>
                <a:ea typeface="Arial"/>
                <a:cs typeface="Arial"/>
                <a:sym typeface="Arial"/>
              </a:rPr>
              <a:t>Keterangan :</a:t>
            </a:r>
            <a:endParaRPr sz="2100">
              <a:solidFill>
                <a:schemeClr val="dk1"/>
              </a:solidFill>
              <a:latin typeface="Arial"/>
              <a:ea typeface="Arial"/>
              <a:cs typeface="Arial"/>
              <a:sym typeface="Arial"/>
            </a:endParaRPr>
          </a:p>
          <a:p>
            <a:pPr indent="-514350" lvl="0" marL="533400" marR="7620" rtl="0" algn="l">
              <a:lnSpc>
                <a:spcPct val="180000"/>
              </a:lnSpc>
              <a:spcBef>
                <a:spcPts val="300"/>
              </a:spcBef>
              <a:spcAft>
                <a:spcPts val="0"/>
              </a:spcAft>
              <a:buClr>
                <a:schemeClr val="dk1"/>
              </a:buClr>
              <a:buSzPts val="1650"/>
              <a:buFont typeface="Georgia"/>
              <a:buAutoNum type="arabicPeriod"/>
            </a:pPr>
            <a:r>
              <a:rPr lang="en-US" sz="2100">
                <a:solidFill>
                  <a:schemeClr val="dk1"/>
                </a:solidFill>
                <a:latin typeface="Arial"/>
                <a:ea typeface="Arial"/>
                <a:cs typeface="Arial"/>
                <a:sym typeface="Arial"/>
              </a:rPr>
              <a:t>Volume adalah jumlah yang terkena bencana/menjadi sasaran tindakan rehabilitasi dan rekonstruksi  berdasarkan kategori rusak berat, sedang dan ringan dalam bentuk unit atau satuan tertentu.</a:t>
            </a:r>
            <a:endParaRPr sz="2100">
              <a:solidFill>
                <a:schemeClr val="dk1"/>
              </a:solidFill>
              <a:latin typeface="Arial"/>
              <a:ea typeface="Arial"/>
              <a:cs typeface="Arial"/>
              <a:sym typeface="Arial"/>
            </a:endParaRPr>
          </a:p>
          <a:p>
            <a:pPr indent="-514350" lvl="0" marL="533400" marR="7620" rtl="0" algn="l">
              <a:lnSpc>
                <a:spcPct val="178571"/>
              </a:lnSpc>
              <a:spcBef>
                <a:spcPts val="0"/>
              </a:spcBef>
              <a:spcAft>
                <a:spcPts val="0"/>
              </a:spcAft>
              <a:buClr>
                <a:schemeClr val="dk1"/>
              </a:buClr>
              <a:buSzPts val="1650"/>
              <a:buFont typeface="Georgia"/>
              <a:buAutoNum type="arabicPeriod"/>
            </a:pPr>
            <a:r>
              <a:rPr lang="en-US" sz="2100">
                <a:solidFill>
                  <a:schemeClr val="dk1"/>
                </a:solidFill>
                <a:latin typeface="Arial"/>
                <a:ea typeface="Arial"/>
                <a:cs typeface="Arial"/>
                <a:sym typeface="Arial"/>
              </a:rPr>
              <a:t>Harga satuan daerah adalah biaya standar berdasarkan pada kebutuhan pembiayaan kegiatan rehabilitasi  dan rekonstruksi di wilayah terdampak bencana.</a:t>
            </a:r>
            <a:endParaRPr sz="2100">
              <a:solidFill>
                <a:schemeClr val="dk1"/>
              </a:solidFill>
              <a:latin typeface="Arial"/>
              <a:ea typeface="Arial"/>
              <a:cs typeface="Arial"/>
              <a:sym typeface="Arial"/>
            </a:endParaRPr>
          </a:p>
        </p:txBody>
      </p:sp>
      <p:grpSp>
        <p:nvGrpSpPr>
          <p:cNvPr id="1052" name="Google Shape;1052;p38"/>
          <p:cNvGrpSpPr/>
          <p:nvPr/>
        </p:nvGrpSpPr>
        <p:grpSpPr>
          <a:xfrm>
            <a:off x="1400175" y="3835100"/>
            <a:ext cx="3162300" cy="1466850"/>
            <a:chOff x="933450" y="2556733"/>
            <a:chExt cx="2108200" cy="977900"/>
          </a:xfrm>
        </p:grpSpPr>
        <p:sp>
          <p:nvSpPr>
            <p:cNvPr id="1053" name="Google Shape;1053;p38"/>
            <p:cNvSpPr/>
            <p:nvPr/>
          </p:nvSpPr>
          <p:spPr>
            <a:xfrm>
              <a:off x="933450" y="2556733"/>
              <a:ext cx="2108200" cy="977900"/>
            </a:xfrm>
            <a:custGeom>
              <a:rect b="b" l="l" r="r" t="t"/>
              <a:pathLst>
                <a:path extrusionOk="0" h="977900" w="2108200">
                  <a:moveTo>
                    <a:pt x="1945213" y="0"/>
                  </a:moveTo>
                  <a:lnTo>
                    <a:pt x="162986" y="0"/>
                  </a:lnTo>
                  <a:lnTo>
                    <a:pt x="119658" y="5822"/>
                  </a:lnTo>
                  <a:lnTo>
                    <a:pt x="80724" y="22252"/>
                  </a:lnTo>
                  <a:lnTo>
                    <a:pt x="47737" y="47737"/>
                  </a:lnTo>
                  <a:lnTo>
                    <a:pt x="22252" y="80724"/>
                  </a:lnTo>
                  <a:lnTo>
                    <a:pt x="5822" y="119658"/>
                  </a:lnTo>
                  <a:lnTo>
                    <a:pt x="0" y="162986"/>
                  </a:lnTo>
                  <a:lnTo>
                    <a:pt x="0" y="814913"/>
                  </a:lnTo>
                  <a:lnTo>
                    <a:pt x="5822" y="858241"/>
                  </a:lnTo>
                  <a:lnTo>
                    <a:pt x="22252" y="897175"/>
                  </a:lnTo>
                  <a:lnTo>
                    <a:pt x="47737" y="930162"/>
                  </a:lnTo>
                  <a:lnTo>
                    <a:pt x="80724" y="955647"/>
                  </a:lnTo>
                  <a:lnTo>
                    <a:pt x="119658" y="972077"/>
                  </a:lnTo>
                  <a:lnTo>
                    <a:pt x="162986" y="977900"/>
                  </a:lnTo>
                  <a:lnTo>
                    <a:pt x="1945213" y="977900"/>
                  </a:lnTo>
                  <a:lnTo>
                    <a:pt x="1988541" y="972077"/>
                  </a:lnTo>
                  <a:lnTo>
                    <a:pt x="2027475" y="955647"/>
                  </a:lnTo>
                  <a:lnTo>
                    <a:pt x="2060462" y="930162"/>
                  </a:lnTo>
                  <a:lnTo>
                    <a:pt x="2085947" y="897175"/>
                  </a:lnTo>
                  <a:lnTo>
                    <a:pt x="2102377" y="858241"/>
                  </a:lnTo>
                  <a:lnTo>
                    <a:pt x="2108200" y="814913"/>
                  </a:lnTo>
                  <a:lnTo>
                    <a:pt x="2108200" y="162986"/>
                  </a:lnTo>
                  <a:lnTo>
                    <a:pt x="2102377" y="119658"/>
                  </a:lnTo>
                  <a:lnTo>
                    <a:pt x="2085947" y="80724"/>
                  </a:lnTo>
                  <a:lnTo>
                    <a:pt x="2060462" y="47737"/>
                  </a:lnTo>
                  <a:lnTo>
                    <a:pt x="2027475" y="22252"/>
                  </a:lnTo>
                  <a:lnTo>
                    <a:pt x="1988541" y="5822"/>
                  </a:lnTo>
                  <a:lnTo>
                    <a:pt x="1945213" y="0"/>
                  </a:lnTo>
                  <a:close/>
                </a:path>
              </a:pathLst>
            </a:custGeom>
            <a:solidFill>
              <a:srgbClr val="98E0C6"/>
            </a:solidFill>
            <a:ln>
              <a:noFill/>
            </a:ln>
            <a:effectLst>
              <a:reflection blurRad="0" dir="0" dist="0" endA="300" endPos="35000" kx="0" rotWithShape="0" algn="bl" stA="52000" stPos="0" sy="-100000" ky="0"/>
            </a:effectLst>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54" name="Google Shape;1054;p38"/>
            <p:cNvSpPr/>
            <p:nvPr/>
          </p:nvSpPr>
          <p:spPr>
            <a:xfrm>
              <a:off x="933450" y="2556733"/>
              <a:ext cx="2108200" cy="977900"/>
            </a:xfrm>
            <a:custGeom>
              <a:rect b="b" l="l" r="r" t="t"/>
              <a:pathLst>
                <a:path extrusionOk="0" h="977900" w="2108200">
                  <a:moveTo>
                    <a:pt x="0" y="162986"/>
                  </a:moveTo>
                  <a:lnTo>
                    <a:pt x="5822" y="119658"/>
                  </a:lnTo>
                  <a:lnTo>
                    <a:pt x="22252" y="80724"/>
                  </a:lnTo>
                  <a:lnTo>
                    <a:pt x="47737" y="47737"/>
                  </a:lnTo>
                  <a:lnTo>
                    <a:pt x="80724" y="22252"/>
                  </a:lnTo>
                  <a:lnTo>
                    <a:pt x="119658" y="5822"/>
                  </a:lnTo>
                  <a:lnTo>
                    <a:pt x="162986" y="0"/>
                  </a:lnTo>
                  <a:lnTo>
                    <a:pt x="1945213" y="0"/>
                  </a:lnTo>
                  <a:lnTo>
                    <a:pt x="1988541" y="5822"/>
                  </a:lnTo>
                  <a:lnTo>
                    <a:pt x="2027475" y="22252"/>
                  </a:lnTo>
                  <a:lnTo>
                    <a:pt x="2060462" y="47737"/>
                  </a:lnTo>
                  <a:lnTo>
                    <a:pt x="2085947" y="80724"/>
                  </a:lnTo>
                  <a:lnTo>
                    <a:pt x="2102377" y="119658"/>
                  </a:lnTo>
                  <a:lnTo>
                    <a:pt x="2108200" y="162986"/>
                  </a:lnTo>
                  <a:lnTo>
                    <a:pt x="2108200" y="814913"/>
                  </a:lnTo>
                  <a:lnTo>
                    <a:pt x="2102377" y="858241"/>
                  </a:lnTo>
                  <a:lnTo>
                    <a:pt x="2085947" y="897175"/>
                  </a:lnTo>
                  <a:lnTo>
                    <a:pt x="2060462" y="930162"/>
                  </a:lnTo>
                  <a:lnTo>
                    <a:pt x="2027475" y="955647"/>
                  </a:lnTo>
                  <a:lnTo>
                    <a:pt x="1988541" y="972077"/>
                  </a:lnTo>
                  <a:lnTo>
                    <a:pt x="1945213" y="977900"/>
                  </a:lnTo>
                  <a:lnTo>
                    <a:pt x="162986" y="977900"/>
                  </a:lnTo>
                  <a:lnTo>
                    <a:pt x="119658" y="972077"/>
                  </a:lnTo>
                  <a:lnTo>
                    <a:pt x="80724" y="955647"/>
                  </a:lnTo>
                  <a:lnTo>
                    <a:pt x="47737" y="930162"/>
                  </a:lnTo>
                  <a:lnTo>
                    <a:pt x="22252" y="897175"/>
                  </a:lnTo>
                  <a:lnTo>
                    <a:pt x="5822" y="858241"/>
                  </a:lnTo>
                  <a:lnTo>
                    <a:pt x="0" y="814913"/>
                  </a:lnTo>
                  <a:lnTo>
                    <a:pt x="0" y="162986"/>
                  </a:lnTo>
                  <a:close/>
                </a:path>
              </a:pathLst>
            </a:custGeom>
            <a:noFill/>
            <a:ln cap="flat" cmpd="sng" w="12700">
              <a:solidFill>
                <a:srgbClr val="B09A2C"/>
              </a:solidFill>
              <a:prstDash val="solid"/>
              <a:round/>
              <a:headEnd len="sm" w="sm" type="none"/>
              <a:tailEnd len="sm" w="sm" type="none"/>
            </a:ln>
            <a:effectLst>
              <a:reflection blurRad="0" dir="0" dist="0" endA="300" endPos="35000" kx="0" rotWithShape="0" algn="bl" stA="52000" stPos="0" sy="-100000" ky="0"/>
            </a:effectLst>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1055" name="Google Shape;1055;p38"/>
          <p:cNvSpPr txBox="1"/>
          <p:nvPr/>
        </p:nvSpPr>
        <p:spPr>
          <a:xfrm>
            <a:off x="1669256" y="4211573"/>
            <a:ext cx="2624138" cy="665567"/>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4200">
                <a:solidFill>
                  <a:schemeClr val="dk1"/>
                </a:solidFill>
                <a:latin typeface="Arial"/>
                <a:ea typeface="Arial"/>
                <a:cs typeface="Arial"/>
                <a:sym typeface="Arial"/>
              </a:rPr>
              <a:t>Kebutuhan</a:t>
            </a:r>
            <a:endParaRPr/>
          </a:p>
        </p:txBody>
      </p:sp>
      <p:grpSp>
        <p:nvGrpSpPr>
          <p:cNvPr id="1056" name="Google Shape;1056;p38"/>
          <p:cNvGrpSpPr/>
          <p:nvPr/>
        </p:nvGrpSpPr>
        <p:grpSpPr>
          <a:xfrm>
            <a:off x="4889378" y="4310893"/>
            <a:ext cx="1021080" cy="206693"/>
            <a:chOff x="3259585" y="2873928"/>
            <a:chExt cx="680720" cy="137795"/>
          </a:xfrm>
        </p:grpSpPr>
        <p:sp>
          <p:nvSpPr>
            <p:cNvPr id="1057" name="Google Shape;1057;p38"/>
            <p:cNvSpPr/>
            <p:nvPr/>
          </p:nvSpPr>
          <p:spPr>
            <a:xfrm>
              <a:off x="3259585" y="2873928"/>
              <a:ext cx="680720" cy="137795"/>
            </a:xfrm>
            <a:custGeom>
              <a:rect b="b" l="l" r="r" t="t"/>
              <a:pathLst>
                <a:path extrusionOk="0" h="137794" w="680720">
                  <a:moveTo>
                    <a:pt x="680206" y="0"/>
                  </a:moveTo>
                  <a:lnTo>
                    <a:pt x="0" y="0"/>
                  </a:lnTo>
                  <a:lnTo>
                    <a:pt x="0" y="137403"/>
                  </a:lnTo>
                  <a:lnTo>
                    <a:pt x="680206" y="137403"/>
                  </a:lnTo>
                  <a:lnTo>
                    <a:pt x="680206" y="0"/>
                  </a:lnTo>
                  <a:close/>
                </a:path>
              </a:pathLst>
            </a:custGeom>
            <a:solidFill>
              <a:srgbClr val="F0D23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58" name="Google Shape;1058;p38"/>
            <p:cNvSpPr/>
            <p:nvPr/>
          </p:nvSpPr>
          <p:spPr>
            <a:xfrm>
              <a:off x="3259585" y="2873928"/>
              <a:ext cx="680720" cy="137795"/>
            </a:xfrm>
            <a:custGeom>
              <a:rect b="b" l="l" r="r" t="t"/>
              <a:pathLst>
                <a:path extrusionOk="0" h="137794" w="680720">
                  <a:moveTo>
                    <a:pt x="0" y="0"/>
                  </a:moveTo>
                  <a:lnTo>
                    <a:pt x="680206" y="0"/>
                  </a:lnTo>
                  <a:lnTo>
                    <a:pt x="680206" y="137404"/>
                  </a:lnTo>
                  <a:lnTo>
                    <a:pt x="0" y="137404"/>
                  </a:lnTo>
                  <a:lnTo>
                    <a:pt x="0" y="0"/>
                  </a:lnTo>
                  <a:close/>
                </a:path>
              </a:pathLst>
            </a:custGeom>
            <a:noFill/>
            <a:ln cap="flat" cmpd="sng" w="12700">
              <a:solidFill>
                <a:srgbClr val="B09A2C"/>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grpSp>
        <p:nvGrpSpPr>
          <p:cNvPr id="1059" name="Google Shape;1059;p38"/>
          <p:cNvGrpSpPr/>
          <p:nvPr/>
        </p:nvGrpSpPr>
        <p:grpSpPr>
          <a:xfrm>
            <a:off x="4889378" y="4620052"/>
            <a:ext cx="1021080" cy="206693"/>
            <a:chOff x="3259585" y="3080034"/>
            <a:chExt cx="680720" cy="137795"/>
          </a:xfrm>
        </p:grpSpPr>
        <p:sp>
          <p:nvSpPr>
            <p:cNvPr id="1060" name="Google Shape;1060;p38"/>
            <p:cNvSpPr/>
            <p:nvPr/>
          </p:nvSpPr>
          <p:spPr>
            <a:xfrm>
              <a:off x="3259585" y="3080034"/>
              <a:ext cx="680720" cy="137795"/>
            </a:xfrm>
            <a:custGeom>
              <a:rect b="b" l="l" r="r" t="t"/>
              <a:pathLst>
                <a:path extrusionOk="0" h="137794" w="680720">
                  <a:moveTo>
                    <a:pt x="680206" y="0"/>
                  </a:moveTo>
                  <a:lnTo>
                    <a:pt x="0" y="0"/>
                  </a:lnTo>
                  <a:lnTo>
                    <a:pt x="0" y="137403"/>
                  </a:lnTo>
                  <a:lnTo>
                    <a:pt x="680206" y="137403"/>
                  </a:lnTo>
                  <a:lnTo>
                    <a:pt x="680206" y="0"/>
                  </a:lnTo>
                  <a:close/>
                </a:path>
              </a:pathLst>
            </a:custGeom>
            <a:solidFill>
              <a:srgbClr val="F0D23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61" name="Google Shape;1061;p38"/>
            <p:cNvSpPr/>
            <p:nvPr/>
          </p:nvSpPr>
          <p:spPr>
            <a:xfrm>
              <a:off x="3259585" y="3080034"/>
              <a:ext cx="680720" cy="137795"/>
            </a:xfrm>
            <a:custGeom>
              <a:rect b="b" l="l" r="r" t="t"/>
              <a:pathLst>
                <a:path extrusionOk="0" h="137794" w="680720">
                  <a:moveTo>
                    <a:pt x="0" y="0"/>
                  </a:moveTo>
                  <a:lnTo>
                    <a:pt x="680206" y="0"/>
                  </a:lnTo>
                  <a:lnTo>
                    <a:pt x="680206" y="137404"/>
                  </a:lnTo>
                  <a:lnTo>
                    <a:pt x="0" y="137404"/>
                  </a:lnTo>
                  <a:lnTo>
                    <a:pt x="0" y="0"/>
                  </a:lnTo>
                  <a:close/>
                </a:path>
              </a:pathLst>
            </a:custGeom>
            <a:noFill/>
            <a:ln cap="flat" cmpd="sng" w="12700">
              <a:solidFill>
                <a:srgbClr val="B09A2C"/>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grpSp>
        <p:nvGrpSpPr>
          <p:cNvPr id="1062" name="Google Shape;1062;p38"/>
          <p:cNvGrpSpPr/>
          <p:nvPr/>
        </p:nvGrpSpPr>
        <p:grpSpPr>
          <a:xfrm>
            <a:off x="6362700" y="3835100"/>
            <a:ext cx="2971800" cy="1466850"/>
            <a:chOff x="4241800" y="2556733"/>
            <a:chExt cx="1981200" cy="977900"/>
          </a:xfrm>
        </p:grpSpPr>
        <p:sp>
          <p:nvSpPr>
            <p:cNvPr id="1063" name="Google Shape;1063;p38"/>
            <p:cNvSpPr/>
            <p:nvPr/>
          </p:nvSpPr>
          <p:spPr>
            <a:xfrm>
              <a:off x="4241800" y="2556733"/>
              <a:ext cx="1981200" cy="977900"/>
            </a:xfrm>
            <a:custGeom>
              <a:rect b="b" l="l" r="r" t="t"/>
              <a:pathLst>
                <a:path extrusionOk="0" h="977900" w="1981200">
                  <a:moveTo>
                    <a:pt x="1818212" y="0"/>
                  </a:moveTo>
                  <a:lnTo>
                    <a:pt x="162986" y="0"/>
                  </a:lnTo>
                  <a:lnTo>
                    <a:pt x="119658" y="5822"/>
                  </a:lnTo>
                  <a:lnTo>
                    <a:pt x="80724" y="22252"/>
                  </a:lnTo>
                  <a:lnTo>
                    <a:pt x="47737" y="47738"/>
                  </a:lnTo>
                  <a:lnTo>
                    <a:pt x="22252" y="80725"/>
                  </a:lnTo>
                  <a:lnTo>
                    <a:pt x="5822" y="119659"/>
                  </a:lnTo>
                  <a:lnTo>
                    <a:pt x="0" y="162987"/>
                  </a:lnTo>
                  <a:lnTo>
                    <a:pt x="0" y="814913"/>
                  </a:lnTo>
                  <a:lnTo>
                    <a:pt x="5822" y="858241"/>
                  </a:lnTo>
                  <a:lnTo>
                    <a:pt x="22252" y="897175"/>
                  </a:lnTo>
                  <a:lnTo>
                    <a:pt x="47737" y="930162"/>
                  </a:lnTo>
                  <a:lnTo>
                    <a:pt x="80724" y="955647"/>
                  </a:lnTo>
                  <a:lnTo>
                    <a:pt x="119658" y="972077"/>
                  </a:lnTo>
                  <a:lnTo>
                    <a:pt x="162986" y="977900"/>
                  </a:lnTo>
                  <a:lnTo>
                    <a:pt x="1818212" y="977900"/>
                  </a:lnTo>
                  <a:lnTo>
                    <a:pt x="1861540" y="972077"/>
                  </a:lnTo>
                  <a:lnTo>
                    <a:pt x="1900475" y="955647"/>
                  </a:lnTo>
                  <a:lnTo>
                    <a:pt x="1933462" y="930162"/>
                  </a:lnTo>
                  <a:lnTo>
                    <a:pt x="1958947" y="897175"/>
                  </a:lnTo>
                  <a:lnTo>
                    <a:pt x="1975377" y="858241"/>
                  </a:lnTo>
                  <a:lnTo>
                    <a:pt x="1981200" y="814913"/>
                  </a:lnTo>
                  <a:lnTo>
                    <a:pt x="1981200" y="162987"/>
                  </a:lnTo>
                  <a:lnTo>
                    <a:pt x="1975377" y="119659"/>
                  </a:lnTo>
                  <a:lnTo>
                    <a:pt x="1958947" y="80725"/>
                  </a:lnTo>
                  <a:lnTo>
                    <a:pt x="1933462" y="47738"/>
                  </a:lnTo>
                  <a:lnTo>
                    <a:pt x="1900475" y="22252"/>
                  </a:lnTo>
                  <a:lnTo>
                    <a:pt x="1861540" y="5822"/>
                  </a:lnTo>
                  <a:lnTo>
                    <a:pt x="1818212" y="0"/>
                  </a:lnTo>
                  <a:close/>
                </a:path>
              </a:pathLst>
            </a:custGeom>
            <a:solidFill>
              <a:srgbClr val="F48999"/>
            </a:solidFill>
            <a:ln>
              <a:noFill/>
            </a:ln>
            <a:effectLst>
              <a:reflection blurRad="0" dir="0" dist="0" endA="300" endPos="35000" kx="0" rotWithShape="0" algn="bl" stA="52000" stPos="0" sy="-100000" ky="0"/>
            </a:effectLst>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64" name="Google Shape;1064;p38"/>
            <p:cNvSpPr/>
            <p:nvPr/>
          </p:nvSpPr>
          <p:spPr>
            <a:xfrm>
              <a:off x="4241800" y="2556733"/>
              <a:ext cx="1981200" cy="977900"/>
            </a:xfrm>
            <a:custGeom>
              <a:rect b="b" l="l" r="r" t="t"/>
              <a:pathLst>
                <a:path extrusionOk="0" h="977900" w="1981200">
                  <a:moveTo>
                    <a:pt x="0" y="162987"/>
                  </a:moveTo>
                  <a:lnTo>
                    <a:pt x="5822" y="119659"/>
                  </a:lnTo>
                  <a:lnTo>
                    <a:pt x="22252" y="80724"/>
                  </a:lnTo>
                  <a:lnTo>
                    <a:pt x="47737" y="47737"/>
                  </a:lnTo>
                  <a:lnTo>
                    <a:pt x="80724" y="22252"/>
                  </a:lnTo>
                  <a:lnTo>
                    <a:pt x="119658" y="5822"/>
                  </a:lnTo>
                  <a:lnTo>
                    <a:pt x="162987" y="0"/>
                  </a:lnTo>
                  <a:lnTo>
                    <a:pt x="1818213" y="0"/>
                  </a:lnTo>
                  <a:lnTo>
                    <a:pt x="1861541" y="5822"/>
                  </a:lnTo>
                  <a:lnTo>
                    <a:pt x="1900475" y="22252"/>
                  </a:lnTo>
                  <a:lnTo>
                    <a:pt x="1933462" y="47737"/>
                  </a:lnTo>
                  <a:lnTo>
                    <a:pt x="1958947" y="80724"/>
                  </a:lnTo>
                  <a:lnTo>
                    <a:pt x="1975377" y="119659"/>
                  </a:lnTo>
                  <a:lnTo>
                    <a:pt x="1981200" y="162987"/>
                  </a:lnTo>
                  <a:lnTo>
                    <a:pt x="1981200" y="814912"/>
                  </a:lnTo>
                  <a:lnTo>
                    <a:pt x="1975377" y="858240"/>
                  </a:lnTo>
                  <a:lnTo>
                    <a:pt x="1958947" y="897175"/>
                  </a:lnTo>
                  <a:lnTo>
                    <a:pt x="1933462" y="930162"/>
                  </a:lnTo>
                  <a:lnTo>
                    <a:pt x="1900475" y="955647"/>
                  </a:lnTo>
                  <a:lnTo>
                    <a:pt x="1861541" y="972077"/>
                  </a:lnTo>
                  <a:lnTo>
                    <a:pt x="1818213" y="977900"/>
                  </a:lnTo>
                  <a:lnTo>
                    <a:pt x="162987" y="977900"/>
                  </a:lnTo>
                  <a:lnTo>
                    <a:pt x="119658" y="972077"/>
                  </a:lnTo>
                  <a:lnTo>
                    <a:pt x="80724" y="955647"/>
                  </a:lnTo>
                  <a:lnTo>
                    <a:pt x="47737" y="930162"/>
                  </a:lnTo>
                  <a:lnTo>
                    <a:pt x="22252" y="897175"/>
                  </a:lnTo>
                  <a:lnTo>
                    <a:pt x="5822" y="858240"/>
                  </a:lnTo>
                  <a:lnTo>
                    <a:pt x="0" y="814912"/>
                  </a:lnTo>
                  <a:lnTo>
                    <a:pt x="0" y="162987"/>
                  </a:lnTo>
                  <a:close/>
                </a:path>
              </a:pathLst>
            </a:custGeom>
            <a:noFill/>
            <a:ln cap="flat" cmpd="sng" w="12700">
              <a:solidFill>
                <a:srgbClr val="B09A2C"/>
              </a:solidFill>
              <a:prstDash val="solid"/>
              <a:round/>
              <a:headEnd len="sm" w="sm" type="none"/>
              <a:tailEnd len="sm" w="sm" type="none"/>
            </a:ln>
            <a:effectLst>
              <a:reflection blurRad="0" dir="0" dist="0" endA="300" endPos="35000" kx="0" rotWithShape="0" algn="bl" stA="52000" stPos="0" sy="-100000" ky="0"/>
            </a:effectLst>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1065" name="Google Shape;1065;p38"/>
          <p:cNvSpPr txBox="1"/>
          <p:nvPr/>
        </p:nvSpPr>
        <p:spPr>
          <a:xfrm>
            <a:off x="6938200" y="4211573"/>
            <a:ext cx="1820228" cy="665567"/>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4200">
                <a:solidFill>
                  <a:schemeClr val="dk1"/>
                </a:solidFill>
                <a:latin typeface="Arial"/>
                <a:ea typeface="Arial"/>
                <a:cs typeface="Arial"/>
                <a:sym typeface="Arial"/>
              </a:rPr>
              <a:t>Volume</a:t>
            </a:r>
            <a:endParaRPr/>
          </a:p>
        </p:txBody>
      </p:sp>
      <p:grpSp>
        <p:nvGrpSpPr>
          <p:cNvPr id="1066" name="Google Shape;1066;p38"/>
          <p:cNvGrpSpPr/>
          <p:nvPr/>
        </p:nvGrpSpPr>
        <p:grpSpPr>
          <a:xfrm>
            <a:off x="9899447" y="4093925"/>
            <a:ext cx="737237" cy="949643"/>
            <a:chOff x="6599631" y="2729283"/>
            <a:chExt cx="491491" cy="633095"/>
          </a:xfrm>
        </p:grpSpPr>
        <p:sp>
          <p:nvSpPr>
            <p:cNvPr id="1067" name="Google Shape;1067;p38"/>
            <p:cNvSpPr/>
            <p:nvPr/>
          </p:nvSpPr>
          <p:spPr>
            <a:xfrm>
              <a:off x="6599631" y="2729283"/>
              <a:ext cx="491490" cy="633095"/>
            </a:xfrm>
            <a:custGeom>
              <a:rect b="b" l="l" r="r" t="t"/>
              <a:pathLst>
                <a:path extrusionOk="0" h="633095" w="491490">
                  <a:moveTo>
                    <a:pt x="356377" y="0"/>
                  </a:moveTo>
                  <a:lnTo>
                    <a:pt x="245668" y="169137"/>
                  </a:lnTo>
                  <a:lnTo>
                    <a:pt x="134960" y="0"/>
                  </a:lnTo>
                  <a:lnTo>
                    <a:pt x="0" y="88337"/>
                  </a:lnTo>
                  <a:lnTo>
                    <a:pt x="149277" y="316400"/>
                  </a:lnTo>
                  <a:lnTo>
                    <a:pt x="0" y="544464"/>
                  </a:lnTo>
                  <a:lnTo>
                    <a:pt x="134960" y="632800"/>
                  </a:lnTo>
                  <a:lnTo>
                    <a:pt x="245668" y="463664"/>
                  </a:lnTo>
                  <a:lnTo>
                    <a:pt x="356377" y="632800"/>
                  </a:lnTo>
                  <a:lnTo>
                    <a:pt x="491336" y="544464"/>
                  </a:lnTo>
                  <a:lnTo>
                    <a:pt x="342059" y="316400"/>
                  </a:lnTo>
                  <a:lnTo>
                    <a:pt x="491336" y="88337"/>
                  </a:lnTo>
                  <a:lnTo>
                    <a:pt x="356377" y="0"/>
                  </a:lnTo>
                  <a:close/>
                </a:path>
              </a:pathLst>
            </a:custGeom>
            <a:solidFill>
              <a:srgbClr val="F0D23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68" name="Google Shape;1068;p38"/>
            <p:cNvSpPr/>
            <p:nvPr/>
          </p:nvSpPr>
          <p:spPr>
            <a:xfrm>
              <a:off x="6599632" y="2729283"/>
              <a:ext cx="491490" cy="633095"/>
            </a:xfrm>
            <a:custGeom>
              <a:rect b="b" l="l" r="r" t="t"/>
              <a:pathLst>
                <a:path extrusionOk="0" h="633095" w="491490">
                  <a:moveTo>
                    <a:pt x="0" y="88336"/>
                  </a:moveTo>
                  <a:lnTo>
                    <a:pt x="134959" y="0"/>
                  </a:lnTo>
                  <a:lnTo>
                    <a:pt x="245667" y="169136"/>
                  </a:lnTo>
                  <a:lnTo>
                    <a:pt x="356376" y="0"/>
                  </a:lnTo>
                  <a:lnTo>
                    <a:pt x="491335" y="88336"/>
                  </a:lnTo>
                  <a:lnTo>
                    <a:pt x="342058" y="316400"/>
                  </a:lnTo>
                  <a:lnTo>
                    <a:pt x="491335" y="544463"/>
                  </a:lnTo>
                  <a:lnTo>
                    <a:pt x="356376" y="632800"/>
                  </a:lnTo>
                  <a:lnTo>
                    <a:pt x="245667" y="463663"/>
                  </a:lnTo>
                  <a:lnTo>
                    <a:pt x="134959" y="632800"/>
                  </a:lnTo>
                  <a:lnTo>
                    <a:pt x="0" y="544463"/>
                  </a:lnTo>
                  <a:lnTo>
                    <a:pt x="149276" y="316400"/>
                  </a:lnTo>
                  <a:lnTo>
                    <a:pt x="0" y="88336"/>
                  </a:lnTo>
                  <a:close/>
                </a:path>
              </a:pathLst>
            </a:custGeom>
            <a:noFill/>
            <a:ln cap="flat" cmpd="sng" w="12700">
              <a:solidFill>
                <a:srgbClr val="B09A2C"/>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grpSp>
        <p:nvGrpSpPr>
          <p:cNvPr id="1069" name="Google Shape;1069;p38"/>
          <p:cNvGrpSpPr/>
          <p:nvPr/>
        </p:nvGrpSpPr>
        <p:grpSpPr>
          <a:xfrm>
            <a:off x="11284843" y="3835100"/>
            <a:ext cx="4689158" cy="1543050"/>
            <a:chOff x="7523228" y="2556733"/>
            <a:chExt cx="3126105" cy="1028700"/>
          </a:xfrm>
        </p:grpSpPr>
        <p:sp>
          <p:nvSpPr>
            <p:cNvPr id="1070" name="Google Shape;1070;p38"/>
            <p:cNvSpPr/>
            <p:nvPr/>
          </p:nvSpPr>
          <p:spPr>
            <a:xfrm>
              <a:off x="7523228" y="2556733"/>
              <a:ext cx="3126105" cy="1028700"/>
            </a:xfrm>
            <a:custGeom>
              <a:rect b="b" l="l" r="r" t="t"/>
              <a:pathLst>
                <a:path extrusionOk="0" h="1028700" w="3126104">
                  <a:moveTo>
                    <a:pt x="2954267" y="0"/>
                  </a:moveTo>
                  <a:lnTo>
                    <a:pt x="171452" y="0"/>
                  </a:lnTo>
                  <a:lnTo>
                    <a:pt x="125873" y="6124"/>
                  </a:lnTo>
                  <a:lnTo>
                    <a:pt x="84916" y="23408"/>
                  </a:lnTo>
                  <a:lnTo>
                    <a:pt x="50217" y="50217"/>
                  </a:lnTo>
                  <a:lnTo>
                    <a:pt x="23408" y="84917"/>
                  </a:lnTo>
                  <a:lnTo>
                    <a:pt x="6124" y="125874"/>
                  </a:lnTo>
                  <a:lnTo>
                    <a:pt x="0" y="171453"/>
                  </a:lnTo>
                  <a:lnTo>
                    <a:pt x="0" y="857247"/>
                  </a:lnTo>
                  <a:lnTo>
                    <a:pt x="6124" y="902826"/>
                  </a:lnTo>
                  <a:lnTo>
                    <a:pt x="23408" y="943782"/>
                  </a:lnTo>
                  <a:lnTo>
                    <a:pt x="50217" y="978482"/>
                  </a:lnTo>
                  <a:lnTo>
                    <a:pt x="84916" y="1005291"/>
                  </a:lnTo>
                  <a:lnTo>
                    <a:pt x="125873" y="1022575"/>
                  </a:lnTo>
                  <a:lnTo>
                    <a:pt x="171452" y="1028700"/>
                  </a:lnTo>
                  <a:lnTo>
                    <a:pt x="2954267" y="1028700"/>
                  </a:lnTo>
                  <a:lnTo>
                    <a:pt x="2999846" y="1022575"/>
                  </a:lnTo>
                  <a:lnTo>
                    <a:pt x="3040803" y="1005291"/>
                  </a:lnTo>
                  <a:lnTo>
                    <a:pt x="3075503" y="978482"/>
                  </a:lnTo>
                  <a:lnTo>
                    <a:pt x="3102312" y="943782"/>
                  </a:lnTo>
                  <a:lnTo>
                    <a:pt x="3119596" y="902826"/>
                  </a:lnTo>
                  <a:lnTo>
                    <a:pt x="3125721" y="857247"/>
                  </a:lnTo>
                  <a:lnTo>
                    <a:pt x="3125721" y="171453"/>
                  </a:lnTo>
                  <a:lnTo>
                    <a:pt x="3119596" y="125874"/>
                  </a:lnTo>
                  <a:lnTo>
                    <a:pt x="3102312" y="84917"/>
                  </a:lnTo>
                  <a:lnTo>
                    <a:pt x="3075503" y="50217"/>
                  </a:lnTo>
                  <a:lnTo>
                    <a:pt x="3040803" y="23408"/>
                  </a:lnTo>
                  <a:lnTo>
                    <a:pt x="2999846" y="6124"/>
                  </a:lnTo>
                  <a:lnTo>
                    <a:pt x="2954267" y="0"/>
                  </a:lnTo>
                  <a:close/>
                </a:path>
              </a:pathLst>
            </a:custGeom>
            <a:solidFill>
              <a:srgbClr val="92D050"/>
            </a:solidFill>
            <a:ln>
              <a:noFill/>
            </a:ln>
            <a:effectLst>
              <a:reflection blurRad="0" dir="0" dist="0" endA="300" endPos="35000" kx="0" rotWithShape="0" algn="bl" stA="52000" stPos="0" sy="-100000" ky="0"/>
            </a:effectLst>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071" name="Google Shape;1071;p38"/>
            <p:cNvSpPr/>
            <p:nvPr/>
          </p:nvSpPr>
          <p:spPr>
            <a:xfrm>
              <a:off x="7523228" y="2556733"/>
              <a:ext cx="3126105" cy="1028700"/>
            </a:xfrm>
            <a:custGeom>
              <a:rect b="b" l="l" r="r" t="t"/>
              <a:pathLst>
                <a:path extrusionOk="0" h="1028700" w="3126104">
                  <a:moveTo>
                    <a:pt x="0" y="171453"/>
                  </a:moveTo>
                  <a:lnTo>
                    <a:pt x="6124" y="125874"/>
                  </a:lnTo>
                  <a:lnTo>
                    <a:pt x="23408" y="84917"/>
                  </a:lnTo>
                  <a:lnTo>
                    <a:pt x="50217" y="50217"/>
                  </a:lnTo>
                  <a:lnTo>
                    <a:pt x="84917" y="23408"/>
                  </a:lnTo>
                  <a:lnTo>
                    <a:pt x="125874" y="6124"/>
                  </a:lnTo>
                  <a:lnTo>
                    <a:pt x="171453" y="0"/>
                  </a:lnTo>
                  <a:lnTo>
                    <a:pt x="2954269" y="0"/>
                  </a:lnTo>
                  <a:lnTo>
                    <a:pt x="2999848" y="6124"/>
                  </a:lnTo>
                  <a:lnTo>
                    <a:pt x="3040804" y="23408"/>
                  </a:lnTo>
                  <a:lnTo>
                    <a:pt x="3075504" y="50217"/>
                  </a:lnTo>
                  <a:lnTo>
                    <a:pt x="3102313" y="84917"/>
                  </a:lnTo>
                  <a:lnTo>
                    <a:pt x="3119597" y="125874"/>
                  </a:lnTo>
                  <a:lnTo>
                    <a:pt x="3125722" y="171453"/>
                  </a:lnTo>
                  <a:lnTo>
                    <a:pt x="3125722" y="857246"/>
                  </a:lnTo>
                  <a:lnTo>
                    <a:pt x="3119597" y="902825"/>
                  </a:lnTo>
                  <a:lnTo>
                    <a:pt x="3102313" y="943782"/>
                  </a:lnTo>
                  <a:lnTo>
                    <a:pt x="3075504" y="978482"/>
                  </a:lnTo>
                  <a:lnTo>
                    <a:pt x="3040804" y="1005291"/>
                  </a:lnTo>
                  <a:lnTo>
                    <a:pt x="2999848" y="1022575"/>
                  </a:lnTo>
                  <a:lnTo>
                    <a:pt x="2954269" y="1028700"/>
                  </a:lnTo>
                  <a:lnTo>
                    <a:pt x="171453" y="1028700"/>
                  </a:lnTo>
                  <a:lnTo>
                    <a:pt x="125874" y="1022575"/>
                  </a:lnTo>
                  <a:lnTo>
                    <a:pt x="84917" y="1005291"/>
                  </a:lnTo>
                  <a:lnTo>
                    <a:pt x="50217" y="978482"/>
                  </a:lnTo>
                  <a:lnTo>
                    <a:pt x="23408" y="943782"/>
                  </a:lnTo>
                  <a:lnTo>
                    <a:pt x="6124" y="902825"/>
                  </a:lnTo>
                  <a:lnTo>
                    <a:pt x="0" y="857246"/>
                  </a:lnTo>
                  <a:lnTo>
                    <a:pt x="0" y="171453"/>
                  </a:lnTo>
                  <a:close/>
                </a:path>
              </a:pathLst>
            </a:custGeom>
            <a:noFill/>
            <a:ln cap="flat" cmpd="sng" w="12700">
              <a:solidFill>
                <a:srgbClr val="B09A2C"/>
              </a:solidFill>
              <a:prstDash val="solid"/>
              <a:round/>
              <a:headEnd len="sm" w="sm" type="none"/>
              <a:tailEnd len="sm" w="sm" type="none"/>
            </a:ln>
            <a:effectLst>
              <a:reflection blurRad="0" dir="0" dist="0" endA="300" endPos="35000" kx="0" rotWithShape="0" algn="bl" stA="52000" stPos="0" sy="-100000" ky="0"/>
            </a:effectLst>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1072" name="Google Shape;1072;p38"/>
          <p:cNvSpPr txBox="1"/>
          <p:nvPr/>
        </p:nvSpPr>
        <p:spPr>
          <a:xfrm>
            <a:off x="11961068" y="3928109"/>
            <a:ext cx="3336608" cy="1274644"/>
          </a:xfrm>
          <a:prstGeom prst="rect">
            <a:avLst/>
          </a:prstGeom>
          <a:noFill/>
          <a:ln>
            <a:noFill/>
          </a:ln>
        </p:spPr>
        <p:txBody>
          <a:bodyPr anchorCtr="0" anchor="t" bIns="0" lIns="0" spcFirstLastPara="1" rIns="0" wrap="square" tIns="9525">
            <a:spAutoFit/>
          </a:bodyPr>
          <a:lstStyle/>
          <a:p>
            <a:pPr indent="-771525" lvl="0" marL="790575" marR="7620" rtl="0" algn="l">
              <a:lnSpc>
                <a:spcPct val="101400"/>
              </a:lnSpc>
              <a:spcBef>
                <a:spcPts val="0"/>
              </a:spcBef>
              <a:spcAft>
                <a:spcPts val="0"/>
              </a:spcAft>
              <a:buNone/>
            </a:pPr>
            <a:r>
              <a:rPr lang="en-US" sz="4200">
                <a:solidFill>
                  <a:schemeClr val="dk1"/>
                </a:solidFill>
                <a:latin typeface="Arial"/>
                <a:ea typeface="Arial"/>
                <a:cs typeface="Arial"/>
                <a:sym typeface="Arial"/>
              </a:rPr>
              <a:t>Harga Satuan  Daerah</a:t>
            </a:r>
            <a:endParaRPr/>
          </a:p>
        </p:txBody>
      </p:sp>
      <p:grpSp>
        <p:nvGrpSpPr>
          <p:cNvPr id="1073" name="Google Shape;1073;p38"/>
          <p:cNvGrpSpPr/>
          <p:nvPr/>
        </p:nvGrpSpPr>
        <p:grpSpPr>
          <a:xfrm>
            <a:off x="12326780" y="165806"/>
            <a:ext cx="5867400" cy="799384"/>
            <a:chOff x="11734800" y="319222"/>
            <a:chExt cx="5867400" cy="799384"/>
          </a:xfrm>
        </p:grpSpPr>
        <p:pic>
          <p:nvPicPr>
            <p:cNvPr id="1074" name="Google Shape;1074;p38"/>
            <p:cNvPicPr preferRelativeResize="0"/>
            <p:nvPr/>
          </p:nvPicPr>
          <p:blipFill rotWithShape="1">
            <a:blip r:embed="rId3">
              <a:alphaModFix/>
            </a:blip>
            <a:srcRect b="0" l="0" r="0" t="0"/>
            <a:stretch/>
          </p:blipFill>
          <p:spPr>
            <a:xfrm>
              <a:off x="14980376" y="319222"/>
              <a:ext cx="2621824" cy="513827"/>
            </a:xfrm>
            <a:prstGeom prst="rect">
              <a:avLst/>
            </a:prstGeom>
            <a:noFill/>
            <a:ln>
              <a:noFill/>
            </a:ln>
          </p:spPr>
        </p:pic>
        <p:pic>
          <p:nvPicPr>
            <p:cNvPr id="1075" name="Google Shape;1075;p38"/>
            <p:cNvPicPr preferRelativeResize="0"/>
            <p:nvPr/>
          </p:nvPicPr>
          <p:blipFill rotWithShape="1">
            <a:blip r:embed="rId4">
              <a:alphaModFix/>
            </a:blip>
            <a:srcRect b="17211" l="0" r="0" t="0"/>
            <a:stretch/>
          </p:blipFill>
          <p:spPr>
            <a:xfrm>
              <a:off x="11734800" y="323297"/>
              <a:ext cx="3078048" cy="795309"/>
            </a:xfrm>
            <a:prstGeom prst="rect">
              <a:avLst/>
            </a:prstGeom>
            <a:noFill/>
            <a:ln>
              <a:noFill/>
            </a:ln>
          </p:spPr>
        </p:pic>
      </p:grpSp>
      <p:grpSp>
        <p:nvGrpSpPr>
          <p:cNvPr id="1076" name="Google Shape;1076;p38"/>
          <p:cNvGrpSpPr/>
          <p:nvPr/>
        </p:nvGrpSpPr>
        <p:grpSpPr>
          <a:xfrm>
            <a:off x="0" y="10018716"/>
            <a:ext cx="18288000" cy="358225"/>
            <a:chOff x="0" y="-38100"/>
            <a:chExt cx="4816593" cy="94348"/>
          </a:xfrm>
        </p:grpSpPr>
        <p:sp>
          <p:nvSpPr>
            <p:cNvPr id="1077" name="Google Shape;1077;p38"/>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5DA295"/>
            </a:solidFill>
            <a:ln>
              <a:noFill/>
            </a:ln>
          </p:spPr>
        </p:sp>
        <p:sp>
          <p:nvSpPr>
            <p:cNvPr id="1078" name="Google Shape;1078;p38"/>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sp>
        <p:nvSpPr>
          <p:cNvPr id="1083" name="Google Shape;1083;p39"/>
          <p:cNvSpPr/>
          <p:nvPr/>
        </p:nvSpPr>
        <p:spPr>
          <a:xfrm>
            <a:off x="1543050"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3">
              <a:alphaModFix/>
            </a:blip>
            <a:stretch>
              <a:fillRect b="0" l="0" r="0" t="0"/>
            </a:stretch>
          </a:blipFill>
          <a:ln>
            <a:noFill/>
          </a:ln>
        </p:spPr>
      </p:sp>
      <p:grpSp>
        <p:nvGrpSpPr>
          <p:cNvPr id="1084" name="Google Shape;1084;p39"/>
          <p:cNvGrpSpPr/>
          <p:nvPr/>
        </p:nvGrpSpPr>
        <p:grpSpPr>
          <a:xfrm>
            <a:off x="13206071" y="-216991"/>
            <a:ext cx="5098053" cy="10503991"/>
            <a:chOff x="0" y="-57150"/>
            <a:chExt cx="1342697" cy="2766483"/>
          </a:xfrm>
        </p:grpSpPr>
        <p:sp>
          <p:nvSpPr>
            <p:cNvPr id="1085" name="Google Shape;1085;p39"/>
            <p:cNvSpPr/>
            <p:nvPr/>
          </p:nvSpPr>
          <p:spPr>
            <a:xfrm>
              <a:off x="0" y="0"/>
              <a:ext cx="1342697" cy="2709333"/>
            </a:xfrm>
            <a:custGeom>
              <a:rect b="b" l="l" r="r" t="t"/>
              <a:pathLst>
                <a:path extrusionOk="0" h="2709333" w="1342697">
                  <a:moveTo>
                    <a:pt x="0" y="0"/>
                  </a:moveTo>
                  <a:lnTo>
                    <a:pt x="1342697" y="0"/>
                  </a:lnTo>
                  <a:lnTo>
                    <a:pt x="1342697" y="2709333"/>
                  </a:lnTo>
                  <a:lnTo>
                    <a:pt x="0" y="2709333"/>
                  </a:lnTo>
                  <a:close/>
                </a:path>
              </a:pathLst>
            </a:custGeom>
            <a:solidFill>
              <a:srgbClr val="E1EFEA"/>
            </a:solidFill>
            <a:ln>
              <a:noFill/>
            </a:ln>
          </p:spPr>
        </p:sp>
        <p:sp>
          <p:nvSpPr>
            <p:cNvPr id="1086" name="Google Shape;1086;p39"/>
            <p:cNvSpPr txBox="1"/>
            <p:nvPr/>
          </p:nvSpPr>
          <p:spPr>
            <a:xfrm>
              <a:off x="0" y="-57150"/>
              <a:ext cx="134269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87" name="Google Shape;1087;p39"/>
          <p:cNvSpPr/>
          <p:nvPr/>
        </p:nvSpPr>
        <p:spPr>
          <a:xfrm>
            <a:off x="12224752" y="4223752"/>
            <a:ext cx="6063248" cy="6063248"/>
          </a:xfrm>
          <a:custGeom>
            <a:rect b="b" l="l" r="r" t="t"/>
            <a:pathLst>
              <a:path extrusionOk="0" h="3331210" w="3331210">
                <a:moveTo>
                  <a:pt x="3331210" y="3331210"/>
                </a:moveTo>
                <a:lnTo>
                  <a:pt x="0" y="3331210"/>
                </a:lnTo>
                <a:cubicBezTo>
                  <a:pt x="0" y="1490980"/>
                  <a:pt x="1490980" y="0"/>
                  <a:pt x="3331210" y="0"/>
                </a:cubicBezTo>
                <a:lnTo>
                  <a:pt x="3331210" y="3331210"/>
                </a:lnTo>
                <a:close/>
              </a:path>
            </a:pathLst>
          </a:custGeom>
          <a:blipFill rotWithShape="1">
            <a:blip r:embed="rId4">
              <a:alphaModFix/>
            </a:blip>
            <a:stretch>
              <a:fillRect b="0" l="-17114" r="-17114"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39"/>
          <p:cNvSpPr txBox="1"/>
          <p:nvPr/>
        </p:nvSpPr>
        <p:spPr>
          <a:xfrm>
            <a:off x="2286000" y="2781300"/>
            <a:ext cx="9525000" cy="615553"/>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000">
                <a:solidFill>
                  <a:srgbClr val="0C3635"/>
                </a:solidFill>
                <a:latin typeface="Arial"/>
                <a:ea typeface="Arial"/>
                <a:cs typeface="Arial"/>
                <a:sym typeface="Arial"/>
              </a:rPr>
              <a:t>CONTOH KASUS</a:t>
            </a:r>
            <a:endParaRPr/>
          </a:p>
        </p:txBody>
      </p:sp>
      <p:sp>
        <p:nvSpPr>
          <p:cNvPr id="1089" name="Google Shape;1089;p39"/>
          <p:cNvSpPr/>
          <p:nvPr/>
        </p:nvSpPr>
        <p:spPr>
          <a:xfrm>
            <a:off x="14250895" y="1971424"/>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5">
              <a:alphaModFix/>
            </a:blip>
            <a:stretch>
              <a:fillRect b="0" l="0" r="0" t="0"/>
            </a:stretch>
          </a:blipFill>
          <a:ln>
            <a:noFill/>
          </a:ln>
        </p:spPr>
      </p:sp>
      <p:sp>
        <p:nvSpPr>
          <p:cNvPr id="1090" name="Google Shape;1090;p39"/>
          <p:cNvSpPr/>
          <p:nvPr/>
        </p:nvSpPr>
        <p:spPr>
          <a:xfrm rot="-5400000">
            <a:off x="38848" y="6406904"/>
            <a:ext cx="3008405" cy="960574"/>
          </a:xfrm>
          <a:custGeom>
            <a:rect b="b" l="l" r="r" t="t"/>
            <a:pathLst>
              <a:path extrusionOk="0" h="960574" w="3008405">
                <a:moveTo>
                  <a:pt x="0" y="0"/>
                </a:moveTo>
                <a:lnTo>
                  <a:pt x="3008404" y="0"/>
                </a:lnTo>
                <a:lnTo>
                  <a:pt x="3008404" y="960574"/>
                </a:lnTo>
                <a:lnTo>
                  <a:pt x="0" y="96057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
          <p:cNvSpPr/>
          <p:nvPr/>
        </p:nvSpPr>
        <p:spPr>
          <a:xfrm rot="10800000">
            <a:off x="1742458" y="1528249"/>
            <a:ext cx="3665472" cy="1170374"/>
          </a:xfrm>
          <a:custGeom>
            <a:rect b="b" l="l" r="r" t="t"/>
            <a:pathLst>
              <a:path extrusionOk="0" h="1170374" w="3665472">
                <a:moveTo>
                  <a:pt x="0" y="0"/>
                </a:moveTo>
                <a:lnTo>
                  <a:pt x="3665472" y="0"/>
                </a:lnTo>
                <a:lnTo>
                  <a:pt x="3665472" y="1170374"/>
                </a:lnTo>
                <a:lnTo>
                  <a:pt x="0" y="1170374"/>
                </a:lnTo>
                <a:lnTo>
                  <a:pt x="0" y="0"/>
                </a:lnTo>
                <a:close/>
              </a:path>
            </a:pathLst>
          </a:custGeom>
          <a:blipFill rotWithShape="1">
            <a:blip r:embed="rId3">
              <a:alphaModFix/>
            </a:blip>
            <a:stretch>
              <a:fillRect b="0" l="0" r="0" t="0"/>
            </a:stretch>
          </a:blipFill>
          <a:ln>
            <a:noFill/>
          </a:ln>
        </p:spPr>
      </p:sp>
      <p:sp>
        <p:nvSpPr>
          <p:cNvPr id="301" name="Google Shape;301;p4"/>
          <p:cNvSpPr txBox="1"/>
          <p:nvPr/>
        </p:nvSpPr>
        <p:spPr>
          <a:xfrm>
            <a:off x="6760490" y="952500"/>
            <a:ext cx="10498810" cy="1641475"/>
          </a:xfrm>
          <a:prstGeom prst="rect">
            <a:avLst/>
          </a:prstGeom>
          <a:noFill/>
          <a:ln>
            <a:noFill/>
          </a:ln>
        </p:spPr>
        <p:txBody>
          <a:bodyPr anchorCtr="0" anchor="t" bIns="0" lIns="0" spcFirstLastPara="1" rIns="0" wrap="square" tIns="0">
            <a:spAutoFit/>
          </a:bodyPr>
          <a:lstStyle/>
          <a:p>
            <a:pPr indent="0" lvl="0" marL="0" marR="0" rtl="0" algn="r">
              <a:lnSpc>
                <a:spcPct val="113002"/>
              </a:lnSpc>
              <a:spcBef>
                <a:spcPts val="0"/>
              </a:spcBef>
              <a:spcAft>
                <a:spcPts val="0"/>
              </a:spcAft>
              <a:buNone/>
            </a:pPr>
            <a:r>
              <a:rPr b="1" lang="en-US" sz="5699" u="none" strike="noStrike">
                <a:solidFill>
                  <a:srgbClr val="0C3635"/>
                </a:solidFill>
                <a:latin typeface="Arial"/>
                <a:ea typeface="Arial"/>
                <a:cs typeface="Arial"/>
                <a:sym typeface="Arial"/>
              </a:rPr>
              <a:t>KONSEP REHABILITASI DAN REKONSTRUKSI</a:t>
            </a:r>
            <a:endParaRPr/>
          </a:p>
        </p:txBody>
      </p:sp>
      <p:pic>
        <p:nvPicPr>
          <p:cNvPr id="302" name="Google Shape;302;p4"/>
          <p:cNvPicPr preferRelativeResize="0"/>
          <p:nvPr/>
        </p:nvPicPr>
        <p:blipFill rotWithShape="1">
          <a:blip r:embed="rId4">
            <a:alphaModFix/>
          </a:blip>
          <a:srcRect b="0" l="0" r="0" t="0"/>
          <a:stretch/>
        </p:blipFill>
        <p:spPr>
          <a:xfrm>
            <a:off x="2524811" y="3554123"/>
            <a:ext cx="4094000" cy="5416677"/>
          </a:xfrm>
          <a:prstGeom prst="rect">
            <a:avLst/>
          </a:prstGeom>
          <a:noFill/>
          <a:ln>
            <a:noFill/>
          </a:ln>
        </p:spPr>
      </p:pic>
      <p:pic>
        <p:nvPicPr>
          <p:cNvPr id="303" name="Google Shape;303;p4"/>
          <p:cNvPicPr preferRelativeResize="0"/>
          <p:nvPr/>
        </p:nvPicPr>
        <p:blipFill rotWithShape="1">
          <a:blip r:embed="rId5">
            <a:alphaModFix/>
          </a:blip>
          <a:srcRect b="0" l="0" r="0" t="0"/>
          <a:stretch/>
        </p:blipFill>
        <p:spPr>
          <a:xfrm>
            <a:off x="9829800" y="4433661"/>
            <a:ext cx="5496393" cy="3657600"/>
          </a:xfrm>
          <a:prstGeom prst="ellipse">
            <a:avLst/>
          </a:prstGeom>
          <a:noFill/>
          <a:ln cap="rnd" cmpd="sng" w="190500">
            <a:solidFill>
              <a:srgbClr val="C8C6BD"/>
            </a:solidFill>
            <a:prstDash val="solid"/>
            <a:round/>
            <a:headEnd len="sm" w="sm" type="none"/>
            <a:tailEnd len="sm" w="sm" type="none"/>
          </a:ln>
          <a:effectLst>
            <a:outerShdw blurRad="127000" rotWithShape="0" algn="bl">
              <a:srgbClr val="000000"/>
            </a:outerShdw>
          </a:effectLst>
        </p:spPr>
      </p:pic>
      <p:sp>
        <p:nvSpPr>
          <p:cNvPr id="304" name="Google Shape;304;p4"/>
          <p:cNvSpPr/>
          <p:nvPr/>
        </p:nvSpPr>
        <p:spPr>
          <a:xfrm>
            <a:off x="6618811" y="5676900"/>
            <a:ext cx="2677589" cy="1219200"/>
          </a:xfrm>
          <a:prstGeom prst="leftRightArrow">
            <a:avLst>
              <a:gd fmla="val 50000" name="adj1"/>
              <a:gd fmla="val 50000" name="adj2"/>
            </a:avLst>
          </a:prstGeom>
          <a:solidFill>
            <a:srgbClr val="FF0000"/>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40"/>
          <p:cNvSpPr/>
          <p:nvPr/>
        </p:nvSpPr>
        <p:spPr>
          <a:xfrm>
            <a:off x="-857121" y="6106625"/>
            <a:ext cx="3380275" cy="3380275"/>
          </a:xfrm>
          <a:custGeom>
            <a:rect b="b" l="l" r="r" t="t"/>
            <a:pathLst>
              <a:path extrusionOk="0" h="3380275" w="3380275">
                <a:moveTo>
                  <a:pt x="0" y="0"/>
                </a:moveTo>
                <a:lnTo>
                  <a:pt x="3380276" y="0"/>
                </a:lnTo>
                <a:lnTo>
                  <a:pt x="3380276" y="3380275"/>
                </a:lnTo>
                <a:lnTo>
                  <a:pt x="0" y="3380275"/>
                </a:lnTo>
                <a:lnTo>
                  <a:pt x="0" y="0"/>
                </a:lnTo>
                <a:close/>
              </a:path>
            </a:pathLst>
          </a:custGeom>
          <a:blipFill rotWithShape="1">
            <a:blip r:embed="rId3">
              <a:alphaModFix/>
            </a:blip>
            <a:stretch>
              <a:fillRect b="0" l="0" r="0" t="0"/>
            </a:stretch>
          </a:blipFill>
          <a:ln>
            <a:noFill/>
          </a:ln>
        </p:spPr>
      </p:sp>
      <p:grpSp>
        <p:nvGrpSpPr>
          <p:cNvPr id="1096" name="Google Shape;1096;p40"/>
          <p:cNvGrpSpPr/>
          <p:nvPr/>
        </p:nvGrpSpPr>
        <p:grpSpPr>
          <a:xfrm>
            <a:off x="0" y="9928775"/>
            <a:ext cx="18288000" cy="358225"/>
            <a:chOff x="0" y="-38100"/>
            <a:chExt cx="4816593" cy="94348"/>
          </a:xfrm>
        </p:grpSpPr>
        <p:sp>
          <p:nvSpPr>
            <p:cNvPr id="1097" name="Google Shape;1097;p40"/>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5DA295"/>
            </a:solidFill>
            <a:ln>
              <a:noFill/>
            </a:ln>
          </p:spPr>
        </p:sp>
        <p:sp>
          <p:nvSpPr>
            <p:cNvPr id="1098" name="Google Shape;1098;p40"/>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99" name="Google Shape;1099;p40"/>
          <p:cNvSpPr/>
          <p:nvPr/>
        </p:nvSpPr>
        <p:spPr>
          <a:xfrm flipH="1" rot="10800000">
            <a:off x="14380637" y="-611753"/>
            <a:ext cx="4271475" cy="3459895"/>
          </a:xfrm>
          <a:custGeom>
            <a:rect b="b" l="l" r="r" t="t"/>
            <a:pathLst>
              <a:path extrusionOk="0" h="3459895" w="4271475">
                <a:moveTo>
                  <a:pt x="0" y="3459895"/>
                </a:moveTo>
                <a:lnTo>
                  <a:pt x="4271475" y="3459895"/>
                </a:lnTo>
                <a:lnTo>
                  <a:pt x="4271475" y="0"/>
                </a:lnTo>
                <a:lnTo>
                  <a:pt x="0" y="0"/>
                </a:lnTo>
                <a:lnTo>
                  <a:pt x="0" y="3459895"/>
                </a:lnTo>
                <a:close/>
              </a:path>
            </a:pathLst>
          </a:custGeom>
          <a:blipFill rotWithShape="1">
            <a:blip r:embed="rId4">
              <a:alphaModFix/>
            </a:blip>
            <a:stretch>
              <a:fillRect b="0" l="0" r="0" t="0"/>
            </a:stretch>
          </a:blipFill>
          <a:ln>
            <a:noFill/>
          </a:ln>
        </p:spPr>
      </p:sp>
      <p:grpSp>
        <p:nvGrpSpPr>
          <p:cNvPr id="1100" name="Google Shape;1100;p40"/>
          <p:cNvGrpSpPr/>
          <p:nvPr/>
        </p:nvGrpSpPr>
        <p:grpSpPr>
          <a:xfrm>
            <a:off x="0" y="-144660"/>
            <a:ext cx="18288000" cy="358225"/>
            <a:chOff x="0" y="-38100"/>
            <a:chExt cx="4816593" cy="94348"/>
          </a:xfrm>
        </p:grpSpPr>
        <p:sp>
          <p:nvSpPr>
            <p:cNvPr id="1101" name="Google Shape;1101;p40"/>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BFDDD2"/>
            </a:solidFill>
            <a:ln>
              <a:noFill/>
            </a:ln>
          </p:spPr>
        </p:sp>
        <p:sp>
          <p:nvSpPr>
            <p:cNvPr id="1102" name="Google Shape;1102;p40"/>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03" name="Google Shape;1103;p40"/>
          <p:cNvSpPr/>
          <p:nvPr/>
        </p:nvSpPr>
        <p:spPr>
          <a:xfrm>
            <a:off x="389196" y="598254"/>
            <a:ext cx="851704" cy="777374"/>
          </a:xfrm>
          <a:custGeom>
            <a:rect b="b" l="l" r="r" t="t"/>
            <a:pathLst>
              <a:path extrusionOk="0" h="777374" w="851704">
                <a:moveTo>
                  <a:pt x="0" y="0"/>
                </a:moveTo>
                <a:lnTo>
                  <a:pt x="851705" y="0"/>
                </a:lnTo>
                <a:lnTo>
                  <a:pt x="851705" y="777374"/>
                </a:lnTo>
                <a:lnTo>
                  <a:pt x="0" y="777374"/>
                </a:lnTo>
                <a:lnTo>
                  <a:pt x="0" y="0"/>
                </a:lnTo>
                <a:close/>
              </a:path>
            </a:pathLst>
          </a:custGeom>
          <a:blipFill rotWithShape="1">
            <a:blip r:embed="rId5">
              <a:alphaModFix/>
            </a:blip>
            <a:stretch>
              <a:fillRect b="0" l="0" r="0" t="0"/>
            </a:stretch>
          </a:blipFill>
          <a:ln>
            <a:noFill/>
          </a:ln>
        </p:spPr>
      </p:sp>
      <p:sp>
        <p:nvSpPr>
          <p:cNvPr id="1104" name="Google Shape;1104;p40"/>
          <p:cNvSpPr/>
          <p:nvPr/>
        </p:nvSpPr>
        <p:spPr>
          <a:xfrm>
            <a:off x="632097" y="758341"/>
            <a:ext cx="365904" cy="337962"/>
          </a:xfrm>
          <a:custGeom>
            <a:rect b="b" l="l" r="r" t="t"/>
            <a:pathLst>
              <a:path extrusionOk="0" h="337962" w="365904">
                <a:moveTo>
                  <a:pt x="0" y="0"/>
                </a:moveTo>
                <a:lnTo>
                  <a:pt x="365903" y="0"/>
                </a:lnTo>
                <a:lnTo>
                  <a:pt x="365903" y="337962"/>
                </a:lnTo>
                <a:lnTo>
                  <a:pt x="0" y="337962"/>
                </a:lnTo>
                <a:lnTo>
                  <a:pt x="0" y="0"/>
                </a:lnTo>
                <a:close/>
              </a:path>
            </a:pathLst>
          </a:custGeom>
          <a:blipFill rotWithShape="1">
            <a:blip r:embed="rId6">
              <a:alphaModFix/>
            </a:blip>
            <a:stretch>
              <a:fillRect b="0" l="0" r="0" t="0"/>
            </a:stretch>
          </a:blipFill>
          <a:ln>
            <a:noFill/>
          </a:ln>
        </p:spPr>
      </p:sp>
      <p:cxnSp>
        <p:nvCxnSpPr>
          <p:cNvPr id="1105" name="Google Shape;1105;p40"/>
          <p:cNvCxnSpPr/>
          <p:nvPr/>
        </p:nvCxnSpPr>
        <p:spPr>
          <a:xfrm>
            <a:off x="16564000" y="8877554"/>
            <a:ext cx="0" cy="761492"/>
          </a:xfrm>
          <a:prstGeom prst="straightConnector1">
            <a:avLst/>
          </a:prstGeom>
          <a:noFill/>
          <a:ln cap="flat" cmpd="sng" w="95250">
            <a:solidFill>
              <a:srgbClr val="5DA295"/>
            </a:solidFill>
            <a:prstDash val="solid"/>
            <a:round/>
            <a:headEnd len="sm" w="sm" type="none"/>
            <a:tailEnd len="sm" w="sm" type="none"/>
          </a:ln>
        </p:spPr>
      </p:cxnSp>
      <p:grpSp>
        <p:nvGrpSpPr>
          <p:cNvPr id="1106" name="Google Shape;1106;p40"/>
          <p:cNvGrpSpPr/>
          <p:nvPr/>
        </p:nvGrpSpPr>
        <p:grpSpPr>
          <a:xfrm>
            <a:off x="16368649" y="2629502"/>
            <a:ext cx="1150521" cy="1006706"/>
            <a:chOff x="0" y="0"/>
            <a:chExt cx="812800" cy="711200"/>
          </a:xfrm>
        </p:grpSpPr>
        <p:sp>
          <p:nvSpPr>
            <p:cNvPr id="1107" name="Google Shape;1107;p40"/>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BFDDD2"/>
            </a:solidFill>
            <a:ln>
              <a:noFill/>
            </a:ln>
          </p:spPr>
        </p:sp>
        <p:sp>
          <p:nvSpPr>
            <p:cNvPr id="1108" name="Google Shape;1108;p40"/>
            <p:cNvSpPr txBox="1"/>
            <p:nvPr/>
          </p:nvSpPr>
          <p:spPr>
            <a:xfrm>
              <a:off x="127000" y="292100"/>
              <a:ext cx="558800" cy="368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09" name="Google Shape;1109;p40"/>
          <p:cNvSpPr txBox="1"/>
          <p:nvPr/>
        </p:nvSpPr>
        <p:spPr>
          <a:xfrm>
            <a:off x="1445845" y="567841"/>
            <a:ext cx="3583355" cy="442429"/>
          </a:xfrm>
          <a:prstGeom prst="rect">
            <a:avLst/>
          </a:prstGeom>
          <a:noFill/>
          <a:ln>
            <a:noFill/>
          </a:ln>
        </p:spPr>
        <p:txBody>
          <a:bodyPr anchorCtr="0" anchor="t" bIns="0" lIns="0" spcFirstLastPara="1" rIns="0" wrap="square" tIns="0">
            <a:spAutoFit/>
          </a:bodyPr>
          <a:lstStyle/>
          <a:p>
            <a:pPr indent="0" lvl="0" marL="0" marR="0" rtl="0" algn="l">
              <a:lnSpc>
                <a:spcPct val="93333"/>
              </a:lnSpc>
              <a:spcBef>
                <a:spcPts val="0"/>
              </a:spcBef>
              <a:spcAft>
                <a:spcPts val="0"/>
              </a:spcAft>
              <a:buNone/>
            </a:pPr>
            <a:r>
              <a:rPr b="1" lang="en-US" sz="3600">
                <a:solidFill>
                  <a:srgbClr val="000000"/>
                </a:solidFill>
                <a:latin typeface="Arial"/>
                <a:ea typeface="Arial"/>
                <a:cs typeface="Arial"/>
                <a:sym typeface="Arial"/>
              </a:rPr>
              <a:t>STUDI KASUS</a:t>
            </a:r>
            <a:endParaRPr/>
          </a:p>
        </p:txBody>
      </p:sp>
      <p:sp>
        <p:nvSpPr>
          <p:cNvPr id="1110" name="Google Shape;1110;p40"/>
          <p:cNvSpPr txBox="1"/>
          <p:nvPr/>
        </p:nvSpPr>
        <p:spPr>
          <a:xfrm>
            <a:off x="1336040" y="2096706"/>
            <a:ext cx="16247111" cy="7030131"/>
          </a:xfrm>
          <a:prstGeom prst="rect">
            <a:avLst/>
          </a:prstGeom>
          <a:noFill/>
          <a:ln>
            <a:noFill/>
          </a:ln>
        </p:spPr>
        <p:txBody>
          <a:bodyPr anchorCtr="0" anchor="t" bIns="0" lIns="0" spcFirstLastPara="1" rIns="0" wrap="square" tIns="12700">
            <a:spAutoFit/>
          </a:bodyPr>
          <a:lstStyle/>
          <a:p>
            <a:pPr indent="-342917" lvl="0" marL="355619" marR="0" rtl="0" algn="l">
              <a:spcBef>
                <a:spcPts val="0"/>
              </a:spcBef>
              <a:spcAft>
                <a:spcPts val="0"/>
              </a:spcAft>
              <a:buClr>
                <a:srgbClr val="000000"/>
              </a:buClr>
              <a:buSzPts val="3000"/>
              <a:buFont typeface="Arial"/>
              <a:buChar char="•"/>
            </a:pPr>
            <a:r>
              <a:rPr lang="en-US" sz="3000">
                <a:solidFill>
                  <a:srgbClr val="000000"/>
                </a:solidFill>
                <a:latin typeface="Calibri"/>
                <a:ea typeface="Calibri"/>
                <a:cs typeface="Calibri"/>
                <a:sym typeface="Calibri"/>
              </a:rPr>
              <a:t>Terjadi bencana tanah longsor</a:t>
            </a:r>
            <a:endParaRPr sz="3000">
              <a:solidFill>
                <a:srgbClr val="000000"/>
              </a:solidFill>
              <a:latin typeface="Calibri"/>
              <a:ea typeface="Calibri"/>
              <a:cs typeface="Calibri"/>
              <a:sym typeface="Calibri"/>
            </a:endParaRPr>
          </a:p>
          <a:p>
            <a:pPr indent="-342917" lvl="0" marL="355619" marR="0" rtl="0" algn="l">
              <a:spcBef>
                <a:spcPts val="5"/>
              </a:spcBef>
              <a:spcAft>
                <a:spcPts val="0"/>
              </a:spcAft>
              <a:buClr>
                <a:srgbClr val="000000"/>
              </a:buClr>
              <a:buSzPts val="3000"/>
              <a:buFont typeface="Arial"/>
              <a:buChar char="•"/>
            </a:pPr>
            <a:r>
              <a:rPr lang="en-US" sz="3000">
                <a:solidFill>
                  <a:srgbClr val="000000"/>
                </a:solidFill>
                <a:latin typeface="Calibri"/>
                <a:ea typeface="Calibri"/>
                <a:cs typeface="Calibri"/>
                <a:sym typeface="Calibri"/>
              </a:rPr>
              <a:t>Jumlah pengungsi sebanyak 100 jiwa.</a:t>
            </a:r>
            <a:endParaRPr sz="3000">
              <a:solidFill>
                <a:srgbClr val="000000"/>
              </a:solidFill>
              <a:latin typeface="Calibri"/>
              <a:ea typeface="Calibri"/>
              <a:cs typeface="Calibri"/>
              <a:sym typeface="Calibri"/>
            </a:endParaRPr>
          </a:p>
          <a:p>
            <a:pPr indent="-342917" lvl="0" marL="355619" marR="0" rtl="0" algn="l">
              <a:spcBef>
                <a:spcPts val="0"/>
              </a:spcBef>
              <a:spcAft>
                <a:spcPts val="0"/>
              </a:spcAft>
              <a:buClr>
                <a:srgbClr val="000000"/>
              </a:buClr>
              <a:buSzPts val="3000"/>
              <a:buFont typeface="Arial"/>
              <a:buChar char="•"/>
            </a:pPr>
            <a:r>
              <a:rPr lang="en-US" sz="3000">
                <a:solidFill>
                  <a:srgbClr val="000000"/>
                </a:solidFill>
                <a:latin typeface="Calibri"/>
                <a:ea typeface="Calibri"/>
                <a:cs typeface="Calibri"/>
                <a:sym typeface="Calibri"/>
              </a:rPr>
              <a:t>Rumah rusak berat 10 unit.</a:t>
            </a:r>
            <a:endParaRPr sz="3000">
              <a:solidFill>
                <a:srgbClr val="000000"/>
              </a:solidFill>
              <a:latin typeface="Calibri"/>
              <a:ea typeface="Calibri"/>
              <a:cs typeface="Calibri"/>
              <a:sym typeface="Calibri"/>
            </a:endParaRPr>
          </a:p>
          <a:p>
            <a:pPr indent="-342917" lvl="0" marL="355619" marR="0" rtl="0" algn="l">
              <a:spcBef>
                <a:spcPts val="0"/>
              </a:spcBef>
              <a:spcAft>
                <a:spcPts val="0"/>
              </a:spcAft>
              <a:buClr>
                <a:srgbClr val="000000"/>
              </a:buClr>
              <a:buSzPts val="3000"/>
              <a:buFont typeface="Arial"/>
              <a:buChar char="•"/>
            </a:pPr>
            <a:r>
              <a:rPr lang="en-US" sz="3000">
                <a:solidFill>
                  <a:srgbClr val="000000"/>
                </a:solidFill>
                <a:latin typeface="Calibri"/>
                <a:ea typeface="Calibri"/>
                <a:cs typeface="Calibri"/>
                <a:sym typeface="Calibri"/>
              </a:rPr>
              <a:t>Rumah rusak sedang 15 unit.</a:t>
            </a:r>
            <a:endParaRPr sz="3000">
              <a:solidFill>
                <a:srgbClr val="000000"/>
              </a:solidFill>
              <a:latin typeface="Calibri"/>
              <a:ea typeface="Calibri"/>
              <a:cs typeface="Calibri"/>
              <a:sym typeface="Calibri"/>
            </a:endParaRPr>
          </a:p>
          <a:p>
            <a:pPr indent="-342917" lvl="0" marL="355619" marR="0" rtl="0" algn="l">
              <a:spcBef>
                <a:spcPts val="0"/>
              </a:spcBef>
              <a:spcAft>
                <a:spcPts val="0"/>
              </a:spcAft>
              <a:buClr>
                <a:srgbClr val="000000"/>
              </a:buClr>
              <a:buSzPts val="3000"/>
              <a:buFont typeface="Arial"/>
              <a:buChar char="•"/>
            </a:pPr>
            <a:r>
              <a:rPr lang="en-US" sz="3000">
                <a:solidFill>
                  <a:srgbClr val="000000"/>
                </a:solidFill>
                <a:latin typeface="Calibri"/>
                <a:ea typeface="Calibri"/>
                <a:cs typeface="Calibri"/>
                <a:sym typeface="Calibri"/>
              </a:rPr>
              <a:t>Harga satuan daerah bangunan gedung Rp 2.500.000/meter persegi.</a:t>
            </a:r>
            <a:endParaRPr sz="3000">
              <a:solidFill>
                <a:srgbClr val="000000"/>
              </a:solidFill>
              <a:latin typeface="Calibri"/>
              <a:ea typeface="Calibri"/>
              <a:cs typeface="Calibri"/>
              <a:sym typeface="Calibri"/>
            </a:endParaRPr>
          </a:p>
          <a:p>
            <a:pPr indent="-342917" lvl="0" marL="355619" marR="0" rtl="0" algn="l">
              <a:spcBef>
                <a:spcPts val="0"/>
              </a:spcBef>
              <a:spcAft>
                <a:spcPts val="0"/>
              </a:spcAft>
              <a:buClr>
                <a:srgbClr val="000000"/>
              </a:buClr>
              <a:buSzPts val="3000"/>
              <a:buFont typeface="Arial"/>
              <a:buChar char="•"/>
            </a:pPr>
            <a:r>
              <a:rPr lang="en-US" sz="3000">
                <a:solidFill>
                  <a:srgbClr val="000000"/>
                </a:solidFill>
                <a:latin typeface="Calibri"/>
                <a:ea typeface="Calibri"/>
                <a:cs typeface="Calibri"/>
                <a:sym typeface="Calibri"/>
              </a:rPr>
              <a:t>Tingkat kerusakan ditentukan dari hasil pengamatan foto dokumentasi dan survey lapangan secara</a:t>
            </a:r>
            <a:endParaRPr sz="3000">
              <a:solidFill>
                <a:srgbClr val="000000"/>
              </a:solidFill>
              <a:latin typeface="Calibri"/>
              <a:ea typeface="Calibri"/>
              <a:cs typeface="Calibri"/>
              <a:sym typeface="Calibri"/>
            </a:endParaRPr>
          </a:p>
          <a:p>
            <a:pPr indent="0" lvl="0" marL="354983" marR="0" rtl="0" algn="l">
              <a:spcBef>
                <a:spcPts val="5"/>
              </a:spcBef>
              <a:spcAft>
                <a:spcPts val="0"/>
              </a:spcAft>
              <a:buNone/>
            </a:pPr>
            <a:r>
              <a:rPr i="1" lang="en-US" sz="3000">
                <a:solidFill>
                  <a:srgbClr val="000000"/>
                </a:solidFill>
                <a:latin typeface="Calibri"/>
                <a:ea typeface="Calibri"/>
                <a:cs typeface="Calibri"/>
                <a:sym typeface="Calibri"/>
              </a:rPr>
              <a:t>sampling</a:t>
            </a:r>
            <a:r>
              <a:rPr lang="en-US" sz="3000">
                <a:solidFill>
                  <a:srgbClr val="000000"/>
                </a:solidFill>
                <a:latin typeface="Calibri"/>
                <a:ea typeface="Calibri"/>
                <a:cs typeface="Calibri"/>
                <a:sym typeface="Calibri"/>
              </a:rPr>
              <a:t>, diperoleh untuk rusak berat sebesar 80% dan sedang 50 %.</a:t>
            </a:r>
            <a:endParaRPr/>
          </a:p>
          <a:p>
            <a:pPr indent="-342917" lvl="0" marL="354983" marR="5081" rtl="0" algn="l">
              <a:spcBef>
                <a:spcPts val="0"/>
              </a:spcBef>
              <a:spcAft>
                <a:spcPts val="0"/>
              </a:spcAft>
              <a:buClr>
                <a:srgbClr val="000000"/>
              </a:buClr>
              <a:buSzPts val="3000"/>
              <a:buFont typeface="Arial"/>
              <a:buChar char="•"/>
            </a:pPr>
            <a:r>
              <a:rPr lang="en-US" sz="3000">
                <a:solidFill>
                  <a:srgbClr val="000000"/>
                </a:solidFill>
                <a:latin typeface="Calibri"/>
                <a:ea typeface="Calibri"/>
                <a:cs typeface="Calibri"/>
                <a:sym typeface="Calibri"/>
              </a:rPr>
              <a:t>Luasan bangunan rumah diasumsikan rata-rata sebesar 45 meter persegi(luas bangunan menyesuaikan  dengan kondisi masing-masing daerah) dari hasil pengamatan foto dokumentasi dan survey lapangan  secara </a:t>
            </a:r>
            <a:r>
              <a:rPr i="1" lang="en-US" sz="3000">
                <a:solidFill>
                  <a:srgbClr val="000000"/>
                </a:solidFill>
                <a:latin typeface="Calibri"/>
                <a:ea typeface="Calibri"/>
                <a:cs typeface="Calibri"/>
                <a:sym typeface="Calibri"/>
              </a:rPr>
              <a:t>sampling</a:t>
            </a:r>
            <a:r>
              <a:rPr lang="en-US" sz="3000">
                <a:solidFill>
                  <a:srgbClr val="000000"/>
                </a:solidFill>
                <a:latin typeface="Calibri"/>
                <a:ea typeface="Calibri"/>
                <a:cs typeface="Calibri"/>
                <a:sym typeface="Calibri"/>
              </a:rPr>
              <a:t>.</a:t>
            </a:r>
            <a:endParaRPr sz="3000">
              <a:solidFill>
                <a:srgbClr val="000000"/>
              </a:solidFill>
              <a:latin typeface="Calibri"/>
              <a:ea typeface="Calibri"/>
              <a:cs typeface="Calibri"/>
              <a:sym typeface="Calibri"/>
            </a:endParaRPr>
          </a:p>
          <a:p>
            <a:pPr indent="-342917" lvl="0" marL="355619" marR="0" rtl="0" algn="l">
              <a:spcBef>
                <a:spcPts val="0"/>
              </a:spcBef>
              <a:spcAft>
                <a:spcPts val="0"/>
              </a:spcAft>
              <a:buClr>
                <a:srgbClr val="000000"/>
              </a:buClr>
              <a:buSzPts val="3000"/>
              <a:buFont typeface="Arial"/>
              <a:buChar char="•"/>
            </a:pPr>
            <a:r>
              <a:rPr lang="en-US" sz="3000">
                <a:solidFill>
                  <a:srgbClr val="000000"/>
                </a:solidFill>
                <a:latin typeface="Calibri"/>
                <a:ea typeface="Calibri"/>
                <a:cs typeface="Calibri"/>
                <a:sym typeface="Calibri"/>
              </a:rPr>
              <a:t>Isi rumah diasumsikan mengalami rusak berat akibat longsor sebesar 10% dari nilai rumah.</a:t>
            </a:r>
            <a:endParaRPr sz="3000">
              <a:solidFill>
                <a:srgbClr val="000000"/>
              </a:solidFill>
              <a:latin typeface="Calibri"/>
              <a:ea typeface="Calibri"/>
              <a:cs typeface="Calibri"/>
              <a:sym typeface="Calibri"/>
            </a:endParaRPr>
          </a:p>
          <a:p>
            <a:pPr indent="-228611" lvl="0" marL="237079" marR="0" rtl="0" algn="l">
              <a:spcBef>
                <a:spcPts val="3"/>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Biaya hidup pengungsian Rp.50.000/orang untuk 1 hari.</a:t>
            </a:r>
            <a:endParaRPr sz="3200">
              <a:solidFill>
                <a:srgbClr val="000000"/>
              </a:solidFill>
              <a:latin typeface="Calibri"/>
              <a:ea typeface="Calibri"/>
              <a:cs typeface="Calibri"/>
              <a:sym typeface="Calibri"/>
            </a:endParaRPr>
          </a:p>
          <a:p>
            <a:pPr indent="-228611" lvl="0" marL="237079" marR="0" rtl="0" algn="l">
              <a:spcBef>
                <a:spcPts val="0"/>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Masyarakat di pengungsian diasumsikan selama 7 hari namun masih bisa bekerja.</a:t>
            </a:r>
            <a:endParaRPr sz="3200">
              <a:solidFill>
                <a:srgbClr val="000000"/>
              </a:solidFill>
              <a:latin typeface="Calibri"/>
              <a:ea typeface="Calibri"/>
              <a:cs typeface="Calibri"/>
              <a:sym typeface="Calibri"/>
            </a:endParaRPr>
          </a:p>
          <a:p>
            <a:pPr indent="-228611" lvl="0" marL="237079" marR="0" rtl="0" algn="l">
              <a:spcBef>
                <a:spcPts val="0"/>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Biaya pembersihan 1 rumah: 2 orang selama 2 hari dengan biaya Rp.100.000/orang.</a:t>
            </a:r>
            <a:endParaRPr sz="3200">
              <a:solidFill>
                <a:srgbClr val="000000"/>
              </a:solidFill>
              <a:latin typeface="Calibri"/>
              <a:ea typeface="Calibri"/>
              <a:cs typeface="Calibri"/>
              <a:sym typeface="Calibri"/>
            </a:endParaRPr>
          </a:p>
          <a:p>
            <a:pPr indent="-152417" lvl="0" marL="355619" marR="0" rtl="0" algn="l">
              <a:spcBef>
                <a:spcPts val="0"/>
              </a:spcBef>
              <a:spcAft>
                <a:spcPts val="0"/>
              </a:spcAft>
              <a:buClr>
                <a:schemeClr val="dk1"/>
              </a:buClr>
              <a:buSzPts val="3000"/>
              <a:buFont typeface="Arial"/>
              <a:buNone/>
            </a:pPr>
            <a:r>
              <a:t/>
            </a:r>
            <a:endParaRPr sz="3000">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grpSp>
        <p:nvGrpSpPr>
          <p:cNvPr id="1115" name="Google Shape;1115;p41"/>
          <p:cNvGrpSpPr/>
          <p:nvPr/>
        </p:nvGrpSpPr>
        <p:grpSpPr>
          <a:xfrm>
            <a:off x="0" y="9928775"/>
            <a:ext cx="18288000" cy="358225"/>
            <a:chOff x="0" y="-38100"/>
            <a:chExt cx="4816593" cy="94348"/>
          </a:xfrm>
        </p:grpSpPr>
        <p:sp>
          <p:nvSpPr>
            <p:cNvPr id="1116" name="Google Shape;1116;p41"/>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5DA295"/>
            </a:solidFill>
            <a:ln>
              <a:noFill/>
            </a:ln>
          </p:spPr>
        </p:sp>
        <p:sp>
          <p:nvSpPr>
            <p:cNvPr id="1117" name="Google Shape;1117;p41"/>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18" name="Google Shape;1118;p41"/>
          <p:cNvSpPr/>
          <p:nvPr/>
        </p:nvSpPr>
        <p:spPr>
          <a:xfrm>
            <a:off x="14827940" y="-1590389"/>
            <a:ext cx="4114800" cy="41148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grpSp>
        <p:nvGrpSpPr>
          <p:cNvPr id="1119" name="Google Shape;1119;p41"/>
          <p:cNvGrpSpPr/>
          <p:nvPr/>
        </p:nvGrpSpPr>
        <p:grpSpPr>
          <a:xfrm>
            <a:off x="0" y="-144660"/>
            <a:ext cx="18288000" cy="358225"/>
            <a:chOff x="0" y="-38100"/>
            <a:chExt cx="4816593" cy="94348"/>
          </a:xfrm>
        </p:grpSpPr>
        <p:sp>
          <p:nvSpPr>
            <p:cNvPr id="1120" name="Google Shape;1120;p41"/>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BFDDD2"/>
            </a:solidFill>
            <a:ln>
              <a:noFill/>
            </a:ln>
          </p:spPr>
        </p:sp>
        <p:sp>
          <p:nvSpPr>
            <p:cNvPr id="1121" name="Google Shape;1121;p41"/>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22" name="Google Shape;1122;p41"/>
          <p:cNvSpPr/>
          <p:nvPr/>
        </p:nvSpPr>
        <p:spPr>
          <a:xfrm>
            <a:off x="389196" y="598254"/>
            <a:ext cx="851704" cy="777374"/>
          </a:xfrm>
          <a:custGeom>
            <a:rect b="b" l="l" r="r" t="t"/>
            <a:pathLst>
              <a:path extrusionOk="0" h="777374" w="851704">
                <a:moveTo>
                  <a:pt x="0" y="0"/>
                </a:moveTo>
                <a:lnTo>
                  <a:pt x="851705" y="0"/>
                </a:lnTo>
                <a:lnTo>
                  <a:pt x="851705" y="777374"/>
                </a:lnTo>
                <a:lnTo>
                  <a:pt x="0" y="777374"/>
                </a:lnTo>
                <a:lnTo>
                  <a:pt x="0" y="0"/>
                </a:lnTo>
                <a:close/>
              </a:path>
            </a:pathLst>
          </a:custGeom>
          <a:blipFill rotWithShape="1">
            <a:blip r:embed="rId4">
              <a:alphaModFix/>
            </a:blip>
            <a:stretch>
              <a:fillRect b="0" l="0" r="0" t="0"/>
            </a:stretch>
          </a:blipFill>
          <a:ln>
            <a:noFill/>
          </a:ln>
        </p:spPr>
      </p:sp>
      <p:sp>
        <p:nvSpPr>
          <p:cNvPr id="1123" name="Google Shape;1123;p41"/>
          <p:cNvSpPr/>
          <p:nvPr/>
        </p:nvSpPr>
        <p:spPr>
          <a:xfrm>
            <a:off x="632097" y="758341"/>
            <a:ext cx="365904" cy="337962"/>
          </a:xfrm>
          <a:custGeom>
            <a:rect b="b" l="l" r="r" t="t"/>
            <a:pathLst>
              <a:path extrusionOk="0" h="337962" w="365904">
                <a:moveTo>
                  <a:pt x="0" y="0"/>
                </a:moveTo>
                <a:lnTo>
                  <a:pt x="365903" y="0"/>
                </a:lnTo>
                <a:lnTo>
                  <a:pt x="365903" y="337962"/>
                </a:lnTo>
                <a:lnTo>
                  <a:pt x="0" y="337962"/>
                </a:lnTo>
                <a:lnTo>
                  <a:pt x="0" y="0"/>
                </a:lnTo>
                <a:close/>
              </a:path>
            </a:pathLst>
          </a:custGeom>
          <a:blipFill rotWithShape="1">
            <a:blip r:embed="rId5">
              <a:alphaModFix/>
            </a:blip>
            <a:stretch>
              <a:fillRect b="0" l="0" r="0" t="0"/>
            </a:stretch>
          </a:blipFill>
          <a:ln>
            <a:noFill/>
          </a:ln>
        </p:spPr>
      </p:sp>
      <p:cxnSp>
        <p:nvCxnSpPr>
          <p:cNvPr id="1124" name="Google Shape;1124;p41"/>
          <p:cNvCxnSpPr/>
          <p:nvPr/>
        </p:nvCxnSpPr>
        <p:spPr>
          <a:xfrm>
            <a:off x="16564000" y="8877554"/>
            <a:ext cx="0" cy="761492"/>
          </a:xfrm>
          <a:prstGeom prst="straightConnector1">
            <a:avLst/>
          </a:prstGeom>
          <a:noFill/>
          <a:ln cap="flat" cmpd="sng" w="95250">
            <a:solidFill>
              <a:srgbClr val="5DA295"/>
            </a:solidFill>
            <a:prstDash val="solid"/>
            <a:round/>
            <a:headEnd len="sm" w="sm" type="none"/>
            <a:tailEnd len="sm" w="sm" type="none"/>
          </a:ln>
        </p:spPr>
      </p:cxnSp>
      <p:sp>
        <p:nvSpPr>
          <p:cNvPr id="1125" name="Google Shape;1125;p41"/>
          <p:cNvSpPr/>
          <p:nvPr/>
        </p:nvSpPr>
        <p:spPr>
          <a:xfrm>
            <a:off x="2613995" y="2710511"/>
            <a:ext cx="5223803" cy="5223803"/>
          </a:xfrm>
          <a:custGeom>
            <a:rect b="b" l="l" r="r" t="t"/>
            <a:pathLst>
              <a:path extrusionOk="0" h="5223803" w="5223803">
                <a:moveTo>
                  <a:pt x="0" y="0"/>
                </a:moveTo>
                <a:lnTo>
                  <a:pt x="5223803" y="0"/>
                </a:lnTo>
                <a:lnTo>
                  <a:pt x="5223803" y="5223803"/>
                </a:lnTo>
                <a:lnTo>
                  <a:pt x="0" y="5223803"/>
                </a:lnTo>
                <a:lnTo>
                  <a:pt x="0" y="0"/>
                </a:lnTo>
                <a:close/>
              </a:path>
            </a:pathLst>
          </a:custGeom>
          <a:blipFill rotWithShape="1">
            <a:blip r:embed="rId6">
              <a:alphaModFix/>
            </a:blip>
            <a:stretch>
              <a:fillRect b="0" l="0" r="0" t="0"/>
            </a:stretch>
          </a:blipFill>
          <a:ln>
            <a:noFill/>
          </a:ln>
        </p:spPr>
      </p:sp>
      <p:sp>
        <p:nvSpPr>
          <p:cNvPr id="1126" name="Google Shape;1126;p41"/>
          <p:cNvSpPr/>
          <p:nvPr/>
        </p:nvSpPr>
        <p:spPr>
          <a:xfrm flipH="1" rot="-164999">
            <a:off x="274055" y="8539978"/>
            <a:ext cx="923622" cy="491829"/>
          </a:xfrm>
          <a:custGeom>
            <a:rect b="b" l="l" r="r" t="t"/>
            <a:pathLst>
              <a:path extrusionOk="0" h="491829" w="923622">
                <a:moveTo>
                  <a:pt x="923622" y="0"/>
                </a:moveTo>
                <a:lnTo>
                  <a:pt x="0" y="0"/>
                </a:lnTo>
                <a:lnTo>
                  <a:pt x="0" y="491829"/>
                </a:lnTo>
                <a:lnTo>
                  <a:pt x="923622" y="491829"/>
                </a:lnTo>
                <a:lnTo>
                  <a:pt x="923622" y="0"/>
                </a:lnTo>
                <a:close/>
              </a:path>
            </a:pathLst>
          </a:custGeom>
          <a:blipFill rotWithShape="1">
            <a:blip r:embed="rId3">
              <a:alphaModFix/>
            </a:blip>
            <a:stretch>
              <a:fillRect b="0" l="0" r="0" t="0"/>
            </a:stretch>
          </a:blipFill>
          <a:ln>
            <a:noFill/>
          </a:ln>
        </p:spPr>
      </p:sp>
      <p:grpSp>
        <p:nvGrpSpPr>
          <p:cNvPr id="1127" name="Google Shape;1127;p41"/>
          <p:cNvGrpSpPr/>
          <p:nvPr/>
        </p:nvGrpSpPr>
        <p:grpSpPr>
          <a:xfrm>
            <a:off x="16072216" y="2095786"/>
            <a:ext cx="1078817" cy="943965"/>
            <a:chOff x="0" y="0"/>
            <a:chExt cx="812800" cy="711200"/>
          </a:xfrm>
        </p:grpSpPr>
        <p:sp>
          <p:nvSpPr>
            <p:cNvPr id="1128" name="Google Shape;1128;p41"/>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E4E4E4"/>
            </a:solidFill>
            <a:ln>
              <a:noFill/>
            </a:ln>
          </p:spPr>
        </p:sp>
        <p:sp>
          <p:nvSpPr>
            <p:cNvPr id="1129" name="Google Shape;1129;p41"/>
            <p:cNvSpPr txBox="1"/>
            <p:nvPr/>
          </p:nvSpPr>
          <p:spPr>
            <a:xfrm>
              <a:off x="127000" y="292100"/>
              <a:ext cx="558800" cy="368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130" name="Google Shape;1130;p41"/>
          <p:cNvGrpSpPr/>
          <p:nvPr/>
        </p:nvGrpSpPr>
        <p:grpSpPr>
          <a:xfrm>
            <a:off x="16885340" y="3108053"/>
            <a:ext cx="695300" cy="608388"/>
            <a:chOff x="0" y="0"/>
            <a:chExt cx="812800" cy="711200"/>
          </a:xfrm>
        </p:grpSpPr>
        <p:sp>
          <p:nvSpPr>
            <p:cNvPr id="1131" name="Google Shape;1131;p41"/>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BFDDD2"/>
            </a:solidFill>
            <a:ln>
              <a:noFill/>
            </a:ln>
          </p:spPr>
        </p:sp>
        <p:sp>
          <p:nvSpPr>
            <p:cNvPr id="1132" name="Google Shape;1132;p41"/>
            <p:cNvSpPr txBox="1"/>
            <p:nvPr/>
          </p:nvSpPr>
          <p:spPr>
            <a:xfrm>
              <a:off x="127000" y="292100"/>
              <a:ext cx="558800" cy="368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33" name="Google Shape;1133;p41"/>
          <p:cNvSpPr/>
          <p:nvPr/>
        </p:nvSpPr>
        <p:spPr>
          <a:xfrm>
            <a:off x="338804" y="8877554"/>
            <a:ext cx="934267" cy="934267"/>
          </a:xfrm>
          <a:custGeom>
            <a:rect b="b" l="l" r="r" t="t"/>
            <a:pathLst>
              <a:path extrusionOk="0" h="934267" w="934267">
                <a:moveTo>
                  <a:pt x="0" y="0"/>
                </a:moveTo>
                <a:lnTo>
                  <a:pt x="934266" y="0"/>
                </a:lnTo>
                <a:lnTo>
                  <a:pt x="934266" y="934267"/>
                </a:lnTo>
                <a:lnTo>
                  <a:pt x="0" y="934267"/>
                </a:lnTo>
                <a:lnTo>
                  <a:pt x="0" y="0"/>
                </a:lnTo>
                <a:close/>
              </a:path>
            </a:pathLst>
          </a:custGeom>
          <a:blipFill rotWithShape="1">
            <a:blip r:embed="rId7">
              <a:alphaModFix/>
            </a:blip>
            <a:stretch>
              <a:fillRect b="0" l="0" r="0" t="0"/>
            </a:stretch>
          </a:blipFill>
          <a:ln>
            <a:noFill/>
          </a:ln>
        </p:spPr>
      </p:sp>
      <p:sp>
        <p:nvSpPr>
          <p:cNvPr id="1134" name="Google Shape;1134;p41"/>
          <p:cNvSpPr txBox="1"/>
          <p:nvPr/>
        </p:nvSpPr>
        <p:spPr>
          <a:xfrm>
            <a:off x="1445845" y="567841"/>
            <a:ext cx="3888155" cy="852798"/>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2800">
                <a:solidFill>
                  <a:srgbClr val="000000"/>
                </a:solidFill>
                <a:latin typeface="Arial"/>
                <a:ea typeface="Arial"/>
                <a:cs typeface="Arial"/>
                <a:sym typeface="Arial"/>
              </a:rPr>
              <a:t>PENGHITUNGAN NILAI KERUSAKAN</a:t>
            </a:r>
            <a:endParaRPr/>
          </a:p>
        </p:txBody>
      </p:sp>
      <p:sp>
        <p:nvSpPr>
          <p:cNvPr id="1135" name="Google Shape;1135;p41"/>
          <p:cNvSpPr txBox="1"/>
          <p:nvPr/>
        </p:nvSpPr>
        <p:spPr>
          <a:xfrm>
            <a:off x="1136333" y="2753488"/>
            <a:ext cx="4066223" cy="3203440"/>
          </a:xfrm>
          <a:prstGeom prst="rect">
            <a:avLst/>
          </a:prstGeom>
          <a:noFill/>
          <a:ln>
            <a:noFill/>
          </a:ln>
        </p:spPr>
        <p:txBody>
          <a:bodyPr anchorCtr="0" anchor="t" bIns="0" lIns="0" spcFirstLastPara="1" rIns="0" wrap="square" tIns="156200">
            <a:spAutoFit/>
          </a:bodyPr>
          <a:lstStyle/>
          <a:p>
            <a:pPr indent="-342900" lvl="0" marL="361950" marR="0" rtl="0" algn="l">
              <a:spcBef>
                <a:spcPts val="0"/>
              </a:spcBef>
              <a:spcAft>
                <a:spcPts val="0"/>
              </a:spcAft>
              <a:buClr>
                <a:srgbClr val="000000"/>
              </a:buClr>
              <a:buSzPts val="3225"/>
              <a:buFont typeface="Arial"/>
              <a:buChar char="•"/>
            </a:pPr>
            <a:r>
              <a:rPr lang="en-US" sz="3225">
                <a:solidFill>
                  <a:srgbClr val="000000"/>
                </a:solidFill>
                <a:latin typeface="Calibri"/>
                <a:ea typeface="Calibri"/>
                <a:cs typeface="Calibri"/>
                <a:sym typeface="Calibri"/>
              </a:rPr>
              <a:t>Harga satu unit rumah</a:t>
            </a:r>
            <a:endParaRPr sz="3225">
              <a:solidFill>
                <a:srgbClr val="000000"/>
              </a:solidFill>
              <a:latin typeface="Calibri"/>
              <a:ea typeface="Calibri"/>
              <a:cs typeface="Calibri"/>
              <a:sym typeface="Calibri"/>
            </a:endParaRPr>
          </a:p>
          <a:p>
            <a:pPr indent="-342900" lvl="0" marL="361950" marR="0" rtl="0" algn="l">
              <a:spcBef>
                <a:spcPts val="1088"/>
              </a:spcBef>
              <a:spcAft>
                <a:spcPts val="0"/>
              </a:spcAft>
              <a:buClr>
                <a:srgbClr val="000000"/>
              </a:buClr>
              <a:buSzPts val="3225"/>
              <a:buFont typeface="Arial"/>
              <a:buChar char="•"/>
            </a:pPr>
            <a:r>
              <a:rPr lang="en-US" sz="3225">
                <a:solidFill>
                  <a:srgbClr val="000000"/>
                </a:solidFill>
                <a:latin typeface="Calibri"/>
                <a:ea typeface="Calibri"/>
                <a:cs typeface="Calibri"/>
                <a:sym typeface="Calibri"/>
              </a:rPr>
              <a:t>Rusak Berat</a:t>
            </a:r>
            <a:endParaRPr sz="3225">
              <a:solidFill>
                <a:srgbClr val="000000"/>
              </a:solidFill>
              <a:latin typeface="Calibri"/>
              <a:ea typeface="Calibri"/>
              <a:cs typeface="Calibri"/>
              <a:sym typeface="Calibri"/>
            </a:endParaRPr>
          </a:p>
          <a:p>
            <a:pPr indent="-342900" lvl="0" marL="361950" marR="0" rtl="0" algn="l">
              <a:spcBef>
                <a:spcPts val="1080"/>
              </a:spcBef>
              <a:spcAft>
                <a:spcPts val="0"/>
              </a:spcAft>
              <a:buClr>
                <a:srgbClr val="000000"/>
              </a:buClr>
              <a:buSzPts val="3225"/>
              <a:buFont typeface="Arial"/>
              <a:buChar char="•"/>
            </a:pPr>
            <a:r>
              <a:rPr lang="en-US" sz="3225">
                <a:solidFill>
                  <a:srgbClr val="000000"/>
                </a:solidFill>
                <a:latin typeface="Calibri"/>
                <a:ea typeface="Calibri"/>
                <a:cs typeface="Calibri"/>
                <a:sym typeface="Calibri"/>
              </a:rPr>
              <a:t>Rusak Sedang</a:t>
            </a:r>
            <a:endParaRPr sz="3225">
              <a:solidFill>
                <a:srgbClr val="000000"/>
              </a:solidFill>
              <a:latin typeface="Calibri"/>
              <a:ea typeface="Calibri"/>
              <a:cs typeface="Calibri"/>
              <a:sym typeface="Calibri"/>
            </a:endParaRPr>
          </a:p>
          <a:p>
            <a:pPr indent="-342900" lvl="0" marL="361950" marR="0" rtl="0" algn="l">
              <a:spcBef>
                <a:spcPts val="1110"/>
              </a:spcBef>
              <a:spcAft>
                <a:spcPts val="0"/>
              </a:spcAft>
              <a:buClr>
                <a:srgbClr val="000000"/>
              </a:buClr>
              <a:buSzPts val="3225"/>
              <a:buFont typeface="Arial"/>
              <a:buChar char="•"/>
            </a:pPr>
            <a:r>
              <a:rPr lang="en-US" sz="3225">
                <a:solidFill>
                  <a:srgbClr val="000000"/>
                </a:solidFill>
                <a:latin typeface="Calibri"/>
                <a:ea typeface="Calibri"/>
                <a:cs typeface="Calibri"/>
                <a:sym typeface="Calibri"/>
              </a:rPr>
              <a:t>Isi Rumah</a:t>
            </a:r>
            <a:endParaRPr sz="3225">
              <a:solidFill>
                <a:srgbClr val="000000"/>
              </a:solidFill>
              <a:latin typeface="Calibri"/>
              <a:ea typeface="Calibri"/>
              <a:cs typeface="Calibri"/>
              <a:sym typeface="Calibri"/>
            </a:endParaRPr>
          </a:p>
          <a:p>
            <a:pPr indent="-342900" lvl="0" marL="361950" marR="0" rtl="0" algn="l">
              <a:spcBef>
                <a:spcPts val="1080"/>
              </a:spcBef>
              <a:spcAft>
                <a:spcPts val="0"/>
              </a:spcAft>
              <a:buClr>
                <a:srgbClr val="000000"/>
              </a:buClr>
              <a:buSzPts val="3225"/>
              <a:buFont typeface="Arial"/>
              <a:buChar char="•"/>
            </a:pPr>
            <a:r>
              <a:rPr lang="en-US" sz="3225">
                <a:solidFill>
                  <a:srgbClr val="000000"/>
                </a:solidFill>
                <a:latin typeface="Calibri"/>
                <a:ea typeface="Calibri"/>
                <a:cs typeface="Calibri"/>
                <a:sym typeface="Calibri"/>
              </a:rPr>
              <a:t>Total kerusakan</a:t>
            </a:r>
            <a:endParaRPr sz="3225">
              <a:solidFill>
                <a:srgbClr val="000000"/>
              </a:solidFill>
              <a:latin typeface="Calibri"/>
              <a:ea typeface="Calibri"/>
              <a:cs typeface="Calibri"/>
              <a:sym typeface="Calibri"/>
            </a:endParaRPr>
          </a:p>
        </p:txBody>
      </p:sp>
      <p:sp>
        <p:nvSpPr>
          <p:cNvPr id="1136" name="Google Shape;1136;p41"/>
          <p:cNvSpPr txBox="1"/>
          <p:nvPr/>
        </p:nvSpPr>
        <p:spPr>
          <a:xfrm>
            <a:off x="6623686" y="2753487"/>
            <a:ext cx="10749914" cy="3203440"/>
          </a:xfrm>
          <a:prstGeom prst="rect">
            <a:avLst/>
          </a:prstGeom>
          <a:noFill/>
          <a:ln>
            <a:noFill/>
          </a:ln>
        </p:spPr>
        <p:txBody>
          <a:bodyPr anchorCtr="0" anchor="t" bIns="0" lIns="0" spcFirstLastPara="1" rIns="0" wrap="square" tIns="156200">
            <a:spAutoFit/>
          </a:bodyPr>
          <a:lstStyle/>
          <a:p>
            <a:pPr indent="0" lvl="0" marL="19050" marR="0" rtl="0" algn="l">
              <a:spcBef>
                <a:spcPts val="0"/>
              </a:spcBef>
              <a:spcAft>
                <a:spcPts val="0"/>
              </a:spcAft>
              <a:buNone/>
            </a:pPr>
            <a:r>
              <a:rPr lang="en-US" sz="3225">
                <a:solidFill>
                  <a:srgbClr val="000000"/>
                </a:solidFill>
                <a:latin typeface="Calibri"/>
                <a:ea typeface="Calibri"/>
                <a:cs typeface="Calibri"/>
                <a:sym typeface="Calibri"/>
              </a:rPr>
              <a:t>45 x 2.500.000 = 112.500.000</a:t>
            </a:r>
            <a:endParaRPr sz="3225">
              <a:solidFill>
                <a:srgbClr val="000000"/>
              </a:solidFill>
              <a:latin typeface="Calibri"/>
              <a:ea typeface="Calibri"/>
              <a:cs typeface="Calibri"/>
              <a:sym typeface="Calibri"/>
            </a:endParaRPr>
          </a:p>
          <a:p>
            <a:pPr indent="0" lvl="0" marL="19050" marR="0" rtl="0" algn="l">
              <a:spcBef>
                <a:spcPts val="1088"/>
              </a:spcBef>
              <a:spcAft>
                <a:spcPts val="0"/>
              </a:spcAft>
              <a:buNone/>
            </a:pPr>
            <a:r>
              <a:rPr lang="en-US" sz="3225">
                <a:solidFill>
                  <a:srgbClr val="000000"/>
                </a:solidFill>
                <a:latin typeface="Calibri"/>
                <a:ea typeface="Calibri"/>
                <a:cs typeface="Calibri"/>
                <a:sym typeface="Calibri"/>
              </a:rPr>
              <a:t>10 unit x 112.500.000 x 80% = 900.000.000</a:t>
            </a:r>
            <a:endParaRPr sz="3225">
              <a:solidFill>
                <a:srgbClr val="000000"/>
              </a:solidFill>
              <a:latin typeface="Calibri"/>
              <a:ea typeface="Calibri"/>
              <a:cs typeface="Calibri"/>
              <a:sym typeface="Calibri"/>
            </a:endParaRPr>
          </a:p>
          <a:p>
            <a:pPr indent="0" lvl="0" marL="19050" marR="0" rtl="0" algn="l">
              <a:spcBef>
                <a:spcPts val="1080"/>
              </a:spcBef>
              <a:spcAft>
                <a:spcPts val="0"/>
              </a:spcAft>
              <a:buNone/>
            </a:pPr>
            <a:r>
              <a:rPr lang="en-US" sz="3225">
                <a:solidFill>
                  <a:srgbClr val="000000"/>
                </a:solidFill>
                <a:latin typeface="Calibri"/>
                <a:ea typeface="Calibri"/>
                <a:cs typeface="Calibri"/>
                <a:sym typeface="Calibri"/>
              </a:rPr>
              <a:t>15 unit x 112.500.000 x 50% = 843.750.000</a:t>
            </a:r>
            <a:endParaRPr sz="3225">
              <a:solidFill>
                <a:srgbClr val="000000"/>
              </a:solidFill>
              <a:latin typeface="Calibri"/>
              <a:ea typeface="Calibri"/>
              <a:cs typeface="Calibri"/>
              <a:sym typeface="Calibri"/>
            </a:endParaRPr>
          </a:p>
          <a:p>
            <a:pPr indent="0" lvl="0" marL="19050" marR="0" rtl="0" algn="l">
              <a:spcBef>
                <a:spcPts val="1110"/>
              </a:spcBef>
              <a:spcAft>
                <a:spcPts val="0"/>
              </a:spcAft>
              <a:buNone/>
            </a:pPr>
            <a:r>
              <a:rPr lang="en-US" sz="3225">
                <a:solidFill>
                  <a:srgbClr val="000000"/>
                </a:solidFill>
                <a:latin typeface="Calibri"/>
                <a:ea typeface="Calibri"/>
                <a:cs typeface="Calibri"/>
                <a:sym typeface="Calibri"/>
              </a:rPr>
              <a:t>(10+15) unit x 112.500.000 x 10% = 281.250.000</a:t>
            </a:r>
            <a:endParaRPr sz="3225">
              <a:solidFill>
                <a:srgbClr val="000000"/>
              </a:solidFill>
              <a:latin typeface="Calibri"/>
              <a:ea typeface="Calibri"/>
              <a:cs typeface="Calibri"/>
              <a:sym typeface="Calibri"/>
            </a:endParaRPr>
          </a:p>
          <a:p>
            <a:pPr indent="0" lvl="0" marL="19050" marR="0" rtl="0" algn="l">
              <a:spcBef>
                <a:spcPts val="1080"/>
              </a:spcBef>
              <a:spcAft>
                <a:spcPts val="0"/>
              </a:spcAft>
              <a:buNone/>
            </a:pPr>
            <a:r>
              <a:rPr lang="en-US" sz="3225">
                <a:solidFill>
                  <a:srgbClr val="000000"/>
                </a:solidFill>
                <a:latin typeface="Calibri"/>
                <a:ea typeface="Calibri"/>
                <a:cs typeface="Calibri"/>
                <a:sym typeface="Calibri"/>
              </a:rPr>
              <a:t>900.000.000 + 843.750.000 + 281.250.00 = </a:t>
            </a:r>
            <a:r>
              <a:rPr b="1" lang="en-US" sz="3225">
                <a:solidFill>
                  <a:srgbClr val="000000"/>
                </a:solidFill>
                <a:latin typeface="Calibri"/>
                <a:ea typeface="Calibri"/>
                <a:cs typeface="Calibri"/>
                <a:sym typeface="Calibri"/>
              </a:rPr>
              <a:t>2.025.000.000</a:t>
            </a:r>
            <a:endParaRPr sz="3225">
              <a:solidFill>
                <a:srgbClr val="000000"/>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0" name="Shape 1140"/>
        <p:cNvGrpSpPr/>
        <p:nvPr/>
      </p:nvGrpSpPr>
      <p:grpSpPr>
        <a:xfrm>
          <a:off x="0" y="0"/>
          <a:ext cx="0" cy="0"/>
          <a:chOff x="0" y="0"/>
          <a:chExt cx="0" cy="0"/>
        </a:xfrm>
      </p:grpSpPr>
      <p:sp>
        <p:nvSpPr>
          <p:cNvPr id="1141" name="Google Shape;1141;p42"/>
          <p:cNvSpPr txBox="1"/>
          <p:nvPr/>
        </p:nvSpPr>
        <p:spPr>
          <a:xfrm>
            <a:off x="2286000" y="2476500"/>
            <a:ext cx="4743450" cy="2797882"/>
          </a:xfrm>
          <a:prstGeom prst="rect">
            <a:avLst/>
          </a:prstGeom>
          <a:noFill/>
          <a:ln>
            <a:noFill/>
          </a:ln>
        </p:spPr>
        <p:txBody>
          <a:bodyPr anchorCtr="0" anchor="t" bIns="0" lIns="0" spcFirstLastPara="1" rIns="0" wrap="square" tIns="157150">
            <a:spAutoFit/>
          </a:bodyPr>
          <a:lstStyle/>
          <a:p>
            <a:pPr indent="-343853" lvl="0" marL="361950" marR="0" rtl="0" algn="l">
              <a:spcBef>
                <a:spcPts val="0"/>
              </a:spcBef>
              <a:spcAft>
                <a:spcPts val="0"/>
              </a:spcAft>
              <a:buClr>
                <a:srgbClr val="000000"/>
              </a:buClr>
              <a:buSzPts val="3600"/>
              <a:buFont typeface="Arial"/>
              <a:buChar char="•"/>
            </a:pPr>
            <a:r>
              <a:rPr lang="en-US" sz="3600">
                <a:solidFill>
                  <a:srgbClr val="000000"/>
                </a:solidFill>
                <a:latin typeface="Calibri"/>
                <a:ea typeface="Calibri"/>
                <a:cs typeface="Calibri"/>
                <a:sym typeface="Calibri"/>
              </a:rPr>
              <a:t>Biaya hidup</a:t>
            </a:r>
            <a:endParaRPr sz="3600">
              <a:solidFill>
                <a:srgbClr val="000000"/>
              </a:solidFill>
              <a:latin typeface="Calibri"/>
              <a:ea typeface="Calibri"/>
              <a:cs typeface="Calibri"/>
              <a:sym typeface="Calibri"/>
            </a:endParaRPr>
          </a:p>
          <a:p>
            <a:pPr indent="-343853" lvl="0" marL="361950" marR="0" rtl="0" algn="l">
              <a:spcBef>
                <a:spcPts val="1080"/>
              </a:spcBef>
              <a:spcAft>
                <a:spcPts val="0"/>
              </a:spcAft>
              <a:buClr>
                <a:srgbClr val="000000"/>
              </a:buClr>
              <a:buSzPts val="3600"/>
              <a:buFont typeface="Arial"/>
              <a:buChar char="•"/>
            </a:pPr>
            <a:r>
              <a:rPr lang="en-US" sz="3600">
                <a:solidFill>
                  <a:srgbClr val="000000"/>
                </a:solidFill>
                <a:latin typeface="Calibri"/>
                <a:ea typeface="Calibri"/>
                <a:cs typeface="Calibri"/>
                <a:sym typeface="Calibri"/>
              </a:rPr>
              <a:t>Pembersihan rumah</a:t>
            </a:r>
            <a:endParaRPr/>
          </a:p>
          <a:p>
            <a:pPr indent="0" lvl="0" marL="18097" marR="0" rtl="0" algn="l">
              <a:spcBef>
                <a:spcPts val="1050"/>
              </a:spcBef>
              <a:spcAft>
                <a:spcPts val="0"/>
              </a:spcAft>
              <a:buNone/>
            </a:pPr>
            <a:r>
              <a:t/>
            </a:r>
            <a:endParaRPr sz="3600">
              <a:solidFill>
                <a:srgbClr val="000000"/>
              </a:solidFill>
              <a:latin typeface="Calibri"/>
              <a:ea typeface="Calibri"/>
              <a:cs typeface="Calibri"/>
              <a:sym typeface="Calibri"/>
            </a:endParaRPr>
          </a:p>
          <a:p>
            <a:pPr indent="-343853" lvl="0" marL="361950" marR="0" rtl="0" algn="l">
              <a:spcBef>
                <a:spcPts val="1080"/>
              </a:spcBef>
              <a:spcAft>
                <a:spcPts val="0"/>
              </a:spcAft>
              <a:buClr>
                <a:srgbClr val="000000"/>
              </a:buClr>
              <a:buSzPts val="3600"/>
              <a:buFont typeface="Arial"/>
              <a:buChar char="•"/>
            </a:pPr>
            <a:r>
              <a:rPr lang="en-US" sz="3600">
                <a:solidFill>
                  <a:srgbClr val="000000"/>
                </a:solidFill>
                <a:latin typeface="Calibri"/>
                <a:ea typeface="Calibri"/>
                <a:cs typeface="Calibri"/>
                <a:sym typeface="Calibri"/>
              </a:rPr>
              <a:t>Total Kerugian</a:t>
            </a:r>
            <a:endParaRPr sz="3600">
              <a:solidFill>
                <a:srgbClr val="000000"/>
              </a:solidFill>
              <a:latin typeface="Calibri"/>
              <a:ea typeface="Calibri"/>
              <a:cs typeface="Calibri"/>
              <a:sym typeface="Calibri"/>
            </a:endParaRPr>
          </a:p>
        </p:txBody>
      </p:sp>
      <p:sp>
        <p:nvSpPr>
          <p:cNvPr id="1142" name="Google Shape;1142;p42"/>
          <p:cNvSpPr txBox="1"/>
          <p:nvPr>
            <p:ph idx="1" type="body"/>
          </p:nvPr>
        </p:nvSpPr>
        <p:spPr>
          <a:xfrm>
            <a:off x="4572000" y="2340077"/>
            <a:ext cx="10668000" cy="3395481"/>
          </a:xfrm>
          <a:prstGeom prst="rect">
            <a:avLst/>
          </a:prstGeom>
          <a:noFill/>
          <a:ln>
            <a:noFill/>
          </a:ln>
        </p:spPr>
        <p:txBody>
          <a:bodyPr anchorCtr="0" anchor="t" bIns="0" lIns="0" spcFirstLastPara="1" rIns="0" wrap="square" tIns="157150">
            <a:spAutoFit/>
          </a:bodyPr>
          <a:lstStyle/>
          <a:p>
            <a:pPr indent="-342900" lvl="0" marL="5766435" rtl="0" algn="l">
              <a:spcBef>
                <a:spcPts val="0"/>
              </a:spcBef>
              <a:spcAft>
                <a:spcPts val="0"/>
              </a:spcAft>
              <a:buClr>
                <a:schemeClr val="dk1"/>
              </a:buClr>
              <a:buSzPts val="3200"/>
              <a:buChar char="•"/>
            </a:pPr>
            <a:r>
              <a:rPr lang="en-US"/>
              <a:t>100 jiwa x 50.000 x 7 hari = 35.000.000</a:t>
            </a:r>
            <a:endParaRPr/>
          </a:p>
          <a:p>
            <a:pPr indent="-342900" lvl="0" marL="5766435" rtl="0" algn="l">
              <a:spcBef>
                <a:spcPts val="1080"/>
              </a:spcBef>
              <a:spcAft>
                <a:spcPts val="0"/>
              </a:spcAft>
              <a:buClr>
                <a:schemeClr val="dk1"/>
              </a:buClr>
              <a:buSzPts val="3200"/>
              <a:buChar char="•"/>
            </a:pPr>
            <a:r>
              <a:rPr lang="en-US"/>
              <a:t>(10+15) x 2 orang x 2 hari x 100.000 = 10.000.000</a:t>
            </a:r>
            <a:endParaRPr/>
          </a:p>
          <a:p>
            <a:pPr indent="-342900" lvl="0" marL="5766435" rtl="0" algn="l">
              <a:spcBef>
                <a:spcPts val="1080"/>
              </a:spcBef>
              <a:spcAft>
                <a:spcPts val="0"/>
              </a:spcAft>
              <a:buClr>
                <a:schemeClr val="dk1"/>
              </a:buClr>
              <a:buSzPts val="3200"/>
              <a:buChar char="•"/>
            </a:pPr>
            <a:r>
              <a:rPr lang="en-US"/>
              <a:t>35.000.000 +10.000.000 = </a:t>
            </a:r>
            <a:r>
              <a:rPr b="1" lang="en-US">
                <a:latin typeface="Calibri"/>
                <a:ea typeface="Calibri"/>
                <a:cs typeface="Calibri"/>
                <a:sym typeface="Calibri"/>
              </a:rPr>
              <a:t>45.000.000</a:t>
            </a:r>
            <a:endParaRPr/>
          </a:p>
        </p:txBody>
      </p:sp>
      <p:sp>
        <p:nvSpPr>
          <p:cNvPr id="1143" name="Google Shape;1143;p42"/>
          <p:cNvSpPr txBox="1"/>
          <p:nvPr/>
        </p:nvSpPr>
        <p:spPr>
          <a:xfrm>
            <a:off x="1676400" y="6463312"/>
            <a:ext cx="15199995" cy="1483611"/>
          </a:xfrm>
          <a:prstGeom prst="rect">
            <a:avLst/>
          </a:prstGeom>
          <a:noFill/>
          <a:ln>
            <a:noFill/>
          </a:ln>
        </p:spPr>
        <p:txBody>
          <a:bodyPr anchorCtr="0" anchor="t" bIns="0" lIns="0" spcFirstLastPara="1" rIns="0" wrap="square" tIns="20950">
            <a:spAutoFit/>
          </a:bodyPr>
          <a:lstStyle/>
          <a:p>
            <a:pPr indent="0" lvl="0" marL="19050" marR="7620" rtl="0" algn="l">
              <a:lnSpc>
                <a:spcPct val="99300"/>
              </a:lnSpc>
              <a:spcBef>
                <a:spcPts val="0"/>
              </a:spcBef>
              <a:spcAft>
                <a:spcPts val="0"/>
              </a:spcAft>
              <a:buNone/>
            </a:pPr>
            <a:r>
              <a:rPr lang="en-US" sz="2400">
                <a:solidFill>
                  <a:srgbClr val="000000"/>
                </a:solidFill>
                <a:latin typeface="Cambria"/>
                <a:ea typeface="Cambria"/>
                <a:cs typeface="Cambria"/>
                <a:sym typeface="Cambria"/>
              </a:rPr>
              <a:t>Cara perhitungan yang sama digunakan pada sektor dan aset yang lain. Asumsi dapat menggunakan cara di atas atau  dikembangkan menyesuaikan data yang diperoleh maupun metode dan harga satuan setempat. Tambahan yang  diperlukan untuk hitung cepat bisa berasal dari data-data dasar atau hasil diskusi dengan OPD teknis, kelompok tani,  kelompok ternak, maupun masyarakat di daerah bencana</a:t>
            </a:r>
            <a:endParaRPr sz="2400">
              <a:solidFill>
                <a:srgbClr val="000000"/>
              </a:solidFill>
              <a:latin typeface="Cambria"/>
              <a:ea typeface="Cambria"/>
              <a:cs typeface="Cambria"/>
              <a:sym typeface="Cambria"/>
            </a:endParaRPr>
          </a:p>
        </p:txBody>
      </p:sp>
      <p:sp>
        <p:nvSpPr>
          <p:cNvPr id="1144" name="Google Shape;1144;p42"/>
          <p:cNvSpPr txBox="1"/>
          <p:nvPr>
            <p:ph type="title"/>
          </p:nvPr>
        </p:nvSpPr>
        <p:spPr>
          <a:xfrm>
            <a:off x="685800" y="921037"/>
            <a:ext cx="12344400" cy="696344"/>
          </a:xfrm>
          <a:prstGeom prst="rect">
            <a:avLst/>
          </a:prstGeom>
          <a:noFill/>
          <a:ln>
            <a:noFill/>
          </a:ln>
        </p:spPr>
        <p:txBody>
          <a:bodyPr anchorCtr="0" anchor="ctr" bIns="0" lIns="0" spcFirstLastPara="1" rIns="0" wrap="square" tIns="19050">
            <a:spAutoFit/>
          </a:bodyPr>
          <a:lstStyle/>
          <a:p>
            <a:pPr indent="0" lvl="0" marL="357188" rtl="0" algn="ctr">
              <a:spcBef>
                <a:spcPts val="0"/>
              </a:spcBef>
              <a:spcAft>
                <a:spcPts val="0"/>
              </a:spcAft>
              <a:buClr>
                <a:schemeClr val="dk1"/>
              </a:buClr>
              <a:buSzPts val="4400"/>
              <a:buFont typeface="Calibri"/>
              <a:buNone/>
            </a:pPr>
            <a:r>
              <a:rPr lang="en-US"/>
              <a:t>JAWABAN SOAL PERHITUNGAN KERUGIAN</a:t>
            </a:r>
            <a:endParaRPr/>
          </a:p>
        </p:txBody>
      </p:sp>
      <p:grpSp>
        <p:nvGrpSpPr>
          <p:cNvPr id="1145" name="Google Shape;1145;p42"/>
          <p:cNvGrpSpPr/>
          <p:nvPr/>
        </p:nvGrpSpPr>
        <p:grpSpPr>
          <a:xfrm>
            <a:off x="0" y="9928775"/>
            <a:ext cx="18288000" cy="358225"/>
            <a:chOff x="0" y="-38100"/>
            <a:chExt cx="4816593" cy="94348"/>
          </a:xfrm>
        </p:grpSpPr>
        <p:sp>
          <p:nvSpPr>
            <p:cNvPr id="1146" name="Google Shape;1146;p42"/>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5DA295"/>
            </a:solidFill>
            <a:ln>
              <a:noFill/>
            </a:ln>
          </p:spPr>
        </p:sp>
        <p:sp>
          <p:nvSpPr>
            <p:cNvPr id="1147" name="Google Shape;1147;p42"/>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48" name="Google Shape;1148;p42"/>
          <p:cNvSpPr/>
          <p:nvPr/>
        </p:nvSpPr>
        <p:spPr>
          <a:xfrm>
            <a:off x="12290" y="8000767"/>
            <a:ext cx="1084179" cy="1084179"/>
          </a:xfrm>
          <a:custGeom>
            <a:rect b="b" l="l" r="r" t="t"/>
            <a:pathLst>
              <a:path extrusionOk="0" h="1084179" w="1084179">
                <a:moveTo>
                  <a:pt x="0" y="0"/>
                </a:moveTo>
                <a:lnTo>
                  <a:pt x="1084179" y="0"/>
                </a:lnTo>
                <a:lnTo>
                  <a:pt x="1084179" y="1084179"/>
                </a:lnTo>
                <a:lnTo>
                  <a:pt x="0" y="1084179"/>
                </a:lnTo>
                <a:lnTo>
                  <a:pt x="0" y="0"/>
                </a:lnTo>
                <a:close/>
              </a:path>
            </a:pathLst>
          </a:custGeom>
          <a:blipFill rotWithShape="1">
            <a:blip r:embed="rId3">
              <a:alphaModFix/>
            </a:blip>
            <a:stretch>
              <a:fillRect b="0" l="0" r="0" t="0"/>
            </a:stretch>
          </a:blipFill>
          <a:ln>
            <a:noFill/>
          </a:ln>
        </p:spPr>
      </p:sp>
      <p:sp>
        <p:nvSpPr>
          <p:cNvPr id="1149" name="Google Shape;1149;p42"/>
          <p:cNvSpPr/>
          <p:nvPr/>
        </p:nvSpPr>
        <p:spPr>
          <a:xfrm>
            <a:off x="0" y="7458936"/>
            <a:ext cx="3878430" cy="3141528"/>
          </a:xfrm>
          <a:custGeom>
            <a:rect b="b" l="l" r="r" t="t"/>
            <a:pathLst>
              <a:path extrusionOk="0" h="3141528" w="3878430">
                <a:moveTo>
                  <a:pt x="0" y="0"/>
                </a:moveTo>
                <a:lnTo>
                  <a:pt x="3878430" y="0"/>
                </a:lnTo>
                <a:lnTo>
                  <a:pt x="3878430" y="3141528"/>
                </a:lnTo>
                <a:lnTo>
                  <a:pt x="0" y="3141528"/>
                </a:lnTo>
                <a:lnTo>
                  <a:pt x="0" y="0"/>
                </a:lnTo>
                <a:close/>
              </a:path>
            </a:pathLst>
          </a:custGeom>
          <a:blipFill rotWithShape="1">
            <a:blip r:embed="rId4">
              <a:alphaModFix/>
            </a:blip>
            <a:stretch>
              <a:fillRect b="0" l="0" r="0" t="0"/>
            </a:stretch>
          </a:blipFill>
          <a:ln>
            <a:noFill/>
          </a:ln>
        </p:spPr>
      </p:sp>
      <p:sp>
        <p:nvSpPr>
          <p:cNvPr id="1150" name="Google Shape;1150;p42"/>
          <p:cNvSpPr/>
          <p:nvPr/>
        </p:nvSpPr>
        <p:spPr>
          <a:xfrm>
            <a:off x="16066996" y="2441475"/>
            <a:ext cx="1089258" cy="1089258"/>
          </a:xfrm>
          <a:custGeom>
            <a:rect b="b" l="l" r="r" t="t"/>
            <a:pathLst>
              <a:path extrusionOk="0" h="1089258" w="1089258">
                <a:moveTo>
                  <a:pt x="0" y="0"/>
                </a:moveTo>
                <a:lnTo>
                  <a:pt x="1089258" y="0"/>
                </a:lnTo>
                <a:lnTo>
                  <a:pt x="1089258" y="1089258"/>
                </a:lnTo>
                <a:lnTo>
                  <a:pt x="0" y="1089258"/>
                </a:lnTo>
                <a:lnTo>
                  <a:pt x="0" y="0"/>
                </a:lnTo>
                <a:close/>
              </a:path>
            </a:pathLst>
          </a:custGeom>
          <a:blipFill rotWithShape="1">
            <a:blip r:embed="rId5">
              <a:alphaModFix/>
            </a:blip>
            <a:stretch>
              <a:fillRect b="0" l="0" r="0" t="0"/>
            </a:stretch>
          </a:blipFill>
          <a:ln>
            <a:noFill/>
          </a:ln>
        </p:spPr>
      </p:sp>
      <p:grpSp>
        <p:nvGrpSpPr>
          <p:cNvPr id="1151" name="Google Shape;1151;p42"/>
          <p:cNvGrpSpPr/>
          <p:nvPr/>
        </p:nvGrpSpPr>
        <p:grpSpPr>
          <a:xfrm>
            <a:off x="12326780" y="165806"/>
            <a:ext cx="5867400" cy="799384"/>
            <a:chOff x="11734800" y="319222"/>
            <a:chExt cx="5867400" cy="799384"/>
          </a:xfrm>
        </p:grpSpPr>
        <p:pic>
          <p:nvPicPr>
            <p:cNvPr id="1152" name="Google Shape;1152;p42"/>
            <p:cNvPicPr preferRelativeResize="0"/>
            <p:nvPr/>
          </p:nvPicPr>
          <p:blipFill rotWithShape="1">
            <a:blip r:embed="rId6">
              <a:alphaModFix/>
            </a:blip>
            <a:srcRect b="0" l="0" r="0" t="0"/>
            <a:stretch/>
          </p:blipFill>
          <p:spPr>
            <a:xfrm>
              <a:off x="14980376" y="319222"/>
              <a:ext cx="2621824" cy="513827"/>
            </a:xfrm>
            <a:prstGeom prst="rect">
              <a:avLst/>
            </a:prstGeom>
            <a:noFill/>
            <a:ln>
              <a:noFill/>
            </a:ln>
          </p:spPr>
        </p:pic>
        <p:pic>
          <p:nvPicPr>
            <p:cNvPr id="1153" name="Google Shape;1153;p42"/>
            <p:cNvPicPr preferRelativeResize="0"/>
            <p:nvPr/>
          </p:nvPicPr>
          <p:blipFill rotWithShape="1">
            <a:blip r:embed="rId7">
              <a:alphaModFix/>
            </a:blip>
            <a:srcRect b="17211" l="0" r="0" t="0"/>
            <a:stretch/>
          </p:blipFill>
          <p:spPr>
            <a:xfrm>
              <a:off x="11734800" y="323297"/>
              <a:ext cx="3078048" cy="795309"/>
            </a:xfrm>
            <a:prstGeom prst="rect">
              <a:avLst/>
            </a:prstGeom>
            <a:noFill/>
            <a:ln>
              <a:noFill/>
            </a:ln>
          </p:spPr>
        </p:pic>
      </p:grpSp>
      <p:pic>
        <p:nvPicPr>
          <p:cNvPr id="1154" name="Google Shape;1154;p42"/>
          <p:cNvPicPr preferRelativeResize="0"/>
          <p:nvPr/>
        </p:nvPicPr>
        <p:blipFill rotWithShape="1">
          <a:blip r:embed="rId8">
            <a:alphaModFix/>
          </a:blip>
          <a:srcRect b="0" l="0" r="0" t="0"/>
          <a:stretch/>
        </p:blipFill>
        <p:spPr>
          <a:xfrm>
            <a:off x="70157" y="57325"/>
            <a:ext cx="1511694" cy="151169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grpSp>
        <p:nvGrpSpPr>
          <p:cNvPr id="1159" name="Google Shape;1159;p43"/>
          <p:cNvGrpSpPr/>
          <p:nvPr/>
        </p:nvGrpSpPr>
        <p:grpSpPr>
          <a:xfrm>
            <a:off x="876456" y="2264735"/>
            <a:ext cx="9829800" cy="6492240"/>
            <a:chOff x="516889" y="720089"/>
            <a:chExt cx="6553200" cy="4328160"/>
          </a:xfrm>
        </p:grpSpPr>
        <p:sp>
          <p:nvSpPr>
            <p:cNvPr id="1160" name="Google Shape;1160;p43"/>
            <p:cNvSpPr/>
            <p:nvPr/>
          </p:nvSpPr>
          <p:spPr>
            <a:xfrm>
              <a:off x="516889" y="720089"/>
              <a:ext cx="6553200" cy="4328160"/>
            </a:xfrm>
            <a:custGeom>
              <a:rect b="b" l="l" r="r" t="t"/>
              <a:pathLst>
                <a:path extrusionOk="0" h="4328160" w="6553200">
                  <a:moveTo>
                    <a:pt x="6553200" y="0"/>
                  </a:moveTo>
                  <a:lnTo>
                    <a:pt x="0" y="0"/>
                  </a:lnTo>
                  <a:lnTo>
                    <a:pt x="0" y="4328160"/>
                  </a:lnTo>
                  <a:lnTo>
                    <a:pt x="6553200" y="4328160"/>
                  </a:lnTo>
                  <a:lnTo>
                    <a:pt x="6553200" y="0"/>
                  </a:lnTo>
                  <a:close/>
                </a:path>
              </a:pathLst>
            </a:custGeom>
            <a:solidFill>
              <a:srgbClr val="7B7B7B">
                <a:alpha val="16078"/>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1161" name="Google Shape;1161;p43"/>
            <p:cNvSpPr/>
            <p:nvPr/>
          </p:nvSpPr>
          <p:spPr>
            <a:xfrm>
              <a:off x="516889" y="720089"/>
              <a:ext cx="6553200" cy="4328160"/>
            </a:xfrm>
            <a:custGeom>
              <a:rect b="b" l="l" r="r" t="t"/>
              <a:pathLst>
                <a:path extrusionOk="0" h="4328160" w="6553200">
                  <a:moveTo>
                    <a:pt x="0" y="4328160"/>
                  </a:moveTo>
                  <a:lnTo>
                    <a:pt x="6553200" y="4328160"/>
                  </a:lnTo>
                  <a:lnTo>
                    <a:pt x="6553200" y="0"/>
                  </a:lnTo>
                  <a:lnTo>
                    <a:pt x="0" y="0"/>
                  </a:lnTo>
                  <a:lnTo>
                    <a:pt x="0" y="4328160"/>
                  </a:lnTo>
                  <a:close/>
                </a:path>
              </a:pathLst>
            </a:custGeom>
            <a:noFill/>
            <a:ln cap="flat" cmpd="sng" w="27925">
              <a:solidFill>
                <a:srgbClr val="FFC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1162" name="Google Shape;1162;p43"/>
          <p:cNvSpPr txBox="1"/>
          <p:nvPr>
            <p:ph type="title"/>
          </p:nvPr>
        </p:nvSpPr>
        <p:spPr>
          <a:xfrm>
            <a:off x="685800" y="921037"/>
            <a:ext cx="12344400" cy="696344"/>
          </a:xfrm>
          <a:prstGeom prst="rect">
            <a:avLst/>
          </a:prstGeom>
          <a:noFill/>
          <a:ln>
            <a:noFill/>
          </a:ln>
        </p:spPr>
        <p:txBody>
          <a:bodyPr anchorCtr="0" anchor="ctr" bIns="0" lIns="0" spcFirstLastPara="1" rIns="0" wrap="square" tIns="19050">
            <a:spAutoFit/>
          </a:bodyPr>
          <a:lstStyle/>
          <a:p>
            <a:pPr indent="0" lvl="0" marL="19050" rtl="0" algn="ctr">
              <a:spcBef>
                <a:spcPts val="0"/>
              </a:spcBef>
              <a:spcAft>
                <a:spcPts val="0"/>
              </a:spcAft>
              <a:buClr>
                <a:schemeClr val="dk1"/>
              </a:buClr>
              <a:buSzPts val="4400"/>
              <a:buFont typeface="Calibri"/>
              <a:buNone/>
            </a:pPr>
            <a:r>
              <a:rPr lang="en-US"/>
              <a:t>TAHAPAN </a:t>
            </a:r>
            <a:r>
              <a:rPr lang="en-US">
                <a:solidFill>
                  <a:srgbClr val="FF0000"/>
                </a:solidFill>
              </a:rPr>
              <a:t>PELAKSANAAN </a:t>
            </a:r>
            <a:r>
              <a:rPr lang="en-US"/>
              <a:t>JITUPASNA :</a:t>
            </a:r>
            <a:endParaRPr/>
          </a:p>
        </p:txBody>
      </p:sp>
      <p:sp>
        <p:nvSpPr>
          <p:cNvPr id="1163" name="Google Shape;1163;p43"/>
          <p:cNvSpPr txBox="1"/>
          <p:nvPr/>
        </p:nvSpPr>
        <p:spPr>
          <a:xfrm>
            <a:off x="1576059" y="2699453"/>
            <a:ext cx="4642485" cy="3157596"/>
          </a:xfrm>
          <a:prstGeom prst="rect">
            <a:avLst/>
          </a:prstGeom>
          <a:noFill/>
          <a:ln>
            <a:noFill/>
          </a:ln>
        </p:spPr>
        <p:txBody>
          <a:bodyPr anchorCtr="0" anchor="t" bIns="0" lIns="0" spcFirstLastPara="1" rIns="0" wrap="square" tIns="246675">
            <a:spAutoFit/>
          </a:bodyPr>
          <a:lstStyle/>
          <a:p>
            <a:pPr indent="-685800" lvl="0" marL="704850" marR="0" rtl="0" algn="l">
              <a:spcBef>
                <a:spcPts val="0"/>
              </a:spcBef>
              <a:spcAft>
                <a:spcPts val="0"/>
              </a:spcAft>
              <a:buClr>
                <a:schemeClr val="dk1"/>
              </a:buClr>
              <a:buSzPts val="3600"/>
              <a:buFont typeface="Arial"/>
              <a:buAutoNum type="arabicPeriod"/>
            </a:pPr>
            <a:r>
              <a:rPr lang="en-US" sz="3600">
                <a:solidFill>
                  <a:schemeClr val="dk1"/>
                </a:solidFill>
                <a:latin typeface="Arial"/>
                <a:ea typeface="Arial"/>
                <a:cs typeface="Arial"/>
                <a:sym typeface="Arial"/>
              </a:rPr>
              <a:t>Persiapan</a:t>
            </a:r>
            <a:endParaRPr/>
          </a:p>
          <a:p>
            <a:pPr indent="-685800" lvl="0" marL="704850" marR="0" rtl="0" algn="l">
              <a:spcBef>
                <a:spcPts val="1800"/>
              </a:spcBef>
              <a:spcAft>
                <a:spcPts val="0"/>
              </a:spcAft>
              <a:buClr>
                <a:schemeClr val="dk1"/>
              </a:buClr>
              <a:buSzPts val="3600"/>
              <a:buFont typeface="Arial"/>
              <a:buAutoNum type="arabicPeriod"/>
            </a:pPr>
            <a:r>
              <a:rPr lang="en-US" sz="3600">
                <a:solidFill>
                  <a:schemeClr val="dk1"/>
                </a:solidFill>
                <a:latin typeface="Arial"/>
                <a:ea typeface="Arial"/>
                <a:cs typeface="Arial"/>
                <a:sym typeface="Arial"/>
              </a:rPr>
              <a:t>Pengumpulan Data</a:t>
            </a:r>
            <a:endParaRPr sz="3600">
              <a:solidFill>
                <a:schemeClr val="dk1"/>
              </a:solidFill>
              <a:latin typeface="Arial"/>
              <a:ea typeface="Arial"/>
              <a:cs typeface="Arial"/>
              <a:sym typeface="Arial"/>
            </a:endParaRPr>
          </a:p>
          <a:p>
            <a:pPr indent="-685800" lvl="0" marL="704850" marR="0" rtl="0" algn="l">
              <a:spcBef>
                <a:spcPts val="1800"/>
              </a:spcBef>
              <a:spcAft>
                <a:spcPts val="0"/>
              </a:spcAft>
              <a:buClr>
                <a:schemeClr val="dk1"/>
              </a:buClr>
              <a:buSzPts val="3600"/>
              <a:buFont typeface="Arial"/>
              <a:buAutoNum type="arabicPeriod"/>
            </a:pPr>
            <a:r>
              <a:rPr lang="en-US" sz="3600">
                <a:solidFill>
                  <a:schemeClr val="dk1"/>
                </a:solidFill>
                <a:latin typeface="Arial"/>
                <a:ea typeface="Arial"/>
                <a:cs typeface="Arial"/>
                <a:sym typeface="Arial"/>
              </a:rPr>
              <a:t>Analisis Data</a:t>
            </a:r>
            <a:endParaRPr sz="3600">
              <a:solidFill>
                <a:schemeClr val="dk1"/>
              </a:solidFill>
              <a:latin typeface="Arial"/>
              <a:ea typeface="Arial"/>
              <a:cs typeface="Arial"/>
              <a:sym typeface="Arial"/>
            </a:endParaRPr>
          </a:p>
          <a:p>
            <a:pPr indent="-685800" lvl="0" marL="704850" marR="0" rtl="0" algn="l">
              <a:spcBef>
                <a:spcPts val="1800"/>
              </a:spcBef>
              <a:spcAft>
                <a:spcPts val="0"/>
              </a:spcAft>
              <a:buClr>
                <a:schemeClr val="dk1"/>
              </a:buClr>
              <a:buSzPts val="3600"/>
              <a:buFont typeface="Arial"/>
              <a:buAutoNum type="arabicPeriod"/>
            </a:pPr>
            <a:r>
              <a:rPr lang="en-US" sz="3600">
                <a:solidFill>
                  <a:schemeClr val="dk1"/>
                </a:solidFill>
                <a:latin typeface="Arial"/>
                <a:ea typeface="Arial"/>
                <a:cs typeface="Arial"/>
                <a:sym typeface="Arial"/>
              </a:rPr>
              <a:t>Rekomendasi Awal</a:t>
            </a:r>
            <a:endParaRPr/>
          </a:p>
        </p:txBody>
      </p:sp>
      <p:sp>
        <p:nvSpPr>
          <p:cNvPr id="1164" name="Google Shape;1164;p43"/>
          <p:cNvSpPr txBox="1"/>
          <p:nvPr/>
        </p:nvSpPr>
        <p:spPr>
          <a:xfrm>
            <a:off x="1600200" y="5965507"/>
            <a:ext cx="2813684" cy="57323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3600">
                <a:solidFill>
                  <a:schemeClr val="dk1"/>
                </a:solidFill>
                <a:latin typeface="Arial"/>
                <a:ea typeface="Arial"/>
                <a:cs typeface="Arial"/>
                <a:sym typeface="Arial"/>
              </a:rPr>
              <a:t>5.	Pelaporan</a:t>
            </a:r>
            <a:endParaRPr sz="3600">
              <a:solidFill>
                <a:schemeClr val="dk1"/>
              </a:solidFill>
              <a:latin typeface="Arial"/>
              <a:ea typeface="Arial"/>
              <a:cs typeface="Arial"/>
              <a:sym typeface="Arial"/>
            </a:endParaRPr>
          </a:p>
        </p:txBody>
      </p:sp>
      <p:grpSp>
        <p:nvGrpSpPr>
          <p:cNvPr id="1165" name="Google Shape;1165;p43"/>
          <p:cNvGrpSpPr/>
          <p:nvPr/>
        </p:nvGrpSpPr>
        <p:grpSpPr>
          <a:xfrm>
            <a:off x="5688330" y="1333500"/>
            <a:ext cx="12192000" cy="7620000"/>
            <a:chOff x="3792220" y="889000"/>
            <a:chExt cx="8128000" cy="5080000"/>
          </a:xfrm>
        </p:grpSpPr>
        <p:sp>
          <p:nvSpPr>
            <p:cNvPr id="1166" name="Google Shape;1166;p43"/>
            <p:cNvSpPr/>
            <p:nvPr/>
          </p:nvSpPr>
          <p:spPr>
            <a:xfrm>
              <a:off x="3792220" y="889000"/>
              <a:ext cx="8128000" cy="5080000"/>
            </a:xfrm>
            <a:custGeom>
              <a:rect b="b" l="l" r="r" t="t"/>
              <a:pathLst>
                <a:path extrusionOk="0" h="5080000" w="8128000">
                  <a:moveTo>
                    <a:pt x="6786499" y="0"/>
                  </a:moveTo>
                  <a:lnTo>
                    <a:pt x="6858000" y="635000"/>
                  </a:lnTo>
                  <a:lnTo>
                    <a:pt x="6732750" y="659496"/>
                  </a:lnTo>
                  <a:lnTo>
                    <a:pt x="6608585" y="684601"/>
                  </a:lnTo>
                  <a:lnTo>
                    <a:pt x="6485503" y="710313"/>
                  </a:lnTo>
                  <a:lnTo>
                    <a:pt x="6363506" y="736634"/>
                  </a:lnTo>
                  <a:lnTo>
                    <a:pt x="6242592" y="763563"/>
                  </a:lnTo>
                  <a:lnTo>
                    <a:pt x="6122761" y="791100"/>
                  </a:lnTo>
                  <a:lnTo>
                    <a:pt x="6004015" y="819245"/>
                  </a:lnTo>
                  <a:lnTo>
                    <a:pt x="5886352" y="847998"/>
                  </a:lnTo>
                  <a:lnTo>
                    <a:pt x="5769773" y="877360"/>
                  </a:lnTo>
                  <a:lnTo>
                    <a:pt x="5654277" y="907329"/>
                  </a:lnTo>
                  <a:lnTo>
                    <a:pt x="5539865" y="937907"/>
                  </a:lnTo>
                  <a:lnTo>
                    <a:pt x="5426538" y="969093"/>
                  </a:lnTo>
                  <a:lnTo>
                    <a:pt x="5314293" y="1000887"/>
                  </a:lnTo>
                  <a:lnTo>
                    <a:pt x="5203133" y="1033289"/>
                  </a:lnTo>
                  <a:lnTo>
                    <a:pt x="5093056" y="1066299"/>
                  </a:lnTo>
                  <a:lnTo>
                    <a:pt x="4984063" y="1099917"/>
                  </a:lnTo>
                  <a:lnTo>
                    <a:pt x="4876154" y="1134144"/>
                  </a:lnTo>
                  <a:lnTo>
                    <a:pt x="4769329" y="1168978"/>
                  </a:lnTo>
                  <a:lnTo>
                    <a:pt x="4663587" y="1204421"/>
                  </a:lnTo>
                  <a:lnTo>
                    <a:pt x="4558929" y="1240472"/>
                  </a:lnTo>
                  <a:lnTo>
                    <a:pt x="4455355" y="1277131"/>
                  </a:lnTo>
                  <a:lnTo>
                    <a:pt x="4352865" y="1314399"/>
                  </a:lnTo>
                  <a:lnTo>
                    <a:pt x="4251458" y="1352274"/>
                  </a:lnTo>
                  <a:lnTo>
                    <a:pt x="4151135" y="1390757"/>
                  </a:lnTo>
                  <a:lnTo>
                    <a:pt x="4051896" y="1429849"/>
                  </a:lnTo>
                  <a:lnTo>
                    <a:pt x="3953740" y="1469549"/>
                  </a:lnTo>
                  <a:lnTo>
                    <a:pt x="3856668" y="1509857"/>
                  </a:lnTo>
                  <a:lnTo>
                    <a:pt x="3760680" y="1550773"/>
                  </a:lnTo>
                  <a:lnTo>
                    <a:pt x="3665776" y="1592298"/>
                  </a:lnTo>
                  <a:lnTo>
                    <a:pt x="3571956" y="1634430"/>
                  </a:lnTo>
                  <a:lnTo>
                    <a:pt x="3479219" y="1677171"/>
                  </a:lnTo>
                  <a:lnTo>
                    <a:pt x="3387566" y="1720520"/>
                  </a:lnTo>
                  <a:lnTo>
                    <a:pt x="3342146" y="1742422"/>
                  </a:lnTo>
                  <a:lnTo>
                    <a:pt x="3296997" y="1764477"/>
                  </a:lnTo>
                  <a:lnTo>
                    <a:pt x="3252118" y="1786684"/>
                  </a:lnTo>
                  <a:lnTo>
                    <a:pt x="3207511" y="1809042"/>
                  </a:lnTo>
                  <a:lnTo>
                    <a:pt x="3163175" y="1831553"/>
                  </a:lnTo>
                  <a:lnTo>
                    <a:pt x="3119109" y="1854216"/>
                  </a:lnTo>
                  <a:lnTo>
                    <a:pt x="3075315" y="1877031"/>
                  </a:lnTo>
                  <a:lnTo>
                    <a:pt x="3031791" y="1899997"/>
                  </a:lnTo>
                  <a:lnTo>
                    <a:pt x="2988539" y="1923116"/>
                  </a:lnTo>
                  <a:lnTo>
                    <a:pt x="2945557" y="1946387"/>
                  </a:lnTo>
                  <a:lnTo>
                    <a:pt x="2902846" y="1969810"/>
                  </a:lnTo>
                  <a:lnTo>
                    <a:pt x="2860406" y="1993385"/>
                  </a:lnTo>
                  <a:lnTo>
                    <a:pt x="2818238" y="2017112"/>
                  </a:lnTo>
                  <a:lnTo>
                    <a:pt x="2776340" y="2040991"/>
                  </a:lnTo>
                  <a:lnTo>
                    <a:pt x="2734713" y="2065023"/>
                  </a:lnTo>
                  <a:lnTo>
                    <a:pt x="2693357" y="2089206"/>
                  </a:lnTo>
                  <a:lnTo>
                    <a:pt x="2652271" y="2113541"/>
                  </a:lnTo>
                  <a:lnTo>
                    <a:pt x="2611457" y="2138029"/>
                  </a:lnTo>
                  <a:lnTo>
                    <a:pt x="2570914" y="2162668"/>
                  </a:lnTo>
                  <a:lnTo>
                    <a:pt x="2530642" y="2187459"/>
                  </a:lnTo>
                  <a:lnTo>
                    <a:pt x="2490640" y="2212403"/>
                  </a:lnTo>
                  <a:lnTo>
                    <a:pt x="2450910" y="2237498"/>
                  </a:lnTo>
                  <a:lnTo>
                    <a:pt x="2411450" y="2262746"/>
                  </a:lnTo>
                  <a:lnTo>
                    <a:pt x="2372262" y="2288146"/>
                  </a:lnTo>
                  <a:lnTo>
                    <a:pt x="2333344" y="2313697"/>
                  </a:lnTo>
                  <a:lnTo>
                    <a:pt x="2294697" y="2339401"/>
                  </a:lnTo>
                  <a:lnTo>
                    <a:pt x="2256322" y="2365257"/>
                  </a:lnTo>
                  <a:lnTo>
                    <a:pt x="2218217" y="2391265"/>
                  </a:lnTo>
                  <a:lnTo>
                    <a:pt x="2180383" y="2417425"/>
                  </a:lnTo>
                  <a:lnTo>
                    <a:pt x="2142820" y="2443736"/>
                  </a:lnTo>
                  <a:lnTo>
                    <a:pt x="2105528" y="2470201"/>
                  </a:lnTo>
                  <a:lnTo>
                    <a:pt x="2068507" y="2496817"/>
                  </a:lnTo>
                  <a:lnTo>
                    <a:pt x="2031757" y="2523585"/>
                  </a:lnTo>
                  <a:lnTo>
                    <a:pt x="1995278" y="2550505"/>
                  </a:lnTo>
                  <a:lnTo>
                    <a:pt x="1959069" y="2577577"/>
                  </a:lnTo>
                  <a:lnTo>
                    <a:pt x="1923132" y="2604801"/>
                  </a:lnTo>
                  <a:lnTo>
                    <a:pt x="1887466" y="2632178"/>
                  </a:lnTo>
                  <a:lnTo>
                    <a:pt x="1852070" y="2659706"/>
                  </a:lnTo>
                  <a:lnTo>
                    <a:pt x="1816946" y="2687387"/>
                  </a:lnTo>
                  <a:lnTo>
                    <a:pt x="1782092" y="2715219"/>
                  </a:lnTo>
                  <a:lnTo>
                    <a:pt x="1747509" y="2743204"/>
                  </a:lnTo>
                  <a:lnTo>
                    <a:pt x="1713198" y="2771340"/>
                  </a:lnTo>
                  <a:lnTo>
                    <a:pt x="1679157" y="2799629"/>
                  </a:lnTo>
                  <a:lnTo>
                    <a:pt x="1645387" y="2828070"/>
                  </a:lnTo>
                  <a:lnTo>
                    <a:pt x="1611888" y="2856662"/>
                  </a:lnTo>
                  <a:lnTo>
                    <a:pt x="1578660" y="2885407"/>
                  </a:lnTo>
                  <a:lnTo>
                    <a:pt x="1545703" y="2914304"/>
                  </a:lnTo>
                  <a:lnTo>
                    <a:pt x="1513017" y="2943353"/>
                  </a:lnTo>
                  <a:lnTo>
                    <a:pt x="1480602" y="2972554"/>
                  </a:lnTo>
                  <a:lnTo>
                    <a:pt x="1448458" y="3001907"/>
                  </a:lnTo>
                  <a:lnTo>
                    <a:pt x="1416584" y="3031412"/>
                  </a:lnTo>
                  <a:lnTo>
                    <a:pt x="1384982" y="3061069"/>
                  </a:lnTo>
                  <a:lnTo>
                    <a:pt x="1353650" y="3090879"/>
                  </a:lnTo>
                  <a:lnTo>
                    <a:pt x="1322590" y="3120840"/>
                  </a:lnTo>
                  <a:lnTo>
                    <a:pt x="1291800" y="3150953"/>
                  </a:lnTo>
                  <a:lnTo>
                    <a:pt x="1261282" y="3181219"/>
                  </a:lnTo>
                  <a:lnTo>
                    <a:pt x="1231034" y="3211636"/>
                  </a:lnTo>
                  <a:lnTo>
                    <a:pt x="1201057" y="3242206"/>
                  </a:lnTo>
                  <a:lnTo>
                    <a:pt x="1171352" y="3272928"/>
                  </a:lnTo>
                  <a:lnTo>
                    <a:pt x="1141917" y="3303801"/>
                  </a:lnTo>
                  <a:lnTo>
                    <a:pt x="1112753" y="3334827"/>
                  </a:lnTo>
                  <a:lnTo>
                    <a:pt x="1083860" y="3366005"/>
                  </a:lnTo>
                  <a:lnTo>
                    <a:pt x="1055238" y="3397335"/>
                  </a:lnTo>
                  <a:lnTo>
                    <a:pt x="1026887" y="3428817"/>
                  </a:lnTo>
                  <a:lnTo>
                    <a:pt x="998806" y="3460451"/>
                  </a:lnTo>
                  <a:lnTo>
                    <a:pt x="970997" y="3492237"/>
                  </a:lnTo>
                  <a:lnTo>
                    <a:pt x="943459" y="3524175"/>
                  </a:lnTo>
                  <a:lnTo>
                    <a:pt x="916191" y="3556265"/>
                  </a:lnTo>
                  <a:lnTo>
                    <a:pt x="889195" y="3588507"/>
                  </a:lnTo>
                  <a:lnTo>
                    <a:pt x="862469" y="3620901"/>
                  </a:lnTo>
                  <a:lnTo>
                    <a:pt x="836015" y="3653448"/>
                  </a:lnTo>
                  <a:lnTo>
                    <a:pt x="809831" y="3686146"/>
                  </a:lnTo>
                  <a:lnTo>
                    <a:pt x="783919" y="3718997"/>
                  </a:lnTo>
                  <a:lnTo>
                    <a:pt x="758277" y="3751999"/>
                  </a:lnTo>
                  <a:lnTo>
                    <a:pt x="732906" y="3785154"/>
                  </a:lnTo>
                  <a:lnTo>
                    <a:pt x="707806" y="3818461"/>
                  </a:lnTo>
                  <a:lnTo>
                    <a:pt x="682977" y="3851920"/>
                  </a:lnTo>
                  <a:lnTo>
                    <a:pt x="658419" y="3885530"/>
                  </a:lnTo>
                  <a:lnTo>
                    <a:pt x="634132" y="3919293"/>
                  </a:lnTo>
                  <a:lnTo>
                    <a:pt x="610116" y="3953208"/>
                  </a:lnTo>
                  <a:lnTo>
                    <a:pt x="586371" y="3987275"/>
                  </a:lnTo>
                  <a:lnTo>
                    <a:pt x="562896" y="4021494"/>
                  </a:lnTo>
                  <a:lnTo>
                    <a:pt x="539693" y="4055866"/>
                  </a:lnTo>
                  <a:lnTo>
                    <a:pt x="516761" y="4090389"/>
                  </a:lnTo>
                  <a:lnTo>
                    <a:pt x="494099" y="4125064"/>
                  </a:lnTo>
                  <a:lnTo>
                    <a:pt x="471709" y="4159892"/>
                  </a:lnTo>
                  <a:lnTo>
                    <a:pt x="449589" y="4194871"/>
                  </a:lnTo>
                  <a:lnTo>
                    <a:pt x="427740" y="4230003"/>
                  </a:lnTo>
                  <a:lnTo>
                    <a:pt x="406163" y="4265286"/>
                  </a:lnTo>
                  <a:lnTo>
                    <a:pt x="384856" y="4300722"/>
                  </a:lnTo>
                  <a:lnTo>
                    <a:pt x="363820" y="4336310"/>
                  </a:lnTo>
                  <a:lnTo>
                    <a:pt x="343055" y="4372049"/>
                  </a:lnTo>
                  <a:lnTo>
                    <a:pt x="322561" y="4407941"/>
                  </a:lnTo>
                  <a:lnTo>
                    <a:pt x="302338" y="4443985"/>
                  </a:lnTo>
                  <a:lnTo>
                    <a:pt x="282386" y="4480181"/>
                  </a:lnTo>
                  <a:lnTo>
                    <a:pt x="262705" y="4516529"/>
                  </a:lnTo>
                  <a:lnTo>
                    <a:pt x="243295" y="4553029"/>
                  </a:lnTo>
                  <a:lnTo>
                    <a:pt x="224155" y="4589682"/>
                  </a:lnTo>
                  <a:lnTo>
                    <a:pt x="205287" y="4626486"/>
                  </a:lnTo>
                  <a:lnTo>
                    <a:pt x="186689" y="4663442"/>
                  </a:lnTo>
                  <a:lnTo>
                    <a:pt x="168363" y="4700551"/>
                  </a:lnTo>
                  <a:lnTo>
                    <a:pt x="150307" y="4737811"/>
                  </a:lnTo>
                  <a:lnTo>
                    <a:pt x="132523" y="4775224"/>
                  </a:lnTo>
                  <a:lnTo>
                    <a:pt x="115009" y="4812789"/>
                  </a:lnTo>
                  <a:lnTo>
                    <a:pt x="97766" y="4850505"/>
                  </a:lnTo>
                  <a:lnTo>
                    <a:pt x="80795" y="4888374"/>
                  </a:lnTo>
                  <a:lnTo>
                    <a:pt x="64094" y="4926395"/>
                  </a:lnTo>
                  <a:lnTo>
                    <a:pt x="47664" y="4964568"/>
                  </a:lnTo>
                  <a:lnTo>
                    <a:pt x="31505" y="5002893"/>
                  </a:lnTo>
                  <a:lnTo>
                    <a:pt x="15617" y="5041370"/>
                  </a:lnTo>
                  <a:lnTo>
                    <a:pt x="0" y="5080000"/>
                  </a:lnTo>
                  <a:lnTo>
                    <a:pt x="25356" y="5045908"/>
                  </a:lnTo>
                  <a:lnTo>
                    <a:pt x="50939" y="5011996"/>
                  </a:lnTo>
                  <a:lnTo>
                    <a:pt x="76748" y="4978264"/>
                  </a:lnTo>
                  <a:lnTo>
                    <a:pt x="102784" y="4944712"/>
                  </a:lnTo>
                  <a:lnTo>
                    <a:pt x="129047" y="4911339"/>
                  </a:lnTo>
                  <a:lnTo>
                    <a:pt x="155536" y="4878146"/>
                  </a:lnTo>
                  <a:lnTo>
                    <a:pt x="182252" y="4845132"/>
                  </a:lnTo>
                  <a:lnTo>
                    <a:pt x="209195" y="4812298"/>
                  </a:lnTo>
                  <a:lnTo>
                    <a:pt x="236364" y="4779644"/>
                  </a:lnTo>
                  <a:lnTo>
                    <a:pt x="263759" y="4747169"/>
                  </a:lnTo>
                  <a:lnTo>
                    <a:pt x="291382" y="4714874"/>
                  </a:lnTo>
                  <a:lnTo>
                    <a:pt x="319231" y="4682758"/>
                  </a:lnTo>
                  <a:lnTo>
                    <a:pt x="347306" y="4650822"/>
                  </a:lnTo>
                  <a:lnTo>
                    <a:pt x="375608" y="4619066"/>
                  </a:lnTo>
                  <a:lnTo>
                    <a:pt x="404137" y="4587489"/>
                  </a:lnTo>
                  <a:lnTo>
                    <a:pt x="432892" y="4556092"/>
                  </a:lnTo>
                  <a:lnTo>
                    <a:pt x="461874" y="4524875"/>
                  </a:lnTo>
                  <a:lnTo>
                    <a:pt x="491082" y="4493837"/>
                  </a:lnTo>
                  <a:lnTo>
                    <a:pt x="520517" y="4462979"/>
                  </a:lnTo>
                  <a:lnTo>
                    <a:pt x="550179" y="4432300"/>
                  </a:lnTo>
                  <a:lnTo>
                    <a:pt x="580067" y="4401801"/>
                  </a:lnTo>
                  <a:lnTo>
                    <a:pt x="610182" y="4371482"/>
                  </a:lnTo>
                  <a:lnTo>
                    <a:pt x="640523" y="4341342"/>
                  </a:lnTo>
                  <a:lnTo>
                    <a:pt x="671091" y="4311382"/>
                  </a:lnTo>
                  <a:lnTo>
                    <a:pt x="701886" y="4281602"/>
                  </a:lnTo>
                  <a:lnTo>
                    <a:pt x="732907" y="4252001"/>
                  </a:lnTo>
                  <a:lnTo>
                    <a:pt x="764155" y="4222580"/>
                  </a:lnTo>
                  <a:lnTo>
                    <a:pt x="795630" y="4193338"/>
                  </a:lnTo>
                  <a:lnTo>
                    <a:pt x="827331" y="4164276"/>
                  </a:lnTo>
                  <a:lnTo>
                    <a:pt x="859258" y="4135394"/>
                  </a:lnTo>
                  <a:lnTo>
                    <a:pt x="891413" y="4106691"/>
                  </a:lnTo>
                  <a:lnTo>
                    <a:pt x="923793" y="4078168"/>
                  </a:lnTo>
                  <a:lnTo>
                    <a:pt x="956401" y="4049825"/>
                  </a:lnTo>
                  <a:lnTo>
                    <a:pt x="989235" y="4021661"/>
                  </a:lnTo>
                  <a:lnTo>
                    <a:pt x="1022296" y="3993677"/>
                  </a:lnTo>
                  <a:lnTo>
                    <a:pt x="1055583" y="3965872"/>
                  </a:lnTo>
                  <a:lnTo>
                    <a:pt x="1089097" y="3938247"/>
                  </a:lnTo>
                  <a:lnTo>
                    <a:pt x="1122837" y="3910802"/>
                  </a:lnTo>
                  <a:lnTo>
                    <a:pt x="1156804" y="3883536"/>
                  </a:lnTo>
                  <a:lnTo>
                    <a:pt x="1190998" y="3856450"/>
                  </a:lnTo>
                  <a:lnTo>
                    <a:pt x="1225418" y="3829544"/>
                  </a:lnTo>
                  <a:lnTo>
                    <a:pt x="1260065" y="3802817"/>
                  </a:lnTo>
                  <a:lnTo>
                    <a:pt x="1294939" y="3776270"/>
                  </a:lnTo>
                  <a:lnTo>
                    <a:pt x="1330039" y="3749902"/>
                  </a:lnTo>
                  <a:lnTo>
                    <a:pt x="1365366" y="3723715"/>
                  </a:lnTo>
                  <a:lnTo>
                    <a:pt x="1400919" y="3697706"/>
                  </a:lnTo>
                  <a:lnTo>
                    <a:pt x="1436699" y="3671878"/>
                  </a:lnTo>
                  <a:lnTo>
                    <a:pt x="1472706" y="3646229"/>
                  </a:lnTo>
                  <a:lnTo>
                    <a:pt x="1508939" y="3620759"/>
                  </a:lnTo>
                  <a:lnTo>
                    <a:pt x="1545399" y="3595470"/>
                  </a:lnTo>
                  <a:lnTo>
                    <a:pt x="1582085" y="3570360"/>
                  </a:lnTo>
                  <a:lnTo>
                    <a:pt x="1618998" y="3545429"/>
                  </a:lnTo>
                  <a:lnTo>
                    <a:pt x="1656138" y="3520678"/>
                  </a:lnTo>
                  <a:lnTo>
                    <a:pt x="1693504" y="3496107"/>
                  </a:lnTo>
                  <a:lnTo>
                    <a:pt x="1731097" y="3471716"/>
                  </a:lnTo>
                  <a:lnTo>
                    <a:pt x="1768916" y="3447504"/>
                  </a:lnTo>
                  <a:lnTo>
                    <a:pt x="1806962" y="3423471"/>
                  </a:lnTo>
                  <a:lnTo>
                    <a:pt x="1845235" y="3399619"/>
                  </a:lnTo>
                  <a:lnTo>
                    <a:pt x="1883734" y="3375946"/>
                  </a:lnTo>
                  <a:lnTo>
                    <a:pt x="1922460" y="3352452"/>
                  </a:lnTo>
                  <a:lnTo>
                    <a:pt x="1961413" y="3329139"/>
                  </a:lnTo>
                  <a:lnTo>
                    <a:pt x="2000592" y="3306005"/>
                  </a:lnTo>
                  <a:lnTo>
                    <a:pt x="2039997" y="3283050"/>
                  </a:lnTo>
                  <a:lnTo>
                    <a:pt x="2079630" y="3260275"/>
                  </a:lnTo>
                  <a:lnTo>
                    <a:pt x="2119489" y="3237680"/>
                  </a:lnTo>
                  <a:lnTo>
                    <a:pt x="2159574" y="3215265"/>
                  </a:lnTo>
                  <a:lnTo>
                    <a:pt x="2199887" y="3193029"/>
                  </a:lnTo>
                  <a:lnTo>
                    <a:pt x="2240425" y="3170973"/>
                  </a:lnTo>
                  <a:lnTo>
                    <a:pt x="2281191" y="3149096"/>
                  </a:lnTo>
                  <a:lnTo>
                    <a:pt x="2322183" y="3127399"/>
                  </a:lnTo>
                  <a:lnTo>
                    <a:pt x="2363402" y="3105882"/>
                  </a:lnTo>
                  <a:lnTo>
                    <a:pt x="2404847" y="3084544"/>
                  </a:lnTo>
                  <a:lnTo>
                    <a:pt x="2446519" y="3063386"/>
                  </a:lnTo>
                  <a:lnTo>
                    <a:pt x="2488417" y="3042408"/>
                  </a:lnTo>
                  <a:lnTo>
                    <a:pt x="2530543" y="3021609"/>
                  </a:lnTo>
                  <a:lnTo>
                    <a:pt x="2572894" y="3000990"/>
                  </a:lnTo>
                  <a:lnTo>
                    <a:pt x="2615473" y="2980550"/>
                  </a:lnTo>
                  <a:lnTo>
                    <a:pt x="2658278" y="2960290"/>
                  </a:lnTo>
                  <a:lnTo>
                    <a:pt x="2701309" y="2940210"/>
                  </a:lnTo>
                  <a:lnTo>
                    <a:pt x="2744568" y="2920310"/>
                  </a:lnTo>
                  <a:lnTo>
                    <a:pt x="2788053" y="2900589"/>
                  </a:lnTo>
                  <a:lnTo>
                    <a:pt x="2831764" y="2881048"/>
                  </a:lnTo>
                  <a:lnTo>
                    <a:pt x="2875702" y="2861686"/>
                  </a:lnTo>
                  <a:lnTo>
                    <a:pt x="2919867" y="2842504"/>
                  </a:lnTo>
                  <a:lnTo>
                    <a:pt x="2964258" y="2823502"/>
                  </a:lnTo>
                  <a:lnTo>
                    <a:pt x="3053721" y="2786036"/>
                  </a:lnTo>
                  <a:lnTo>
                    <a:pt x="3144090" y="2749289"/>
                  </a:lnTo>
                  <a:lnTo>
                    <a:pt x="3235366" y="2713260"/>
                  </a:lnTo>
                  <a:lnTo>
                    <a:pt x="3327548" y="2677951"/>
                  </a:lnTo>
                  <a:lnTo>
                    <a:pt x="3420636" y="2643359"/>
                  </a:lnTo>
                  <a:lnTo>
                    <a:pt x="3514631" y="2609487"/>
                  </a:lnTo>
                  <a:lnTo>
                    <a:pt x="3609533" y="2576332"/>
                  </a:lnTo>
                  <a:lnTo>
                    <a:pt x="3705341" y="2543897"/>
                  </a:lnTo>
                  <a:lnTo>
                    <a:pt x="3802056" y="2512180"/>
                  </a:lnTo>
                  <a:lnTo>
                    <a:pt x="3899677" y="2481182"/>
                  </a:lnTo>
                  <a:lnTo>
                    <a:pt x="3998205" y="2450902"/>
                  </a:lnTo>
                  <a:lnTo>
                    <a:pt x="4097639" y="2421341"/>
                  </a:lnTo>
                  <a:lnTo>
                    <a:pt x="4197980" y="2392499"/>
                  </a:lnTo>
                  <a:lnTo>
                    <a:pt x="4299227" y="2364375"/>
                  </a:lnTo>
                  <a:lnTo>
                    <a:pt x="4401381" y="2336970"/>
                  </a:lnTo>
                  <a:lnTo>
                    <a:pt x="4504441" y="2310283"/>
                  </a:lnTo>
                  <a:lnTo>
                    <a:pt x="4608408" y="2284315"/>
                  </a:lnTo>
                  <a:lnTo>
                    <a:pt x="4713281" y="2259066"/>
                  </a:lnTo>
                  <a:lnTo>
                    <a:pt x="4819061" y="2234536"/>
                  </a:lnTo>
                  <a:lnTo>
                    <a:pt x="4925748" y="2210724"/>
                  </a:lnTo>
                  <a:lnTo>
                    <a:pt x="5033341" y="2187630"/>
                  </a:lnTo>
                  <a:lnTo>
                    <a:pt x="5141841" y="2165256"/>
                  </a:lnTo>
                  <a:lnTo>
                    <a:pt x="5251247" y="2143600"/>
                  </a:lnTo>
                  <a:lnTo>
                    <a:pt x="5361560" y="2122662"/>
                  </a:lnTo>
                  <a:lnTo>
                    <a:pt x="5472779" y="2102444"/>
                  </a:lnTo>
                  <a:lnTo>
                    <a:pt x="5584905" y="2082943"/>
                  </a:lnTo>
                  <a:lnTo>
                    <a:pt x="5697937" y="2064162"/>
                  </a:lnTo>
                  <a:lnTo>
                    <a:pt x="5811876" y="2046099"/>
                  </a:lnTo>
                  <a:lnTo>
                    <a:pt x="5926722" y="2028755"/>
                  </a:lnTo>
                  <a:lnTo>
                    <a:pt x="6042474" y="2012130"/>
                  </a:lnTo>
                  <a:lnTo>
                    <a:pt x="6159133" y="1996223"/>
                  </a:lnTo>
                  <a:lnTo>
                    <a:pt x="6276698" y="1981035"/>
                  </a:lnTo>
                  <a:lnTo>
                    <a:pt x="6395170" y="1966566"/>
                  </a:lnTo>
                  <a:lnTo>
                    <a:pt x="6514549" y="1952815"/>
                  </a:lnTo>
                  <a:lnTo>
                    <a:pt x="6634834" y="1939783"/>
                  </a:lnTo>
                  <a:lnTo>
                    <a:pt x="6756025" y="1927470"/>
                  </a:lnTo>
                  <a:lnTo>
                    <a:pt x="6878124" y="1915875"/>
                  </a:lnTo>
                  <a:lnTo>
                    <a:pt x="7001129" y="1905000"/>
                  </a:lnTo>
                  <a:lnTo>
                    <a:pt x="7072630" y="2540000"/>
                  </a:lnTo>
                  <a:lnTo>
                    <a:pt x="8128000" y="1016000"/>
                  </a:lnTo>
                  <a:lnTo>
                    <a:pt x="6786499" y="0"/>
                  </a:lnTo>
                  <a:close/>
                </a:path>
              </a:pathLst>
            </a:custGeom>
            <a:solidFill>
              <a:srgbClr val="CFD4E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1167" name="Google Shape;1167;p43"/>
            <p:cNvPicPr preferRelativeResize="0"/>
            <p:nvPr/>
          </p:nvPicPr>
          <p:blipFill rotWithShape="1">
            <a:blip r:embed="rId3">
              <a:alphaModFix/>
            </a:blip>
            <a:srcRect b="0" l="0" r="0" t="0"/>
            <a:stretch/>
          </p:blipFill>
          <p:spPr>
            <a:xfrm>
              <a:off x="4592320" y="4665979"/>
              <a:ext cx="187959" cy="187959"/>
            </a:xfrm>
            <a:prstGeom prst="rect">
              <a:avLst/>
            </a:prstGeom>
            <a:noFill/>
            <a:ln>
              <a:noFill/>
            </a:ln>
          </p:spPr>
        </p:pic>
      </p:grpSp>
      <p:sp>
        <p:nvSpPr>
          <p:cNvPr id="1168" name="Google Shape;1168;p43"/>
          <p:cNvSpPr txBox="1"/>
          <p:nvPr/>
        </p:nvSpPr>
        <p:spPr>
          <a:xfrm>
            <a:off x="7160514" y="7078027"/>
            <a:ext cx="1242060" cy="342401"/>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100">
                <a:solidFill>
                  <a:schemeClr val="dk1"/>
                </a:solidFill>
                <a:latin typeface="Calibri"/>
                <a:ea typeface="Calibri"/>
                <a:cs typeface="Calibri"/>
                <a:sym typeface="Calibri"/>
              </a:rPr>
              <a:t>PERSIAPAN</a:t>
            </a:r>
            <a:endParaRPr sz="2100">
              <a:solidFill>
                <a:schemeClr val="dk1"/>
              </a:solidFill>
              <a:latin typeface="Calibri"/>
              <a:ea typeface="Calibri"/>
              <a:cs typeface="Calibri"/>
              <a:sym typeface="Calibri"/>
            </a:endParaRPr>
          </a:p>
        </p:txBody>
      </p:sp>
      <p:pic>
        <p:nvPicPr>
          <p:cNvPr id="1169" name="Google Shape;1169;p43"/>
          <p:cNvPicPr preferRelativeResize="0"/>
          <p:nvPr/>
        </p:nvPicPr>
        <p:blipFill rotWithShape="1">
          <a:blip r:embed="rId4">
            <a:alphaModFix/>
          </a:blip>
          <a:srcRect b="0" l="0" r="0" t="0"/>
          <a:stretch/>
        </p:blipFill>
        <p:spPr>
          <a:xfrm>
            <a:off x="8408669" y="5539739"/>
            <a:ext cx="438150" cy="441959"/>
          </a:xfrm>
          <a:prstGeom prst="rect">
            <a:avLst/>
          </a:prstGeom>
          <a:noFill/>
          <a:ln>
            <a:noFill/>
          </a:ln>
        </p:spPr>
      </p:pic>
      <p:sp>
        <p:nvSpPr>
          <p:cNvPr id="1170" name="Google Shape;1170;p43"/>
          <p:cNvSpPr txBox="1"/>
          <p:nvPr/>
        </p:nvSpPr>
        <p:spPr>
          <a:xfrm>
            <a:off x="8842057" y="5698235"/>
            <a:ext cx="1791653" cy="342401"/>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100">
                <a:solidFill>
                  <a:schemeClr val="dk1"/>
                </a:solidFill>
                <a:latin typeface="Calibri"/>
                <a:ea typeface="Calibri"/>
                <a:cs typeface="Calibri"/>
                <a:sym typeface="Calibri"/>
              </a:rPr>
              <a:t>PENGUMPULAN</a:t>
            </a:r>
            <a:endParaRPr sz="2100">
              <a:solidFill>
                <a:schemeClr val="dk1"/>
              </a:solidFill>
              <a:latin typeface="Calibri"/>
              <a:ea typeface="Calibri"/>
              <a:cs typeface="Calibri"/>
              <a:sym typeface="Calibri"/>
            </a:endParaRPr>
          </a:p>
        </p:txBody>
      </p:sp>
      <p:sp>
        <p:nvSpPr>
          <p:cNvPr id="1171" name="Google Shape;1171;p43"/>
          <p:cNvSpPr txBox="1"/>
          <p:nvPr/>
        </p:nvSpPr>
        <p:spPr>
          <a:xfrm>
            <a:off x="8842056" y="5991607"/>
            <a:ext cx="600075" cy="342401"/>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100">
                <a:solidFill>
                  <a:schemeClr val="dk1"/>
                </a:solidFill>
                <a:latin typeface="Calibri"/>
                <a:ea typeface="Calibri"/>
                <a:cs typeface="Calibri"/>
                <a:sym typeface="Calibri"/>
              </a:rPr>
              <a:t>DATA</a:t>
            </a:r>
            <a:endParaRPr sz="2100">
              <a:solidFill>
                <a:schemeClr val="dk1"/>
              </a:solidFill>
              <a:latin typeface="Calibri"/>
              <a:ea typeface="Calibri"/>
              <a:cs typeface="Calibri"/>
              <a:sym typeface="Calibri"/>
            </a:endParaRPr>
          </a:p>
        </p:txBody>
      </p:sp>
      <p:pic>
        <p:nvPicPr>
          <p:cNvPr id="1172" name="Google Shape;1172;p43"/>
          <p:cNvPicPr preferRelativeResize="0"/>
          <p:nvPr/>
        </p:nvPicPr>
        <p:blipFill rotWithShape="1">
          <a:blip r:embed="rId5">
            <a:alphaModFix/>
          </a:blip>
          <a:srcRect b="0" l="0" r="0" t="0"/>
          <a:stretch/>
        </p:blipFill>
        <p:spPr>
          <a:xfrm>
            <a:off x="10359389" y="4377690"/>
            <a:ext cx="582930" cy="586740"/>
          </a:xfrm>
          <a:prstGeom prst="rect">
            <a:avLst/>
          </a:prstGeom>
          <a:noFill/>
          <a:ln>
            <a:noFill/>
          </a:ln>
        </p:spPr>
      </p:pic>
      <p:sp>
        <p:nvSpPr>
          <p:cNvPr id="1173" name="Google Shape;1173;p43"/>
          <p:cNvSpPr txBox="1"/>
          <p:nvPr/>
        </p:nvSpPr>
        <p:spPr>
          <a:xfrm>
            <a:off x="10943653" y="4608194"/>
            <a:ext cx="1631633" cy="342401"/>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100">
                <a:solidFill>
                  <a:schemeClr val="dk1"/>
                </a:solidFill>
                <a:latin typeface="Calibri"/>
                <a:ea typeface="Calibri"/>
                <a:cs typeface="Calibri"/>
                <a:sym typeface="Calibri"/>
              </a:rPr>
              <a:t>ANALISIS DATA</a:t>
            </a:r>
            <a:endParaRPr sz="2100">
              <a:solidFill>
                <a:schemeClr val="dk1"/>
              </a:solidFill>
              <a:latin typeface="Calibri"/>
              <a:ea typeface="Calibri"/>
              <a:cs typeface="Calibri"/>
              <a:sym typeface="Calibri"/>
            </a:endParaRPr>
          </a:p>
        </p:txBody>
      </p:sp>
      <p:pic>
        <p:nvPicPr>
          <p:cNvPr id="1174" name="Google Shape;1174;p43"/>
          <p:cNvPicPr preferRelativeResize="0"/>
          <p:nvPr/>
        </p:nvPicPr>
        <p:blipFill rotWithShape="1">
          <a:blip r:embed="rId6">
            <a:alphaModFix/>
          </a:blip>
          <a:srcRect b="0" l="0" r="0" t="0"/>
          <a:stretch/>
        </p:blipFill>
        <p:spPr>
          <a:xfrm>
            <a:off x="12626339" y="3470909"/>
            <a:ext cx="754380" cy="754380"/>
          </a:xfrm>
          <a:prstGeom prst="rect">
            <a:avLst/>
          </a:prstGeom>
          <a:noFill/>
          <a:ln>
            <a:noFill/>
          </a:ln>
        </p:spPr>
      </p:pic>
      <p:sp>
        <p:nvSpPr>
          <p:cNvPr id="1175" name="Google Shape;1175;p43"/>
          <p:cNvSpPr txBox="1"/>
          <p:nvPr/>
        </p:nvSpPr>
        <p:spPr>
          <a:xfrm>
            <a:off x="13387388" y="3785236"/>
            <a:ext cx="1648778" cy="640881"/>
          </a:xfrm>
          <a:prstGeom prst="rect">
            <a:avLst/>
          </a:prstGeom>
          <a:noFill/>
          <a:ln>
            <a:noFill/>
          </a:ln>
        </p:spPr>
        <p:txBody>
          <a:bodyPr anchorCtr="0" anchor="t" bIns="0" lIns="0" spcFirstLastPara="1" rIns="0" wrap="square" tIns="50475">
            <a:spAutoFit/>
          </a:bodyPr>
          <a:lstStyle/>
          <a:p>
            <a:pPr indent="0" lvl="0" marL="19050" marR="7620" rtl="0" algn="l">
              <a:lnSpc>
                <a:spcPct val="110000"/>
              </a:lnSpc>
              <a:spcBef>
                <a:spcPts val="0"/>
              </a:spcBef>
              <a:spcAft>
                <a:spcPts val="0"/>
              </a:spcAft>
              <a:buNone/>
            </a:pPr>
            <a:r>
              <a:rPr lang="en-US" sz="2100">
                <a:solidFill>
                  <a:schemeClr val="dk1"/>
                </a:solidFill>
                <a:latin typeface="Calibri"/>
                <a:ea typeface="Calibri"/>
                <a:cs typeface="Calibri"/>
                <a:sym typeface="Calibri"/>
              </a:rPr>
              <a:t>REKOMENDASI  AWAL</a:t>
            </a:r>
            <a:endParaRPr sz="2100">
              <a:solidFill>
                <a:schemeClr val="dk1"/>
              </a:solidFill>
              <a:latin typeface="Calibri"/>
              <a:ea typeface="Calibri"/>
              <a:cs typeface="Calibri"/>
              <a:sym typeface="Calibri"/>
            </a:endParaRPr>
          </a:p>
        </p:txBody>
      </p:sp>
      <p:pic>
        <p:nvPicPr>
          <p:cNvPr id="1176" name="Google Shape;1176;p43"/>
          <p:cNvPicPr preferRelativeResize="0"/>
          <p:nvPr/>
        </p:nvPicPr>
        <p:blipFill rotWithShape="1">
          <a:blip r:embed="rId7">
            <a:alphaModFix/>
          </a:blip>
          <a:srcRect b="0" l="0" r="0" t="0"/>
          <a:stretch/>
        </p:blipFill>
        <p:spPr>
          <a:xfrm>
            <a:off x="14958061" y="2865119"/>
            <a:ext cx="963929" cy="960120"/>
          </a:xfrm>
          <a:prstGeom prst="rect">
            <a:avLst/>
          </a:prstGeom>
          <a:noFill/>
          <a:ln>
            <a:noFill/>
          </a:ln>
        </p:spPr>
      </p:pic>
      <p:sp>
        <p:nvSpPr>
          <p:cNvPr id="1177" name="Google Shape;1177;p43"/>
          <p:cNvSpPr txBox="1"/>
          <p:nvPr/>
        </p:nvSpPr>
        <p:spPr>
          <a:xfrm>
            <a:off x="15935897" y="3281743"/>
            <a:ext cx="1357313" cy="342401"/>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100">
                <a:solidFill>
                  <a:schemeClr val="dk1"/>
                </a:solidFill>
                <a:latin typeface="Calibri"/>
                <a:ea typeface="Calibri"/>
                <a:cs typeface="Calibri"/>
                <a:sym typeface="Calibri"/>
              </a:rPr>
              <a:t>PELAPORAN</a:t>
            </a:r>
            <a:endParaRPr sz="2100">
              <a:solidFill>
                <a:schemeClr val="dk1"/>
              </a:solidFill>
              <a:latin typeface="Calibri"/>
              <a:ea typeface="Calibri"/>
              <a:cs typeface="Calibri"/>
              <a:sym typeface="Calibri"/>
            </a:endParaRPr>
          </a:p>
        </p:txBody>
      </p:sp>
      <p:grpSp>
        <p:nvGrpSpPr>
          <p:cNvPr id="1178" name="Google Shape;1178;p43"/>
          <p:cNvGrpSpPr/>
          <p:nvPr/>
        </p:nvGrpSpPr>
        <p:grpSpPr>
          <a:xfrm>
            <a:off x="0" y="10018716"/>
            <a:ext cx="18288000" cy="358225"/>
            <a:chOff x="0" y="-38100"/>
            <a:chExt cx="4816593" cy="94348"/>
          </a:xfrm>
        </p:grpSpPr>
        <p:sp>
          <p:nvSpPr>
            <p:cNvPr id="1179" name="Google Shape;1179;p43"/>
            <p:cNvSpPr/>
            <p:nvPr/>
          </p:nvSpPr>
          <p:spPr>
            <a:xfrm>
              <a:off x="0" y="0"/>
              <a:ext cx="4816592" cy="56248"/>
            </a:xfrm>
            <a:custGeom>
              <a:rect b="b" l="l" r="r" t="t"/>
              <a:pathLst>
                <a:path extrusionOk="0" h="56248" w="4816592">
                  <a:moveTo>
                    <a:pt x="0" y="0"/>
                  </a:moveTo>
                  <a:lnTo>
                    <a:pt x="4816592" y="0"/>
                  </a:lnTo>
                  <a:lnTo>
                    <a:pt x="4816592" y="56248"/>
                  </a:lnTo>
                  <a:lnTo>
                    <a:pt x="0" y="56248"/>
                  </a:lnTo>
                  <a:close/>
                </a:path>
              </a:pathLst>
            </a:custGeom>
            <a:solidFill>
              <a:srgbClr val="5DA295"/>
            </a:solidFill>
            <a:ln>
              <a:noFill/>
            </a:ln>
          </p:spPr>
        </p:sp>
        <p:sp>
          <p:nvSpPr>
            <p:cNvPr id="1180" name="Google Shape;1180;p43"/>
            <p:cNvSpPr txBox="1"/>
            <p:nvPr/>
          </p:nvSpPr>
          <p:spPr>
            <a:xfrm>
              <a:off x="0" y="-38100"/>
              <a:ext cx="4816593" cy="943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181" name="Google Shape;1181;p43"/>
          <p:cNvGrpSpPr/>
          <p:nvPr/>
        </p:nvGrpSpPr>
        <p:grpSpPr>
          <a:xfrm>
            <a:off x="12326780" y="165806"/>
            <a:ext cx="5867400" cy="799384"/>
            <a:chOff x="11734800" y="319222"/>
            <a:chExt cx="5867400" cy="799384"/>
          </a:xfrm>
        </p:grpSpPr>
        <p:pic>
          <p:nvPicPr>
            <p:cNvPr id="1182" name="Google Shape;1182;p43"/>
            <p:cNvPicPr preferRelativeResize="0"/>
            <p:nvPr/>
          </p:nvPicPr>
          <p:blipFill rotWithShape="1">
            <a:blip r:embed="rId8">
              <a:alphaModFix/>
            </a:blip>
            <a:srcRect b="0" l="0" r="0" t="0"/>
            <a:stretch/>
          </p:blipFill>
          <p:spPr>
            <a:xfrm>
              <a:off x="14980376" y="319222"/>
              <a:ext cx="2621824" cy="513827"/>
            </a:xfrm>
            <a:prstGeom prst="rect">
              <a:avLst/>
            </a:prstGeom>
            <a:noFill/>
            <a:ln>
              <a:noFill/>
            </a:ln>
          </p:spPr>
        </p:pic>
        <p:pic>
          <p:nvPicPr>
            <p:cNvPr id="1183" name="Google Shape;1183;p43"/>
            <p:cNvPicPr preferRelativeResize="0"/>
            <p:nvPr/>
          </p:nvPicPr>
          <p:blipFill rotWithShape="1">
            <a:blip r:embed="rId9">
              <a:alphaModFix/>
            </a:blip>
            <a:srcRect b="17211" l="0" r="0" t="0"/>
            <a:stretch/>
          </p:blipFill>
          <p:spPr>
            <a:xfrm>
              <a:off x="11734800" y="323297"/>
              <a:ext cx="3078048" cy="795309"/>
            </a:xfrm>
            <a:prstGeom prst="rect">
              <a:avLst/>
            </a:prstGeom>
            <a:noFill/>
            <a:ln>
              <a:noFill/>
            </a:ln>
          </p:spPr>
        </p:pic>
      </p:grpSp>
      <p:pic>
        <p:nvPicPr>
          <p:cNvPr id="1184" name="Google Shape;1184;p43"/>
          <p:cNvPicPr preferRelativeResize="0"/>
          <p:nvPr/>
        </p:nvPicPr>
        <p:blipFill rotWithShape="1">
          <a:blip r:embed="rId10">
            <a:alphaModFix/>
          </a:blip>
          <a:srcRect b="0" l="0" r="0" t="0"/>
          <a:stretch/>
        </p:blipFill>
        <p:spPr>
          <a:xfrm>
            <a:off x="70157" y="57325"/>
            <a:ext cx="1511694" cy="151169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grpSp>
        <p:nvGrpSpPr>
          <p:cNvPr descr="1. " id="1189" name="Google Shape;1189;p44"/>
          <p:cNvGrpSpPr/>
          <p:nvPr/>
        </p:nvGrpSpPr>
        <p:grpSpPr>
          <a:xfrm>
            <a:off x="1432242" y="2479989"/>
            <a:ext cx="14717318" cy="7281265"/>
            <a:chOff x="0" y="-38100"/>
            <a:chExt cx="3876166" cy="1862980"/>
          </a:xfrm>
        </p:grpSpPr>
        <p:sp>
          <p:nvSpPr>
            <p:cNvPr id="1190" name="Google Shape;1190;p44"/>
            <p:cNvSpPr/>
            <p:nvPr/>
          </p:nvSpPr>
          <p:spPr>
            <a:xfrm>
              <a:off x="0" y="0"/>
              <a:ext cx="3876166" cy="1824880"/>
            </a:xfrm>
            <a:custGeom>
              <a:rect b="b" l="l" r="r" t="t"/>
              <a:pathLst>
                <a:path extrusionOk="0" h="1824880" w="3876166">
                  <a:moveTo>
                    <a:pt x="0" y="0"/>
                  </a:moveTo>
                  <a:lnTo>
                    <a:pt x="3876166" y="0"/>
                  </a:lnTo>
                  <a:lnTo>
                    <a:pt x="3876166" y="1824880"/>
                  </a:lnTo>
                  <a:lnTo>
                    <a:pt x="0" y="1824880"/>
                  </a:lnTo>
                  <a:close/>
                </a:path>
              </a:pathLst>
            </a:custGeom>
            <a:solidFill>
              <a:srgbClr val="5DA295"/>
            </a:solidFill>
            <a:ln>
              <a:noFill/>
            </a:ln>
          </p:spPr>
        </p:sp>
        <p:sp>
          <p:nvSpPr>
            <p:cNvPr id="1191" name="Google Shape;1191;p44"/>
            <p:cNvSpPr txBox="1"/>
            <p:nvPr/>
          </p:nvSpPr>
          <p:spPr>
            <a:xfrm>
              <a:off x="0" y="-38100"/>
              <a:ext cx="3876166" cy="186298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92" name="Google Shape;1192;p44"/>
          <p:cNvSpPr/>
          <p:nvPr/>
        </p:nvSpPr>
        <p:spPr>
          <a:xfrm>
            <a:off x="13061903" y="-1566138"/>
            <a:ext cx="4761674" cy="4761674"/>
          </a:xfrm>
          <a:custGeom>
            <a:rect b="b" l="l" r="r" t="t"/>
            <a:pathLst>
              <a:path extrusionOk="0" h="4761674" w="4761674">
                <a:moveTo>
                  <a:pt x="0" y="0"/>
                </a:moveTo>
                <a:lnTo>
                  <a:pt x="4761674" y="0"/>
                </a:lnTo>
                <a:lnTo>
                  <a:pt x="4761674" y="4761675"/>
                </a:lnTo>
                <a:lnTo>
                  <a:pt x="0" y="4761675"/>
                </a:lnTo>
                <a:lnTo>
                  <a:pt x="0" y="0"/>
                </a:lnTo>
                <a:close/>
              </a:path>
            </a:pathLst>
          </a:custGeom>
          <a:blipFill rotWithShape="1">
            <a:blip r:embed="rId3">
              <a:alphaModFix/>
            </a:blip>
            <a:stretch>
              <a:fillRect b="0" l="0" r="0" t="0"/>
            </a:stretch>
          </a:blipFill>
          <a:ln>
            <a:noFill/>
          </a:ln>
        </p:spPr>
      </p:sp>
      <p:grpSp>
        <p:nvGrpSpPr>
          <p:cNvPr id="1193" name="Google Shape;1193;p44"/>
          <p:cNvGrpSpPr/>
          <p:nvPr/>
        </p:nvGrpSpPr>
        <p:grpSpPr>
          <a:xfrm>
            <a:off x="15442740" y="2842069"/>
            <a:ext cx="1413018" cy="1236391"/>
            <a:chOff x="0" y="0"/>
            <a:chExt cx="812800" cy="711200"/>
          </a:xfrm>
        </p:grpSpPr>
        <p:sp>
          <p:nvSpPr>
            <p:cNvPr id="1194" name="Google Shape;1194;p44"/>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FFFF"/>
            </a:solidFill>
            <a:ln>
              <a:noFill/>
            </a:ln>
          </p:spPr>
        </p:sp>
        <p:sp>
          <p:nvSpPr>
            <p:cNvPr id="1195" name="Google Shape;1195;p44"/>
            <p:cNvSpPr txBox="1"/>
            <p:nvPr/>
          </p:nvSpPr>
          <p:spPr>
            <a:xfrm>
              <a:off x="127000" y="292100"/>
              <a:ext cx="558800" cy="368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96" name="Google Shape;1196;p44"/>
          <p:cNvSpPr/>
          <p:nvPr/>
        </p:nvSpPr>
        <p:spPr>
          <a:xfrm>
            <a:off x="1028700" y="1313694"/>
            <a:ext cx="1528376" cy="1528376"/>
          </a:xfrm>
          <a:custGeom>
            <a:rect b="b" l="l" r="r" t="t"/>
            <a:pathLst>
              <a:path extrusionOk="0" h="1528376" w="1528376">
                <a:moveTo>
                  <a:pt x="0" y="0"/>
                </a:moveTo>
                <a:lnTo>
                  <a:pt x="1528376" y="0"/>
                </a:lnTo>
                <a:lnTo>
                  <a:pt x="1528376" y="1528375"/>
                </a:lnTo>
                <a:lnTo>
                  <a:pt x="0" y="1528375"/>
                </a:lnTo>
                <a:lnTo>
                  <a:pt x="0" y="0"/>
                </a:lnTo>
                <a:close/>
              </a:path>
            </a:pathLst>
          </a:custGeom>
          <a:blipFill rotWithShape="1">
            <a:blip r:embed="rId4">
              <a:alphaModFix/>
            </a:blip>
            <a:stretch>
              <a:fillRect b="0" l="0" r="0" t="0"/>
            </a:stretch>
          </a:blipFill>
          <a:ln>
            <a:noFill/>
          </a:ln>
        </p:spPr>
      </p:sp>
      <p:sp>
        <p:nvSpPr>
          <p:cNvPr id="1197" name="Google Shape;1197;p44"/>
          <p:cNvSpPr/>
          <p:nvPr/>
        </p:nvSpPr>
        <p:spPr>
          <a:xfrm>
            <a:off x="624221" y="7272116"/>
            <a:ext cx="4777529" cy="4771073"/>
          </a:xfrm>
          <a:custGeom>
            <a:rect b="b" l="l" r="r" t="t"/>
            <a:pathLst>
              <a:path extrusionOk="0" h="4771073" w="4777529">
                <a:moveTo>
                  <a:pt x="0" y="0"/>
                </a:moveTo>
                <a:lnTo>
                  <a:pt x="4777529" y="0"/>
                </a:lnTo>
                <a:lnTo>
                  <a:pt x="4777529" y="4771073"/>
                </a:lnTo>
                <a:lnTo>
                  <a:pt x="0" y="4771073"/>
                </a:lnTo>
                <a:lnTo>
                  <a:pt x="0" y="0"/>
                </a:lnTo>
                <a:close/>
              </a:path>
            </a:pathLst>
          </a:custGeom>
          <a:blipFill rotWithShape="1">
            <a:blip r:embed="rId5">
              <a:alphaModFix/>
            </a:blip>
            <a:stretch>
              <a:fillRect b="0" l="0" r="0" t="0"/>
            </a:stretch>
          </a:blipFill>
          <a:ln>
            <a:noFill/>
          </a:ln>
        </p:spPr>
      </p:sp>
      <p:sp>
        <p:nvSpPr>
          <p:cNvPr id="1198" name="Google Shape;1198;p44"/>
          <p:cNvSpPr/>
          <p:nvPr/>
        </p:nvSpPr>
        <p:spPr>
          <a:xfrm>
            <a:off x="4317571" y="7272116"/>
            <a:ext cx="1084179" cy="1084179"/>
          </a:xfrm>
          <a:custGeom>
            <a:rect b="b" l="l" r="r" t="t"/>
            <a:pathLst>
              <a:path extrusionOk="0" h="1084179" w="1084179">
                <a:moveTo>
                  <a:pt x="0" y="0"/>
                </a:moveTo>
                <a:lnTo>
                  <a:pt x="1084179" y="0"/>
                </a:lnTo>
                <a:lnTo>
                  <a:pt x="1084179" y="1084179"/>
                </a:lnTo>
                <a:lnTo>
                  <a:pt x="0" y="1084179"/>
                </a:lnTo>
                <a:lnTo>
                  <a:pt x="0" y="0"/>
                </a:lnTo>
                <a:close/>
              </a:path>
            </a:pathLst>
          </a:custGeom>
          <a:blipFill rotWithShape="1">
            <a:blip r:embed="rId6">
              <a:alphaModFix/>
            </a:blip>
            <a:stretch>
              <a:fillRect b="0" l="0" r="0" t="0"/>
            </a:stretch>
          </a:blipFill>
          <a:ln>
            <a:noFill/>
          </a:ln>
        </p:spPr>
      </p:sp>
      <p:grpSp>
        <p:nvGrpSpPr>
          <p:cNvPr id="1199" name="Google Shape;1199;p44"/>
          <p:cNvGrpSpPr/>
          <p:nvPr/>
        </p:nvGrpSpPr>
        <p:grpSpPr>
          <a:xfrm>
            <a:off x="12326780" y="165806"/>
            <a:ext cx="5867400" cy="799384"/>
            <a:chOff x="11734800" y="319222"/>
            <a:chExt cx="5867400" cy="799384"/>
          </a:xfrm>
        </p:grpSpPr>
        <p:pic>
          <p:nvPicPr>
            <p:cNvPr id="1200" name="Google Shape;1200;p44"/>
            <p:cNvPicPr preferRelativeResize="0"/>
            <p:nvPr/>
          </p:nvPicPr>
          <p:blipFill rotWithShape="1">
            <a:blip r:embed="rId7">
              <a:alphaModFix/>
            </a:blip>
            <a:srcRect b="0" l="0" r="0" t="0"/>
            <a:stretch/>
          </p:blipFill>
          <p:spPr>
            <a:xfrm>
              <a:off x="14980376" y="319222"/>
              <a:ext cx="2621824" cy="513827"/>
            </a:xfrm>
            <a:prstGeom prst="rect">
              <a:avLst/>
            </a:prstGeom>
            <a:noFill/>
            <a:ln>
              <a:noFill/>
            </a:ln>
          </p:spPr>
        </p:pic>
        <p:pic>
          <p:nvPicPr>
            <p:cNvPr id="1201" name="Google Shape;1201;p44"/>
            <p:cNvPicPr preferRelativeResize="0"/>
            <p:nvPr/>
          </p:nvPicPr>
          <p:blipFill rotWithShape="1">
            <a:blip r:embed="rId8">
              <a:alphaModFix/>
            </a:blip>
            <a:srcRect b="17211" l="0" r="0" t="0"/>
            <a:stretch/>
          </p:blipFill>
          <p:spPr>
            <a:xfrm>
              <a:off x="11734800" y="323297"/>
              <a:ext cx="3078048" cy="795309"/>
            </a:xfrm>
            <a:prstGeom prst="rect">
              <a:avLst/>
            </a:prstGeom>
            <a:noFill/>
            <a:ln>
              <a:noFill/>
            </a:ln>
          </p:spPr>
        </p:pic>
      </p:grpSp>
      <p:pic>
        <p:nvPicPr>
          <p:cNvPr id="1202" name="Google Shape;1202;p44"/>
          <p:cNvPicPr preferRelativeResize="0"/>
          <p:nvPr/>
        </p:nvPicPr>
        <p:blipFill rotWithShape="1">
          <a:blip r:embed="rId9">
            <a:alphaModFix/>
          </a:blip>
          <a:srcRect b="0" l="0" r="0" t="0"/>
          <a:stretch/>
        </p:blipFill>
        <p:spPr>
          <a:xfrm>
            <a:off x="70157" y="57325"/>
            <a:ext cx="1511694" cy="1511694"/>
          </a:xfrm>
          <a:prstGeom prst="rect">
            <a:avLst/>
          </a:prstGeom>
          <a:noFill/>
          <a:ln>
            <a:noFill/>
          </a:ln>
        </p:spPr>
      </p:pic>
      <p:sp>
        <p:nvSpPr>
          <p:cNvPr id="1203" name="Google Shape;1203;p44"/>
          <p:cNvSpPr txBox="1"/>
          <p:nvPr/>
        </p:nvSpPr>
        <p:spPr>
          <a:xfrm>
            <a:off x="1653851" y="1377566"/>
            <a:ext cx="13716000" cy="998599"/>
          </a:xfrm>
          <a:prstGeom prst="rect">
            <a:avLst/>
          </a:prstGeom>
          <a:solidFill>
            <a:srgbClr val="938953"/>
          </a:solidFill>
          <a:ln>
            <a:noFill/>
          </a:ln>
        </p:spPr>
        <p:txBody>
          <a:bodyPr anchorCtr="0" anchor="t" bIns="45700" lIns="91425" spcFirstLastPara="1" rIns="91425" wrap="square" tIns="45700">
            <a:normAutofit/>
          </a:bodyPr>
          <a:lstStyle/>
          <a:p>
            <a:pPr indent="0" lvl="0" marL="0" marR="0" rtl="0" algn="ctr">
              <a:spcBef>
                <a:spcPts val="0"/>
              </a:spcBef>
              <a:spcAft>
                <a:spcPts val="0"/>
              </a:spcAft>
              <a:buClr>
                <a:schemeClr val="dk1"/>
              </a:buClr>
              <a:buSzPts val="4400"/>
              <a:buFont typeface="Arial"/>
              <a:buNone/>
            </a:pPr>
            <a:r>
              <a:rPr b="1" lang="en-US" sz="4400">
                <a:solidFill>
                  <a:schemeClr val="dk1"/>
                </a:solidFill>
                <a:latin typeface="Arial"/>
                <a:ea typeface="Arial"/>
                <a:cs typeface="Arial"/>
                <a:sym typeface="Arial"/>
              </a:rPr>
              <a:t>SISTEMATIKA LAPORAN JITUPASNA </a:t>
            </a:r>
            <a:endParaRPr b="1" i="1" sz="4050">
              <a:solidFill>
                <a:schemeClr val="dk1"/>
              </a:solidFill>
              <a:latin typeface="Arial"/>
              <a:ea typeface="Arial"/>
              <a:cs typeface="Arial"/>
              <a:sym typeface="Arial"/>
            </a:endParaRPr>
          </a:p>
        </p:txBody>
      </p:sp>
      <p:grpSp>
        <p:nvGrpSpPr>
          <p:cNvPr id="1204" name="Google Shape;1204;p44"/>
          <p:cNvGrpSpPr/>
          <p:nvPr/>
        </p:nvGrpSpPr>
        <p:grpSpPr>
          <a:xfrm>
            <a:off x="1425995" y="2933700"/>
            <a:ext cx="14442635" cy="6566356"/>
            <a:chOff x="1425995" y="3324198"/>
            <a:chExt cx="14442635" cy="6566356"/>
          </a:xfrm>
        </p:grpSpPr>
        <p:sp>
          <p:nvSpPr>
            <p:cNvPr id="1205" name="Google Shape;1205;p44"/>
            <p:cNvSpPr txBox="1"/>
            <p:nvPr/>
          </p:nvSpPr>
          <p:spPr>
            <a:xfrm>
              <a:off x="1425996" y="3324198"/>
              <a:ext cx="14420149" cy="882924"/>
            </a:xfrm>
            <a:prstGeom prst="rect">
              <a:avLst/>
            </a:prstGeom>
            <a:solidFill>
              <a:srgbClr val="FFC000"/>
            </a:solidFill>
            <a:ln>
              <a:noFill/>
            </a:ln>
          </p:spPr>
          <p:txBody>
            <a:bodyPr anchorCtr="0" anchor="t" bIns="45700" lIns="91425" spcFirstLastPara="1" rIns="91425" wrap="square" tIns="45700">
              <a:noAutofit/>
            </a:bodyPr>
            <a:lstStyle/>
            <a:p>
              <a:pPr indent="0" lvl="0" marL="514350" marR="0" rtl="0" algn="l">
                <a:spcBef>
                  <a:spcPts val="0"/>
                </a:spcBef>
                <a:spcAft>
                  <a:spcPts val="0"/>
                </a:spcAft>
                <a:buClr>
                  <a:schemeClr val="dk1"/>
                </a:buClr>
                <a:buSzPts val="3300"/>
                <a:buFont typeface="Arial"/>
                <a:buNone/>
              </a:pPr>
              <a:r>
                <a:rPr lang="en-US" sz="3300">
                  <a:solidFill>
                    <a:schemeClr val="dk1"/>
                  </a:solidFill>
                  <a:latin typeface="Calibri"/>
                  <a:ea typeface="Calibri"/>
                  <a:cs typeface="Calibri"/>
                  <a:sym typeface="Calibri"/>
                </a:rPr>
                <a:t>1. Gambaran Bencana</a:t>
              </a:r>
              <a:endParaRPr b="1" sz="3300">
                <a:solidFill>
                  <a:schemeClr val="dk1"/>
                </a:solidFill>
                <a:latin typeface="Calibri"/>
                <a:ea typeface="Calibri"/>
                <a:cs typeface="Calibri"/>
                <a:sym typeface="Calibri"/>
              </a:endParaRPr>
            </a:p>
          </p:txBody>
        </p:sp>
        <p:sp>
          <p:nvSpPr>
            <p:cNvPr id="1206" name="Google Shape;1206;p44"/>
            <p:cNvSpPr txBox="1"/>
            <p:nvPr/>
          </p:nvSpPr>
          <p:spPr>
            <a:xfrm>
              <a:off x="1425996" y="4451905"/>
              <a:ext cx="14420149" cy="882924"/>
            </a:xfrm>
            <a:prstGeom prst="rect">
              <a:avLst/>
            </a:prstGeom>
            <a:solidFill>
              <a:srgbClr val="FFC000"/>
            </a:solidFill>
            <a:ln>
              <a:noFill/>
            </a:ln>
          </p:spPr>
          <p:txBody>
            <a:bodyPr anchorCtr="0" anchor="t" bIns="45700" lIns="91425" spcFirstLastPara="1" rIns="91425" wrap="square" tIns="45700">
              <a:noAutofit/>
            </a:bodyPr>
            <a:lstStyle/>
            <a:p>
              <a:pPr indent="0" lvl="0" marL="514350" marR="0" rtl="0" algn="l">
                <a:spcBef>
                  <a:spcPts val="0"/>
                </a:spcBef>
                <a:spcAft>
                  <a:spcPts val="0"/>
                </a:spcAft>
                <a:buClr>
                  <a:schemeClr val="dk1"/>
                </a:buClr>
                <a:buSzPts val="3300"/>
                <a:buFont typeface="Arial"/>
                <a:buNone/>
              </a:pPr>
              <a:r>
                <a:rPr lang="en-US" sz="3300">
                  <a:solidFill>
                    <a:schemeClr val="dk1"/>
                  </a:solidFill>
                  <a:latin typeface="Calibri"/>
                  <a:ea typeface="Calibri"/>
                  <a:cs typeface="Calibri"/>
                  <a:sym typeface="Calibri"/>
                </a:rPr>
                <a:t>2. Kerusakan dan Kerugian</a:t>
              </a:r>
              <a:endParaRPr b="1" sz="3300">
                <a:solidFill>
                  <a:schemeClr val="dk1"/>
                </a:solidFill>
                <a:latin typeface="Calibri"/>
                <a:ea typeface="Calibri"/>
                <a:cs typeface="Calibri"/>
                <a:sym typeface="Calibri"/>
              </a:endParaRPr>
            </a:p>
          </p:txBody>
        </p:sp>
        <p:sp>
          <p:nvSpPr>
            <p:cNvPr id="1207" name="Google Shape;1207;p44"/>
            <p:cNvSpPr txBox="1"/>
            <p:nvPr/>
          </p:nvSpPr>
          <p:spPr>
            <a:xfrm>
              <a:off x="1425996" y="5593428"/>
              <a:ext cx="14420149" cy="882924"/>
            </a:xfrm>
            <a:prstGeom prst="rect">
              <a:avLst/>
            </a:prstGeom>
            <a:solidFill>
              <a:srgbClr val="FFC000"/>
            </a:solidFill>
            <a:ln>
              <a:noFill/>
            </a:ln>
          </p:spPr>
          <p:txBody>
            <a:bodyPr anchorCtr="0" anchor="t" bIns="45700" lIns="91425" spcFirstLastPara="1" rIns="91425" wrap="square" tIns="45700">
              <a:noAutofit/>
            </a:bodyPr>
            <a:lstStyle/>
            <a:p>
              <a:pPr indent="0" lvl="0" marL="514350" marR="0" rtl="0" algn="l">
                <a:spcBef>
                  <a:spcPts val="0"/>
                </a:spcBef>
                <a:spcAft>
                  <a:spcPts val="0"/>
                </a:spcAft>
                <a:buClr>
                  <a:schemeClr val="dk1"/>
                </a:buClr>
                <a:buSzPts val="3300"/>
                <a:buFont typeface="Arial"/>
                <a:buNone/>
              </a:pPr>
              <a:r>
                <a:rPr lang="en-US" sz="3300">
                  <a:solidFill>
                    <a:schemeClr val="dk1"/>
                  </a:solidFill>
                  <a:latin typeface="Calibri"/>
                  <a:ea typeface="Calibri"/>
                  <a:cs typeface="Calibri"/>
                  <a:sym typeface="Calibri"/>
                </a:rPr>
                <a:t>3. Gangguan Akses, Gangguan Fungsi, Peningkatan Risiko serta Dampak Bencana</a:t>
              </a:r>
              <a:endParaRPr b="1" sz="3300">
                <a:solidFill>
                  <a:schemeClr val="dk1"/>
                </a:solidFill>
                <a:latin typeface="Calibri"/>
                <a:ea typeface="Calibri"/>
                <a:cs typeface="Calibri"/>
                <a:sym typeface="Calibri"/>
              </a:endParaRPr>
            </a:p>
          </p:txBody>
        </p:sp>
        <p:sp>
          <p:nvSpPr>
            <p:cNvPr id="1208" name="Google Shape;1208;p44"/>
            <p:cNvSpPr txBox="1"/>
            <p:nvPr/>
          </p:nvSpPr>
          <p:spPr>
            <a:xfrm>
              <a:off x="1447800" y="6718738"/>
              <a:ext cx="14420149" cy="882924"/>
            </a:xfrm>
            <a:prstGeom prst="rect">
              <a:avLst/>
            </a:prstGeom>
            <a:solidFill>
              <a:srgbClr val="FFC000"/>
            </a:solidFill>
            <a:ln>
              <a:noFill/>
            </a:ln>
          </p:spPr>
          <p:txBody>
            <a:bodyPr anchorCtr="0" anchor="t" bIns="45700" lIns="91425" spcFirstLastPara="1" rIns="91425" wrap="square" tIns="45700">
              <a:noAutofit/>
            </a:bodyPr>
            <a:lstStyle/>
            <a:p>
              <a:pPr indent="0" lvl="0" marL="514350" marR="0" rtl="0" algn="l">
                <a:spcBef>
                  <a:spcPts val="0"/>
                </a:spcBef>
                <a:spcAft>
                  <a:spcPts val="0"/>
                </a:spcAft>
                <a:buClr>
                  <a:schemeClr val="dk1"/>
                </a:buClr>
                <a:buSzPts val="3300"/>
                <a:buFont typeface="Arial"/>
                <a:buNone/>
              </a:pPr>
              <a:r>
                <a:rPr lang="en-US" sz="3300">
                  <a:solidFill>
                    <a:schemeClr val="dk1"/>
                  </a:solidFill>
                  <a:latin typeface="Calibri"/>
                  <a:ea typeface="Calibri"/>
                  <a:cs typeface="Calibri"/>
                  <a:sym typeface="Calibri"/>
                </a:rPr>
                <a:t>4. Perkiraan Kebutuhan dan Gambaran Awal Pemulihan</a:t>
              </a:r>
              <a:endParaRPr b="1" sz="3300">
                <a:solidFill>
                  <a:schemeClr val="dk1"/>
                </a:solidFill>
                <a:latin typeface="Calibri"/>
                <a:ea typeface="Calibri"/>
                <a:cs typeface="Calibri"/>
                <a:sym typeface="Calibri"/>
              </a:endParaRPr>
            </a:p>
          </p:txBody>
        </p:sp>
        <p:sp>
          <p:nvSpPr>
            <p:cNvPr id="1209" name="Google Shape;1209;p44"/>
            <p:cNvSpPr txBox="1"/>
            <p:nvPr/>
          </p:nvSpPr>
          <p:spPr>
            <a:xfrm>
              <a:off x="1448481" y="7914833"/>
              <a:ext cx="14420149" cy="882924"/>
            </a:xfrm>
            <a:prstGeom prst="rect">
              <a:avLst/>
            </a:prstGeom>
            <a:solidFill>
              <a:srgbClr val="FFC000"/>
            </a:solidFill>
            <a:ln>
              <a:noFill/>
            </a:ln>
          </p:spPr>
          <p:txBody>
            <a:bodyPr anchorCtr="0" anchor="t" bIns="45700" lIns="91425" spcFirstLastPara="1" rIns="91425" wrap="square" tIns="45700">
              <a:noAutofit/>
            </a:bodyPr>
            <a:lstStyle/>
            <a:p>
              <a:pPr indent="0" lvl="0" marL="514350" marR="0" rtl="0" algn="l">
                <a:spcBef>
                  <a:spcPts val="0"/>
                </a:spcBef>
                <a:spcAft>
                  <a:spcPts val="0"/>
                </a:spcAft>
                <a:buClr>
                  <a:schemeClr val="dk1"/>
                </a:buClr>
                <a:buSzPts val="3300"/>
                <a:buFont typeface="Arial"/>
                <a:buNone/>
              </a:pPr>
              <a:r>
                <a:rPr lang="en-US" sz="3300">
                  <a:solidFill>
                    <a:schemeClr val="dk1"/>
                  </a:solidFill>
                  <a:latin typeface="Calibri"/>
                  <a:ea typeface="Calibri"/>
                  <a:cs typeface="Calibri"/>
                  <a:sym typeface="Calibri"/>
                </a:rPr>
                <a:t>5. Kesimpulan</a:t>
              </a:r>
              <a:endParaRPr b="1" sz="3300">
                <a:solidFill>
                  <a:schemeClr val="dk1"/>
                </a:solidFill>
                <a:latin typeface="Calibri"/>
                <a:ea typeface="Calibri"/>
                <a:cs typeface="Calibri"/>
                <a:sym typeface="Calibri"/>
              </a:endParaRPr>
            </a:p>
          </p:txBody>
        </p:sp>
        <p:sp>
          <p:nvSpPr>
            <p:cNvPr id="1210" name="Google Shape;1210;p44"/>
            <p:cNvSpPr txBox="1"/>
            <p:nvPr/>
          </p:nvSpPr>
          <p:spPr>
            <a:xfrm>
              <a:off x="1425995" y="9007630"/>
              <a:ext cx="14420149" cy="882924"/>
            </a:xfrm>
            <a:prstGeom prst="rect">
              <a:avLst/>
            </a:prstGeom>
            <a:solidFill>
              <a:srgbClr val="FFC000"/>
            </a:solidFill>
            <a:ln>
              <a:noFill/>
            </a:ln>
          </p:spPr>
          <p:txBody>
            <a:bodyPr anchorCtr="0" anchor="t" bIns="45700" lIns="91425" spcFirstLastPara="1" rIns="91425" wrap="square" tIns="45700">
              <a:noAutofit/>
            </a:bodyPr>
            <a:lstStyle/>
            <a:p>
              <a:pPr indent="0" lvl="0" marL="514350" marR="0" rtl="0" algn="l">
                <a:spcBef>
                  <a:spcPts val="0"/>
                </a:spcBef>
                <a:spcAft>
                  <a:spcPts val="0"/>
                </a:spcAft>
                <a:buClr>
                  <a:schemeClr val="dk1"/>
                </a:buClr>
                <a:buSzPts val="3300"/>
                <a:buFont typeface="Arial"/>
                <a:buNone/>
              </a:pPr>
              <a:r>
                <a:rPr lang="en-US" sz="3300">
                  <a:solidFill>
                    <a:schemeClr val="dk1"/>
                  </a:solidFill>
                  <a:latin typeface="Calibri"/>
                  <a:ea typeface="Calibri"/>
                  <a:cs typeface="Calibri"/>
                  <a:sym typeface="Calibri"/>
                </a:rPr>
                <a:t>6. Lampiran</a:t>
              </a:r>
              <a:endParaRPr b="1" sz="3300">
                <a:solidFill>
                  <a:schemeClr val="dk1"/>
                </a:solidFill>
                <a:latin typeface="Calibri"/>
                <a:ea typeface="Calibri"/>
                <a:cs typeface="Calibri"/>
                <a:sym typeface="Calibri"/>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sp>
        <p:nvSpPr>
          <p:cNvPr id="1215" name="Google Shape;1215;p45"/>
          <p:cNvSpPr txBox="1"/>
          <p:nvPr/>
        </p:nvSpPr>
        <p:spPr>
          <a:xfrm>
            <a:off x="350044" y="269924"/>
            <a:ext cx="7015164" cy="831455"/>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lt1"/>
              </a:buClr>
              <a:buSzPts val="3600"/>
              <a:buFont typeface="Arial"/>
              <a:buNone/>
            </a:pPr>
            <a:r>
              <a:rPr b="1" lang="en-US" sz="3600">
                <a:solidFill>
                  <a:schemeClr val="lt1"/>
                </a:solidFill>
                <a:latin typeface="Calibri"/>
                <a:ea typeface="Calibri"/>
                <a:cs typeface="Calibri"/>
                <a:sym typeface="Calibri"/>
              </a:rPr>
              <a:t>Jitupasna &amp; R3P dalam lingkup PB</a:t>
            </a:r>
            <a:endParaRPr/>
          </a:p>
        </p:txBody>
      </p:sp>
      <p:sp>
        <p:nvSpPr>
          <p:cNvPr id="1216" name="Google Shape;1216;p45"/>
          <p:cNvSpPr txBox="1"/>
          <p:nvPr/>
        </p:nvSpPr>
        <p:spPr>
          <a:xfrm>
            <a:off x="573290" y="685650"/>
            <a:ext cx="314325" cy="600075"/>
          </a:xfrm>
          <a:prstGeom prst="rect">
            <a:avLst/>
          </a:prstGeom>
          <a:solidFill>
            <a:srgbClr val="FFC000"/>
          </a:solidFill>
          <a:ln cap="flat" cmpd="sng" w="9525">
            <a:solidFill>
              <a:srgbClr val="FFC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Clr>
                <a:schemeClr val="dk2"/>
              </a:buClr>
              <a:buSzPts val="2250"/>
              <a:buFont typeface="Calibri"/>
              <a:buNone/>
            </a:pPr>
            <a:r>
              <a:t/>
            </a:r>
            <a:endParaRPr b="1" sz="2250">
              <a:solidFill>
                <a:schemeClr val="lt1"/>
              </a:solidFill>
              <a:latin typeface="Cambria"/>
              <a:ea typeface="Cambria"/>
              <a:cs typeface="Cambria"/>
              <a:sym typeface="Cambria"/>
            </a:endParaRPr>
          </a:p>
        </p:txBody>
      </p:sp>
      <p:pic>
        <p:nvPicPr>
          <p:cNvPr id="1217" name="Google Shape;1217;p45"/>
          <p:cNvPicPr preferRelativeResize="0"/>
          <p:nvPr/>
        </p:nvPicPr>
        <p:blipFill rotWithShape="1">
          <a:blip r:embed="rId3">
            <a:alphaModFix/>
          </a:blip>
          <a:srcRect b="0" l="0" r="0" t="0"/>
          <a:stretch/>
        </p:blipFill>
        <p:spPr>
          <a:xfrm>
            <a:off x="3857626" y="1188071"/>
            <a:ext cx="14273213" cy="6353373"/>
          </a:xfrm>
          <a:prstGeom prst="rect">
            <a:avLst/>
          </a:prstGeom>
          <a:noFill/>
          <a:ln>
            <a:noFill/>
          </a:ln>
        </p:spPr>
      </p:pic>
      <p:sp>
        <p:nvSpPr>
          <p:cNvPr id="1218" name="Google Shape;1218;p45"/>
          <p:cNvSpPr txBox="1"/>
          <p:nvPr>
            <p:ph idx="1" type="body"/>
          </p:nvPr>
        </p:nvSpPr>
        <p:spPr>
          <a:xfrm>
            <a:off x="2" y="8043863"/>
            <a:ext cx="18288000" cy="2207570"/>
          </a:xfrm>
          <a:prstGeom prst="rect">
            <a:avLst/>
          </a:prstGeom>
          <a:solidFill>
            <a:srgbClr val="FFC000"/>
          </a:solidFill>
          <a:ln>
            <a:noFill/>
          </a:ln>
        </p:spPr>
        <p:txBody>
          <a:bodyPr anchorCtr="0" anchor="t" bIns="45700" lIns="91425" spcFirstLastPara="1" rIns="91425" wrap="square" tIns="45700">
            <a:noAutofit/>
          </a:bodyPr>
          <a:lstStyle/>
          <a:p>
            <a:pPr indent="0" lvl="0" marL="514350" rtl="0" algn="l">
              <a:spcBef>
                <a:spcPts val="0"/>
              </a:spcBef>
              <a:spcAft>
                <a:spcPts val="0"/>
              </a:spcAft>
              <a:buClr>
                <a:schemeClr val="dk1"/>
              </a:buClr>
              <a:buSzPts val="3300"/>
              <a:buNone/>
            </a:pPr>
            <a:r>
              <a:rPr lang="en-US" sz="3300"/>
              <a:t>Dokumen perencanaan yang </a:t>
            </a:r>
            <a:r>
              <a:rPr b="1" lang="en-US" sz="3300"/>
              <a:t>disusun bersama </a:t>
            </a:r>
            <a:r>
              <a:rPr lang="en-US" sz="3300"/>
              <a:t>antara BNPB/BPBD bersama kementerian/lembaga, perangkat daerah serta pemangku kepentingan lainnya </a:t>
            </a:r>
            <a:r>
              <a:rPr b="1" lang="en-US" sz="3300"/>
              <a:t>berdasarkan atas pengkajian kebutuhan pascabencana</a:t>
            </a:r>
            <a:r>
              <a:rPr lang="en-US" sz="3300"/>
              <a:t> untuk </a:t>
            </a:r>
            <a:r>
              <a:rPr b="1" lang="en-US" sz="3300"/>
              <a:t>periode waktu tertentu</a:t>
            </a:r>
            <a:endParaRPr b="1" sz="3300"/>
          </a:p>
        </p:txBody>
      </p:sp>
      <p:sp>
        <p:nvSpPr>
          <p:cNvPr id="1219" name="Google Shape;1219;p45"/>
          <p:cNvSpPr txBox="1"/>
          <p:nvPr/>
        </p:nvSpPr>
        <p:spPr>
          <a:xfrm>
            <a:off x="13119370" y="9930455"/>
            <a:ext cx="4876463" cy="34624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650" u="sng">
                <a:solidFill>
                  <a:schemeClr val="dk1"/>
                </a:solidFill>
                <a:latin typeface="Calibri"/>
                <a:ea typeface="Calibri"/>
                <a:cs typeface="Calibri"/>
                <a:sym typeface="Calibri"/>
              </a:rPr>
              <a:t>Perban Nomor 5 Tahun 2017 Tentang Penyusunan R3P </a:t>
            </a:r>
            <a:endParaRPr/>
          </a:p>
        </p:txBody>
      </p:sp>
      <p:sp>
        <p:nvSpPr>
          <p:cNvPr id="1220" name="Google Shape;1220;p45"/>
          <p:cNvSpPr txBox="1"/>
          <p:nvPr>
            <p:ph type="title"/>
          </p:nvPr>
        </p:nvSpPr>
        <p:spPr>
          <a:xfrm>
            <a:off x="446356" y="7264513"/>
            <a:ext cx="12673014" cy="722708"/>
          </a:xfrm>
          <a:prstGeom prst="rect">
            <a:avLst/>
          </a:prstGeom>
          <a:solidFill>
            <a:srgbClr val="FFFF00"/>
          </a:solid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3000"/>
              <a:buFont typeface="Calibri"/>
              <a:buNone/>
            </a:pPr>
            <a:r>
              <a:rPr b="1" lang="en-US" sz="3000">
                <a:latin typeface="Calibri"/>
                <a:ea typeface="Calibri"/>
                <a:cs typeface="Calibri"/>
                <a:sym typeface="Calibri"/>
              </a:rPr>
              <a:t>RENCANA REHABILITASI DAN REKONSTRUKSI PASCABENCANA (R3P)</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sp>
        <p:nvSpPr>
          <p:cNvPr id="1225" name="Google Shape;1225;p46"/>
          <p:cNvSpPr txBox="1"/>
          <p:nvPr/>
        </p:nvSpPr>
        <p:spPr>
          <a:xfrm>
            <a:off x="6629400" y="1085205"/>
            <a:ext cx="7103822" cy="3949799"/>
          </a:xfrm>
          <a:prstGeom prst="rect">
            <a:avLst/>
          </a:prstGeom>
          <a:noFill/>
          <a:ln>
            <a:noFill/>
          </a:ln>
        </p:spPr>
        <p:txBody>
          <a:bodyPr anchorCtr="0" anchor="t" bIns="0" lIns="0" spcFirstLastPara="1" rIns="0" wrap="square" tIns="0">
            <a:spAutoFit/>
          </a:bodyPr>
          <a:lstStyle/>
          <a:p>
            <a:pPr indent="0" lvl="0" marL="0" marR="0" rtl="0" algn="ctr">
              <a:lnSpc>
                <a:spcPct val="109994"/>
              </a:lnSpc>
              <a:spcBef>
                <a:spcPts val="0"/>
              </a:spcBef>
              <a:spcAft>
                <a:spcPts val="0"/>
              </a:spcAft>
              <a:buNone/>
            </a:pPr>
            <a:r>
              <a:rPr b="1" lang="en-US" sz="13967">
                <a:solidFill>
                  <a:srgbClr val="0C3635"/>
                </a:solidFill>
                <a:latin typeface="Arial"/>
                <a:ea typeface="Arial"/>
                <a:cs typeface="Arial"/>
                <a:sym typeface="Arial"/>
              </a:rPr>
              <a:t>THANK YOU!</a:t>
            </a:r>
            <a:endParaRPr/>
          </a:p>
        </p:txBody>
      </p:sp>
      <p:grpSp>
        <p:nvGrpSpPr>
          <p:cNvPr id="1226" name="Google Shape;1226;p46"/>
          <p:cNvGrpSpPr/>
          <p:nvPr/>
        </p:nvGrpSpPr>
        <p:grpSpPr>
          <a:xfrm>
            <a:off x="0" y="-216991"/>
            <a:ext cx="3086100" cy="10503991"/>
            <a:chOff x="0" y="-57150"/>
            <a:chExt cx="812800" cy="2766483"/>
          </a:xfrm>
        </p:grpSpPr>
        <p:sp>
          <p:nvSpPr>
            <p:cNvPr id="1227" name="Google Shape;1227;p46"/>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solidFill>
              <a:srgbClr val="066150"/>
            </a:solidFill>
            <a:ln>
              <a:noFill/>
            </a:ln>
          </p:spPr>
        </p:sp>
        <p:sp>
          <p:nvSpPr>
            <p:cNvPr id="1228" name="Google Shape;1228;p46"/>
            <p:cNvSpPr txBox="1"/>
            <p:nvPr/>
          </p:nvSpPr>
          <p:spPr>
            <a:xfrm>
              <a:off x="0" y="-57150"/>
              <a:ext cx="81280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29" name="Google Shape;1229;p46"/>
          <p:cNvSpPr/>
          <p:nvPr/>
        </p:nvSpPr>
        <p:spPr>
          <a:xfrm rot="-5400000">
            <a:off x="64540" y="7323606"/>
            <a:ext cx="2932917" cy="936471"/>
          </a:xfrm>
          <a:custGeom>
            <a:rect b="b" l="l" r="r" t="t"/>
            <a:pathLst>
              <a:path extrusionOk="0" h="936471" w="2932917">
                <a:moveTo>
                  <a:pt x="0" y="0"/>
                </a:moveTo>
                <a:lnTo>
                  <a:pt x="2932917" y="0"/>
                </a:lnTo>
                <a:lnTo>
                  <a:pt x="2932917" y="936471"/>
                </a:lnTo>
                <a:lnTo>
                  <a:pt x="0" y="936471"/>
                </a:lnTo>
                <a:lnTo>
                  <a:pt x="0" y="0"/>
                </a:lnTo>
                <a:close/>
              </a:path>
            </a:pathLst>
          </a:custGeom>
          <a:blipFill rotWithShape="1">
            <a:blip r:embed="rId3">
              <a:alphaModFix/>
            </a:blip>
            <a:stretch>
              <a:fillRect b="0" l="0" r="0" t="0"/>
            </a:stretch>
          </a:blipFill>
          <a:ln>
            <a:noFill/>
          </a:ln>
        </p:spPr>
      </p:sp>
      <p:sp>
        <p:nvSpPr>
          <p:cNvPr id="1230" name="Google Shape;1230;p46"/>
          <p:cNvSpPr txBox="1"/>
          <p:nvPr/>
        </p:nvSpPr>
        <p:spPr>
          <a:xfrm>
            <a:off x="4138924" y="6515100"/>
            <a:ext cx="12587899" cy="3082895"/>
          </a:xfrm>
          <a:prstGeom prst="rect">
            <a:avLst/>
          </a:prstGeom>
          <a:noFill/>
          <a:ln cap="flat" cmpd="sng" w="28575">
            <a:solidFill>
              <a:srgbClr val="FF0000"/>
            </a:solidFill>
            <a:prstDash val="solid"/>
            <a:round/>
            <a:headEnd len="sm" w="sm" type="none"/>
            <a:tailEnd len="sm" w="sm" type="none"/>
          </a:ln>
        </p:spPr>
        <p:txBody>
          <a:bodyPr anchorCtr="0" anchor="t" bIns="0" lIns="0" spcFirstLastPara="1" rIns="0" wrap="square" tIns="0">
            <a:spAutoFit/>
          </a:bodyPr>
          <a:lstStyle/>
          <a:p>
            <a:pPr indent="0" lvl="0" marL="19050" marR="0" rtl="0" algn="ctr">
              <a:lnSpc>
                <a:spcPct val="100000"/>
              </a:lnSpc>
              <a:spcBef>
                <a:spcPts val="0"/>
              </a:spcBef>
              <a:spcAft>
                <a:spcPts val="0"/>
              </a:spcAft>
              <a:buNone/>
            </a:pPr>
            <a:r>
              <a:t/>
            </a:r>
            <a:endParaRPr sz="3200">
              <a:solidFill>
                <a:schemeClr val="dk1"/>
              </a:solidFill>
              <a:latin typeface="Arial"/>
              <a:ea typeface="Arial"/>
              <a:cs typeface="Arial"/>
              <a:sym typeface="Arial"/>
            </a:endParaRPr>
          </a:p>
          <a:p>
            <a:pPr indent="0" lvl="0" marL="19050" marR="0" rtl="0" algn="ctr">
              <a:lnSpc>
                <a:spcPct val="100000"/>
              </a:lnSpc>
              <a:spcBef>
                <a:spcPts val="150"/>
              </a:spcBef>
              <a:spcAft>
                <a:spcPts val="0"/>
              </a:spcAft>
              <a:buNone/>
            </a:pPr>
            <a:r>
              <a:rPr lang="en-US" sz="3200">
                <a:solidFill>
                  <a:schemeClr val="dk1"/>
                </a:solidFill>
                <a:latin typeface="Arial"/>
                <a:ea typeface="Arial"/>
                <a:cs typeface="Arial"/>
                <a:sym typeface="Arial"/>
              </a:rPr>
              <a:t>PARADIGMA REHABILITAS DAN REKONSTRUKSI</a:t>
            </a:r>
            <a:endParaRPr/>
          </a:p>
          <a:p>
            <a:pPr indent="0" lvl="0" marL="19050" marR="0" rtl="0" algn="ctr">
              <a:lnSpc>
                <a:spcPct val="100000"/>
              </a:lnSpc>
              <a:spcBef>
                <a:spcPts val="150"/>
              </a:spcBef>
              <a:spcAft>
                <a:spcPts val="0"/>
              </a:spcAft>
              <a:buNone/>
            </a:pPr>
            <a:r>
              <a:t/>
            </a:r>
            <a:endParaRPr i="1" sz="3200">
              <a:solidFill>
                <a:srgbClr val="FF0000"/>
              </a:solidFill>
              <a:latin typeface="Arial"/>
              <a:ea typeface="Arial"/>
              <a:cs typeface="Arial"/>
              <a:sym typeface="Arial"/>
            </a:endParaRPr>
          </a:p>
          <a:p>
            <a:pPr indent="0" lvl="0" marL="19050" marR="0" rtl="0" algn="ctr">
              <a:lnSpc>
                <a:spcPct val="100000"/>
              </a:lnSpc>
              <a:spcBef>
                <a:spcPts val="150"/>
              </a:spcBef>
              <a:spcAft>
                <a:spcPts val="0"/>
              </a:spcAft>
              <a:buNone/>
            </a:pPr>
            <a:r>
              <a:rPr i="1" lang="en-US" sz="3200">
                <a:solidFill>
                  <a:schemeClr val="dk1"/>
                </a:solidFill>
                <a:latin typeface="Arial"/>
                <a:ea typeface="Arial"/>
                <a:cs typeface="Arial"/>
                <a:sym typeface="Arial"/>
              </a:rPr>
              <a:t>- BUILD BACK BETTER, SAVER AND SUSTAINABLE</a:t>
            </a:r>
            <a:endParaRPr/>
          </a:p>
          <a:p>
            <a:pPr indent="0" lvl="0" marL="19050" marR="0" rtl="0" algn="ctr">
              <a:lnSpc>
                <a:spcPct val="100000"/>
              </a:lnSpc>
              <a:spcBef>
                <a:spcPts val="150"/>
              </a:spcBef>
              <a:spcAft>
                <a:spcPts val="0"/>
              </a:spcAft>
              <a:buNone/>
            </a:pPr>
            <a:r>
              <a:rPr i="1" lang="en-US" sz="3200">
                <a:solidFill>
                  <a:schemeClr val="dk1"/>
                </a:solidFill>
                <a:latin typeface="Arial"/>
                <a:ea typeface="Arial"/>
                <a:cs typeface="Arial"/>
                <a:sym typeface="Arial"/>
              </a:rPr>
              <a:t>- </a:t>
            </a:r>
            <a:r>
              <a:rPr lang="en-US" sz="3200">
                <a:solidFill>
                  <a:schemeClr val="dk1"/>
                </a:solidFill>
                <a:latin typeface="Arial"/>
                <a:ea typeface="Arial"/>
                <a:cs typeface="Arial"/>
                <a:sym typeface="Arial"/>
              </a:rPr>
              <a:t>MEMBANGUN BERBASIS </a:t>
            </a:r>
            <a:r>
              <a:rPr b="1" lang="en-US" sz="3200">
                <a:solidFill>
                  <a:srgbClr val="FF0000"/>
                </a:solidFill>
                <a:latin typeface="Arial"/>
                <a:ea typeface="Arial"/>
                <a:cs typeface="Arial"/>
                <a:sym typeface="Arial"/>
              </a:rPr>
              <a:t>PENGURANGAN RISIKO BENCANA</a:t>
            </a:r>
            <a:endParaRPr/>
          </a:p>
          <a:p>
            <a:pPr indent="0" lvl="0" marL="19050" marR="0" rtl="0" algn="ctr">
              <a:lnSpc>
                <a:spcPct val="100000"/>
              </a:lnSpc>
              <a:spcBef>
                <a:spcPts val="150"/>
              </a:spcBef>
              <a:spcAft>
                <a:spcPts val="0"/>
              </a:spcAft>
              <a:buNone/>
            </a:pPr>
            <a:r>
              <a:t/>
            </a:r>
            <a:endParaRPr i="1" sz="3200">
              <a:solidFill>
                <a:srgbClr val="FF0000"/>
              </a:solidFill>
              <a:latin typeface="Arial"/>
              <a:ea typeface="Arial"/>
              <a:cs typeface="Arial"/>
              <a:sym typeface="Arial"/>
            </a:endParaRPr>
          </a:p>
        </p:txBody>
      </p:sp>
      <p:grpSp>
        <p:nvGrpSpPr>
          <p:cNvPr id="1231" name="Google Shape;1231;p46"/>
          <p:cNvGrpSpPr/>
          <p:nvPr/>
        </p:nvGrpSpPr>
        <p:grpSpPr>
          <a:xfrm>
            <a:off x="2108458" y="5235951"/>
            <a:ext cx="5465454" cy="1170654"/>
            <a:chOff x="0" y="-57150"/>
            <a:chExt cx="1439461" cy="308320"/>
          </a:xfrm>
        </p:grpSpPr>
        <p:sp>
          <p:nvSpPr>
            <p:cNvPr id="1232" name="Google Shape;1232;p46"/>
            <p:cNvSpPr/>
            <p:nvPr/>
          </p:nvSpPr>
          <p:spPr>
            <a:xfrm>
              <a:off x="0" y="0"/>
              <a:ext cx="1439461" cy="251170"/>
            </a:xfrm>
            <a:custGeom>
              <a:rect b="b" l="l" r="r" t="t"/>
              <a:pathLst>
                <a:path extrusionOk="0" h="251170" w="1439461">
                  <a:moveTo>
                    <a:pt x="125585" y="0"/>
                  </a:moveTo>
                  <a:lnTo>
                    <a:pt x="1313876" y="0"/>
                  </a:lnTo>
                  <a:cubicBezTo>
                    <a:pt x="1347183" y="0"/>
                    <a:pt x="1379126" y="13231"/>
                    <a:pt x="1402678" y="36783"/>
                  </a:cubicBezTo>
                  <a:cubicBezTo>
                    <a:pt x="1426230" y="60335"/>
                    <a:pt x="1439461" y="92278"/>
                    <a:pt x="1439461" y="125585"/>
                  </a:cubicBezTo>
                  <a:lnTo>
                    <a:pt x="1439461" y="125585"/>
                  </a:lnTo>
                  <a:cubicBezTo>
                    <a:pt x="1439461" y="194944"/>
                    <a:pt x="1383235" y="251170"/>
                    <a:pt x="1313876" y="251170"/>
                  </a:cubicBezTo>
                  <a:lnTo>
                    <a:pt x="125585" y="251170"/>
                  </a:lnTo>
                  <a:cubicBezTo>
                    <a:pt x="56226" y="251170"/>
                    <a:pt x="0" y="194944"/>
                    <a:pt x="0" y="125585"/>
                  </a:cubicBezTo>
                  <a:lnTo>
                    <a:pt x="0" y="125585"/>
                  </a:lnTo>
                  <a:cubicBezTo>
                    <a:pt x="0" y="56226"/>
                    <a:pt x="56226" y="0"/>
                    <a:pt x="125585"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46"/>
            <p:cNvSpPr txBox="1"/>
            <p:nvPr/>
          </p:nvSpPr>
          <p:spPr>
            <a:xfrm>
              <a:off x="0" y="-57150"/>
              <a:ext cx="1439461" cy="30832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pic>
        <p:nvPicPr>
          <p:cNvPr id="1238" name="Google Shape;1238;p47"/>
          <p:cNvPicPr preferRelativeResize="0"/>
          <p:nvPr/>
        </p:nvPicPr>
        <p:blipFill rotWithShape="1">
          <a:blip r:embed="rId3">
            <a:alphaModFix/>
          </a:blip>
          <a:srcRect b="23334" l="48611" r="31019" t="40370"/>
          <a:stretch/>
        </p:blipFill>
        <p:spPr>
          <a:xfrm>
            <a:off x="4267200" y="613064"/>
            <a:ext cx="8686800" cy="967393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48"/>
          <p:cNvSpPr txBox="1"/>
          <p:nvPr/>
        </p:nvSpPr>
        <p:spPr>
          <a:xfrm>
            <a:off x="1524000" y="1485900"/>
            <a:ext cx="12192000" cy="82176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800">
                <a:solidFill>
                  <a:schemeClr val="dk1"/>
                </a:solidFill>
                <a:latin typeface="Calibri"/>
                <a:ea typeface="Calibri"/>
                <a:cs typeface="Calibri"/>
                <a:sym typeface="Calibri"/>
              </a:rPr>
              <a:t>Izin bapak, berikut disampaikan hasil pendataan:Dari jumlah verivali dari total 4.018 unit yang verivlai sejumlah 954 unit (diluar rencana 21 Desa relokasi terpadu):Dengan hasil:MASUK KATEGORI: 271 Unit, sbb:</a:t>
            </a:r>
            <a:endParaRPr/>
          </a:p>
          <a:p>
            <a:pPr indent="0" lvl="0" marL="0" marR="0" rtl="0" algn="l">
              <a:spcBef>
                <a:spcPts val="0"/>
              </a:spcBef>
              <a:spcAft>
                <a:spcPts val="0"/>
              </a:spcAft>
              <a:buNone/>
            </a:pPr>
            <a:r>
              <a:rPr lang="en-US" sz="4800">
                <a:solidFill>
                  <a:schemeClr val="dk1"/>
                </a:solidFill>
                <a:latin typeface="Calibri"/>
                <a:ea typeface="Calibri"/>
                <a:cs typeface="Calibri"/>
                <a:sym typeface="Calibri"/>
              </a:rPr>
              <a:t>1. Rusak Ringan (20% - 30%): 3 Unit</a:t>
            </a:r>
            <a:endParaRPr/>
          </a:p>
          <a:p>
            <a:pPr indent="0" lvl="0" marL="0" marR="0" rtl="0" algn="l">
              <a:spcBef>
                <a:spcPts val="0"/>
              </a:spcBef>
              <a:spcAft>
                <a:spcPts val="0"/>
              </a:spcAft>
              <a:buNone/>
            </a:pPr>
            <a:r>
              <a:rPr lang="en-US" sz="4800">
                <a:solidFill>
                  <a:schemeClr val="dk1"/>
                </a:solidFill>
                <a:latin typeface="Calibri"/>
                <a:ea typeface="Calibri"/>
                <a:cs typeface="Calibri"/>
                <a:sym typeface="Calibri"/>
              </a:rPr>
              <a:t>2. Rusak Sedang (&gt;30% - 70%): 10 Unit</a:t>
            </a:r>
            <a:endParaRPr/>
          </a:p>
          <a:p>
            <a:pPr indent="0" lvl="0" marL="0" marR="0" rtl="0" algn="l">
              <a:spcBef>
                <a:spcPts val="0"/>
              </a:spcBef>
              <a:spcAft>
                <a:spcPts val="0"/>
              </a:spcAft>
              <a:buNone/>
            </a:pPr>
            <a:r>
              <a:rPr lang="en-US" sz="4800">
                <a:solidFill>
                  <a:schemeClr val="dk1"/>
                </a:solidFill>
                <a:latin typeface="Calibri"/>
                <a:ea typeface="Calibri"/>
                <a:cs typeface="Calibri"/>
                <a:sym typeface="Calibri"/>
              </a:rPr>
              <a:t>3. Rusak Berat Insitu (&gt;70%): 5 Unit</a:t>
            </a:r>
            <a:endParaRPr/>
          </a:p>
          <a:p>
            <a:pPr indent="0" lvl="0" marL="0" marR="0" rtl="0" algn="l">
              <a:spcBef>
                <a:spcPts val="0"/>
              </a:spcBef>
              <a:spcAft>
                <a:spcPts val="0"/>
              </a:spcAft>
              <a:buNone/>
            </a:pPr>
            <a:r>
              <a:rPr lang="en-US" sz="4800">
                <a:solidFill>
                  <a:schemeClr val="dk1"/>
                </a:solidFill>
                <a:latin typeface="Calibri"/>
                <a:ea typeface="Calibri"/>
                <a:cs typeface="Calibri"/>
                <a:sym typeface="Calibri"/>
              </a:rPr>
              <a:t>4. Relokasi Mandiri: 108 Unit5. Relokasi Terpadu: 145 Unit	</a:t>
            </a:r>
            <a:endParaRPr/>
          </a:p>
          <a:p>
            <a:pPr indent="0" lvl="0" marL="0" marR="0" rtl="0" algn="l">
              <a:spcBef>
                <a:spcPts val="0"/>
              </a:spcBef>
              <a:spcAft>
                <a:spcPts val="0"/>
              </a:spcAft>
              <a:buNone/>
            </a:pPr>
            <a:r>
              <a:rPr lang="en-US" sz="4800">
                <a:solidFill>
                  <a:schemeClr val="dk1"/>
                </a:solidFill>
                <a:latin typeface="Calibri"/>
                <a:ea typeface="Calibri"/>
                <a:cs typeface="Calibri"/>
                <a:sym typeface="Calibri"/>
              </a:rPr>
              <a:t>Tidak Masuk Kriteria: 683 Unit</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7" name="Shape 1247"/>
        <p:cNvGrpSpPr/>
        <p:nvPr/>
      </p:nvGrpSpPr>
      <p:grpSpPr>
        <a:xfrm>
          <a:off x="0" y="0"/>
          <a:ext cx="0" cy="0"/>
          <a:chOff x="0" y="0"/>
          <a:chExt cx="0" cy="0"/>
        </a:xfrm>
      </p:grpSpPr>
      <p:pic>
        <p:nvPicPr>
          <p:cNvPr id="1248" name="Google Shape;1248;p49"/>
          <p:cNvPicPr preferRelativeResize="0"/>
          <p:nvPr/>
        </p:nvPicPr>
        <p:blipFill rotWithShape="1">
          <a:blip r:embed="rId3">
            <a:alphaModFix/>
          </a:blip>
          <a:srcRect b="23333" l="32407" r="31945" t="18889"/>
          <a:stretch/>
        </p:blipFill>
        <p:spPr>
          <a:xfrm>
            <a:off x="3581400" y="-1600200"/>
            <a:ext cx="11734800" cy="11887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grpSp>
        <p:nvGrpSpPr>
          <p:cNvPr id="309" name="Google Shape;309;p5"/>
          <p:cNvGrpSpPr/>
          <p:nvPr/>
        </p:nvGrpSpPr>
        <p:grpSpPr>
          <a:xfrm>
            <a:off x="2659290" y="5259284"/>
            <a:ext cx="1021661" cy="1021661"/>
            <a:chOff x="0" y="0"/>
            <a:chExt cx="812800" cy="812800"/>
          </a:xfrm>
        </p:grpSpPr>
        <p:sp>
          <p:nvSpPr>
            <p:cNvPr id="310" name="Google Shape;310;p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5"/>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12" name="Google Shape;312;p5"/>
          <p:cNvSpPr/>
          <p:nvPr/>
        </p:nvSpPr>
        <p:spPr>
          <a:xfrm>
            <a:off x="2825907" y="5495115"/>
            <a:ext cx="651197" cy="585556"/>
          </a:xfrm>
          <a:custGeom>
            <a:rect b="b" l="l" r="r" t="t"/>
            <a:pathLst>
              <a:path extrusionOk="0" h="585556" w="651197">
                <a:moveTo>
                  <a:pt x="0" y="0"/>
                </a:moveTo>
                <a:lnTo>
                  <a:pt x="651196" y="0"/>
                </a:lnTo>
                <a:lnTo>
                  <a:pt x="651196" y="585556"/>
                </a:lnTo>
                <a:lnTo>
                  <a:pt x="0" y="585556"/>
                </a:lnTo>
                <a:lnTo>
                  <a:pt x="0" y="0"/>
                </a:lnTo>
                <a:close/>
              </a:path>
            </a:pathLst>
          </a:custGeom>
          <a:blipFill rotWithShape="1">
            <a:blip r:embed="rId3">
              <a:alphaModFix/>
            </a:blip>
            <a:stretch>
              <a:fillRect b="0" l="0" r="0" t="0"/>
            </a:stretch>
          </a:blipFill>
          <a:ln>
            <a:noFill/>
          </a:ln>
        </p:spPr>
      </p:sp>
      <p:sp>
        <p:nvSpPr>
          <p:cNvPr id="313" name="Google Shape;313;p5"/>
          <p:cNvSpPr/>
          <p:nvPr/>
        </p:nvSpPr>
        <p:spPr>
          <a:xfrm>
            <a:off x="11102347" y="7759382"/>
            <a:ext cx="628803" cy="419583"/>
          </a:xfrm>
          <a:custGeom>
            <a:rect b="b" l="l" r="r" t="t"/>
            <a:pathLst>
              <a:path extrusionOk="0" h="419583" w="628803">
                <a:moveTo>
                  <a:pt x="0" y="0"/>
                </a:moveTo>
                <a:lnTo>
                  <a:pt x="628803" y="0"/>
                </a:lnTo>
                <a:lnTo>
                  <a:pt x="628803" y="419583"/>
                </a:lnTo>
                <a:lnTo>
                  <a:pt x="0" y="419583"/>
                </a:lnTo>
                <a:lnTo>
                  <a:pt x="0" y="0"/>
                </a:lnTo>
                <a:close/>
              </a:path>
            </a:pathLst>
          </a:custGeom>
          <a:blipFill rotWithShape="1">
            <a:blip r:embed="rId4">
              <a:alphaModFix/>
            </a:blip>
            <a:stretch>
              <a:fillRect b="0" l="0" r="0" t="0"/>
            </a:stretch>
          </a:blipFill>
          <a:ln>
            <a:noFill/>
          </a:ln>
        </p:spPr>
      </p:sp>
      <p:sp>
        <p:nvSpPr>
          <p:cNvPr id="314" name="Google Shape;314;p5"/>
          <p:cNvSpPr/>
          <p:nvPr/>
        </p:nvSpPr>
        <p:spPr>
          <a:xfrm>
            <a:off x="4239827" y="7733983"/>
            <a:ext cx="329267" cy="470381"/>
          </a:xfrm>
          <a:custGeom>
            <a:rect b="b" l="l" r="r" t="t"/>
            <a:pathLst>
              <a:path extrusionOk="0" h="470381" w="329267">
                <a:moveTo>
                  <a:pt x="0" y="0"/>
                </a:moveTo>
                <a:lnTo>
                  <a:pt x="329267" y="0"/>
                </a:lnTo>
                <a:lnTo>
                  <a:pt x="329267" y="470381"/>
                </a:lnTo>
                <a:lnTo>
                  <a:pt x="0" y="470381"/>
                </a:lnTo>
                <a:lnTo>
                  <a:pt x="0" y="0"/>
                </a:lnTo>
                <a:close/>
              </a:path>
            </a:pathLst>
          </a:custGeom>
          <a:blipFill rotWithShape="1">
            <a:blip r:embed="rId5">
              <a:alphaModFix/>
            </a:blip>
            <a:stretch>
              <a:fillRect b="0" l="0" r="0" t="0"/>
            </a:stretch>
          </a:blipFill>
          <a:ln>
            <a:noFill/>
          </a:ln>
        </p:spPr>
      </p:sp>
      <p:sp>
        <p:nvSpPr>
          <p:cNvPr id="315" name="Google Shape;315;p5"/>
          <p:cNvSpPr txBox="1"/>
          <p:nvPr/>
        </p:nvSpPr>
        <p:spPr>
          <a:xfrm>
            <a:off x="9144000" y="1146234"/>
            <a:ext cx="8115300" cy="820738"/>
          </a:xfrm>
          <a:prstGeom prst="rect">
            <a:avLst/>
          </a:prstGeom>
          <a:noFill/>
          <a:ln>
            <a:noFill/>
          </a:ln>
        </p:spPr>
        <p:txBody>
          <a:bodyPr anchorCtr="0" anchor="t" bIns="0" lIns="0" spcFirstLastPara="1" rIns="0" wrap="square" tIns="0">
            <a:spAutoFit/>
          </a:bodyPr>
          <a:lstStyle/>
          <a:p>
            <a:pPr indent="0" lvl="0" marL="0" marR="0" rtl="0" algn="r">
              <a:lnSpc>
                <a:spcPct val="113002"/>
              </a:lnSpc>
              <a:spcBef>
                <a:spcPts val="0"/>
              </a:spcBef>
              <a:spcAft>
                <a:spcPts val="0"/>
              </a:spcAft>
              <a:buNone/>
            </a:pPr>
            <a:r>
              <a:rPr b="1" lang="en-US" sz="5699" u="none" strike="noStrike">
                <a:solidFill>
                  <a:srgbClr val="0C3635"/>
                </a:solidFill>
                <a:latin typeface="Arial"/>
                <a:ea typeface="Arial"/>
                <a:cs typeface="Arial"/>
                <a:sym typeface="Arial"/>
              </a:rPr>
              <a:t>REHABILITASI</a:t>
            </a:r>
            <a:endParaRPr/>
          </a:p>
        </p:txBody>
      </p:sp>
      <p:sp>
        <p:nvSpPr>
          <p:cNvPr id="316" name="Google Shape;316;p5"/>
          <p:cNvSpPr txBox="1"/>
          <p:nvPr/>
        </p:nvSpPr>
        <p:spPr>
          <a:xfrm>
            <a:off x="4307184" y="3906522"/>
            <a:ext cx="13019473" cy="3693319"/>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lang="en-US" sz="4000">
                <a:solidFill>
                  <a:schemeClr val="dk1"/>
                </a:solidFill>
                <a:latin typeface="Arial"/>
                <a:ea typeface="Arial"/>
                <a:cs typeface="Arial"/>
                <a:sym typeface="Arial"/>
              </a:rPr>
              <a:t>“</a:t>
            </a:r>
            <a:r>
              <a:rPr lang="en-US" sz="4000">
                <a:solidFill>
                  <a:srgbClr val="C00000"/>
                </a:solidFill>
                <a:latin typeface="Arial"/>
                <a:ea typeface="Arial"/>
                <a:cs typeface="Arial"/>
                <a:sym typeface="Arial"/>
              </a:rPr>
              <a:t>Perbaikan dan pemulihan </a:t>
            </a:r>
            <a:r>
              <a:rPr lang="en-US" sz="4000">
                <a:solidFill>
                  <a:schemeClr val="dk1"/>
                </a:solidFill>
                <a:latin typeface="Arial"/>
                <a:ea typeface="Arial"/>
                <a:cs typeface="Arial"/>
                <a:sym typeface="Arial"/>
              </a:rPr>
              <a:t>semua </a:t>
            </a:r>
            <a:r>
              <a:rPr lang="en-US" sz="4000">
                <a:solidFill>
                  <a:srgbClr val="00B050"/>
                </a:solidFill>
                <a:latin typeface="Arial"/>
                <a:ea typeface="Arial"/>
                <a:cs typeface="Arial"/>
                <a:sym typeface="Arial"/>
              </a:rPr>
              <a:t>aspek pelayanan publik</a:t>
            </a:r>
            <a:r>
              <a:rPr lang="en-US" sz="4000">
                <a:solidFill>
                  <a:schemeClr val="dk1"/>
                </a:solidFill>
                <a:latin typeface="Arial"/>
                <a:ea typeface="Arial"/>
                <a:cs typeface="Arial"/>
                <a:sym typeface="Arial"/>
              </a:rPr>
              <a:t> atau masyarakat sampai tingkat yang </a:t>
            </a:r>
            <a:r>
              <a:rPr lang="en-US" sz="4000">
                <a:solidFill>
                  <a:srgbClr val="00B0F0"/>
                </a:solidFill>
                <a:latin typeface="Arial"/>
                <a:ea typeface="Arial"/>
                <a:cs typeface="Arial"/>
                <a:sym typeface="Arial"/>
              </a:rPr>
              <a:t>memadai</a:t>
            </a:r>
            <a:r>
              <a:rPr lang="en-US" sz="4000">
                <a:solidFill>
                  <a:schemeClr val="dk1"/>
                </a:solidFill>
                <a:latin typeface="Arial"/>
                <a:ea typeface="Arial"/>
                <a:cs typeface="Arial"/>
                <a:sym typeface="Arial"/>
              </a:rPr>
              <a:t> pada wilayah pascabencana dengan sasaran utama untuk </a:t>
            </a:r>
            <a:r>
              <a:rPr lang="en-US" sz="4000">
                <a:solidFill>
                  <a:srgbClr val="FF0000"/>
                </a:solidFill>
                <a:latin typeface="Arial"/>
                <a:ea typeface="Arial"/>
                <a:cs typeface="Arial"/>
                <a:sym typeface="Arial"/>
              </a:rPr>
              <a:t>normalisasi atau berjalannya secara wajar </a:t>
            </a:r>
            <a:r>
              <a:rPr lang="en-US" sz="4000">
                <a:solidFill>
                  <a:schemeClr val="dk1"/>
                </a:solidFill>
                <a:latin typeface="Arial"/>
                <a:ea typeface="Arial"/>
                <a:cs typeface="Arial"/>
                <a:sym typeface="Arial"/>
              </a:rPr>
              <a:t>semua aspek pemerintahan dan kehidupan masyarakat pada wilayah pascabencana”.</a:t>
            </a:r>
            <a:endParaRPr b="1" sz="4000">
              <a:solidFill>
                <a:schemeClr val="dk1"/>
              </a:solidFill>
              <a:latin typeface="Arial"/>
              <a:ea typeface="Arial"/>
              <a:cs typeface="Arial"/>
              <a:sym typeface="Arial"/>
            </a:endParaRPr>
          </a:p>
        </p:txBody>
      </p:sp>
      <p:sp>
        <p:nvSpPr>
          <p:cNvPr id="317" name="Google Shape;317;p5"/>
          <p:cNvSpPr/>
          <p:nvPr/>
        </p:nvSpPr>
        <p:spPr>
          <a:xfrm rot="-5400000">
            <a:off x="-41883" y="5578493"/>
            <a:ext cx="3145523" cy="1004356"/>
          </a:xfrm>
          <a:custGeom>
            <a:rect b="b" l="l" r="r" t="t"/>
            <a:pathLst>
              <a:path extrusionOk="0" h="1004356" w="3145523">
                <a:moveTo>
                  <a:pt x="0" y="0"/>
                </a:moveTo>
                <a:lnTo>
                  <a:pt x="3145522" y="0"/>
                </a:lnTo>
                <a:lnTo>
                  <a:pt x="3145522" y="1004356"/>
                </a:lnTo>
                <a:lnTo>
                  <a:pt x="0" y="1004356"/>
                </a:lnTo>
                <a:lnTo>
                  <a:pt x="0" y="0"/>
                </a:lnTo>
                <a:close/>
              </a:path>
            </a:pathLst>
          </a:custGeom>
          <a:blipFill rotWithShape="1">
            <a:blip r:embed="rId6">
              <a:alphaModFix/>
            </a:blip>
            <a:stretch>
              <a:fillRect b="0" l="0" r="0" t="0"/>
            </a:stretch>
          </a:blipFill>
          <a:ln>
            <a:noFill/>
          </a:ln>
        </p:spPr>
      </p:sp>
      <p:sp>
        <p:nvSpPr>
          <p:cNvPr id="318" name="Google Shape;318;p5"/>
          <p:cNvSpPr/>
          <p:nvPr/>
        </p:nvSpPr>
        <p:spPr>
          <a:xfrm>
            <a:off x="-1758158"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pic>
        <p:nvPicPr>
          <p:cNvPr id="1253" name="Google Shape;1253;p50"/>
          <p:cNvPicPr preferRelativeResize="0"/>
          <p:nvPr/>
        </p:nvPicPr>
        <p:blipFill rotWithShape="1">
          <a:blip r:embed="rId3">
            <a:alphaModFix/>
          </a:blip>
          <a:srcRect b="20370" l="30556" r="30556" t="19630"/>
          <a:stretch/>
        </p:blipFill>
        <p:spPr>
          <a:xfrm>
            <a:off x="4343400" y="1028700"/>
            <a:ext cx="9296400" cy="896438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7" name="Shape 1257"/>
        <p:cNvGrpSpPr/>
        <p:nvPr/>
      </p:nvGrpSpPr>
      <p:grpSpPr>
        <a:xfrm>
          <a:off x="0" y="0"/>
          <a:ext cx="0" cy="0"/>
          <a:chOff x="0" y="0"/>
          <a:chExt cx="0" cy="0"/>
        </a:xfrm>
      </p:grpSpPr>
      <p:pic>
        <p:nvPicPr>
          <p:cNvPr id="1258" name="Google Shape;1258;p51"/>
          <p:cNvPicPr preferRelativeResize="0"/>
          <p:nvPr/>
        </p:nvPicPr>
        <p:blipFill rotWithShape="1">
          <a:blip r:embed="rId3">
            <a:alphaModFix/>
          </a:blip>
          <a:srcRect b="19629" l="16204" r="16203" t="18889"/>
          <a:stretch/>
        </p:blipFill>
        <p:spPr>
          <a:xfrm>
            <a:off x="3581400" y="1943100"/>
            <a:ext cx="11125200" cy="63246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pic>
        <p:nvPicPr>
          <p:cNvPr id="1263" name="Google Shape;1263;p52"/>
          <p:cNvPicPr preferRelativeResize="0"/>
          <p:nvPr/>
        </p:nvPicPr>
        <p:blipFill rotWithShape="1">
          <a:blip r:embed="rId3">
            <a:alphaModFix/>
          </a:blip>
          <a:srcRect b="19629" l="16204" r="16203" t="18889"/>
          <a:stretch/>
        </p:blipFill>
        <p:spPr>
          <a:xfrm>
            <a:off x="1838899" y="1257300"/>
            <a:ext cx="14074048" cy="8001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pic>
        <p:nvPicPr>
          <p:cNvPr id="1268" name="Google Shape;1268;p53"/>
          <p:cNvPicPr preferRelativeResize="0"/>
          <p:nvPr/>
        </p:nvPicPr>
        <p:blipFill rotWithShape="1">
          <a:blip r:embed="rId3">
            <a:alphaModFix/>
          </a:blip>
          <a:srcRect b="20000" l="30556" r="30556" t="19260"/>
          <a:stretch/>
        </p:blipFill>
        <p:spPr>
          <a:xfrm>
            <a:off x="5943600" y="1943100"/>
            <a:ext cx="6400800" cy="62484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2" name="Shape 1272"/>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grpSp>
        <p:nvGrpSpPr>
          <p:cNvPr id="323" name="Google Shape;323;p6"/>
          <p:cNvGrpSpPr/>
          <p:nvPr/>
        </p:nvGrpSpPr>
        <p:grpSpPr>
          <a:xfrm>
            <a:off x="13411200" y="7949260"/>
            <a:ext cx="4536687" cy="1503063"/>
            <a:chOff x="0" y="-57150"/>
            <a:chExt cx="1194848" cy="395868"/>
          </a:xfrm>
        </p:grpSpPr>
        <p:sp>
          <p:nvSpPr>
            <p:cNvPr id="324" name="Google Shape;324;p6"/>
            <p:cNvSpPr/>
            <p:nvPr/>
          </p:nvSpPr>
          <p:spPr>
            <a:xfrm>
              <a:off x="0" y="0"/>
              <a:ext cx="1194848" cy="338718"/>
            </a:xfrm>
            <a:custGeom>
              <a:rect b="b" l="l" r="r" t="t"/>
              <a:pathLst>
                <a:path extrusionOk="0" h="338718" w="1194848">
                  <a:moveTo>
                    <a:pt x="34130" y="0"/>
                  </a:moveTo>
                  <a:lnTo>
                    <a:pt x="1160717" y="0"/>
                  </a:lnTo>
                  <a:cubicBezTo>
                    <a:pt x="1179567" y="0"/>
                    <a:pt x="1194848" y="15281"/>
                    <a:pt x="1194848" y="34130"/>
                  </a:cubicBezTo>
                  <a:lnTo>
                    <a:pt x="1194848" y="304588"/>
                  </a:lnTo>
                  <a:cubicBezTo>
                    <a:pt x="1194848" y="323438"/>
                    <a:pt x="1179567" y="338718"/>
                    <a:pt x="1160717" y="338718"/>
                  </a:cubicBezTo>
                  <a:lnTo>
                    <a:pt x="34130" y="338718"/>
                  </a:lnTo>
                  <a:cubicBezTo>
                    <a:pt x="15281" y="338718"/>
                    <a:pt x="0" y="323438"/>
                    <a:pt x="0" y="304588"/>
                  </a:cubicBezTo>
                  <a:lnTo>
                    <a:pt x="0" y="34130"/>
                  </a:lnTo>
                  <a:cubicBezTo>
                    <a:pt x="0" y="15281"/>
                    <a:pt x="15281" y="0"/>
                    <a:pt x="34130" y="0"/>
                  </a:cubicBezTo>
                  <a:close/>
                </a:path>
              </a:pathLst>
            </a:custGeom>
            <a:solidFill>
              <a:srgbClr val="066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6"/>
            <p:cNvSpPr txBox="1"/>
            <p:nvPr/>
          </p:nvSpPr>
          <p:spPr>
            <a:xfrm>
              <a:off x="0" y="-57150"/>
              <a:ext cx="1194848" cy="395868"/>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26" name="Google Shape;326;p6"/>
          <p:cNvSpPr txBox="1"/>
          <p:nvPr/>
        </p:nvSpPr>
        <p:spPr>
          <a:xfrm>
            <a:off x="1028700" y="942975"/>
            <a:ext cx="7608364" cy="872034"/>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None/>
            </a:pPr>
            <a:r>
              <a:rPr b="1" lang="en-US" sz="5999" u="none" strike="noStrike">
                <a:solidFill>
                  <a:srgbClr val="0C3635"/>
                </a:solidFill>
                <a:latin typeface="Arial"/>
                <a:ea typeface="Arial"/>
                <a:cs typeface="Arial"/>
                <a:sym typeface="Arial"/>
              </a:rPr>
              <a:t>REKONSTRUKSI</a:t>
            </a:r>
            <a:endParaRPr/>
          </a:p>
        </p:txBody>
      </p:sp>
      <p:sp>
        <p:nvSpPr>
          <p:cNvPr id="327" name="Google Shape;327;p6"/>
          <p:cNvSpPr txBox="1"/>
          <p:nvPr/>
        </p:nvSpPr>
        <p:spPr>
          <a:xfrm>
            <a:off x="1676400" y="3467100"/>
            <a:ext cx="14734172" cy="4308872"/>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lang="en-US" sz="4000">
                <a:solidFill>
                  <a:schemeClr val="dk1"/>
                </a:solidFill>
                <a:latin typeface="Arial"/>
                <a:ea typeface="Arial"/>
                <a:cs typeface="Arial"/>
                <a:sym typeface="Arial"/>
              </a:rPr>
              <a:t>“</a:t>
            </a:r>
            <a:r>
              <a:rPr lang="en-US" sz="4000">
                <a:solidFill>
                  <a:srgbClr val="FF0000"/>
                </a:solidFill>
                <a:latin typeface="Arial"/>
                <a:ea typeface="Arial"/>
                <a:cs typeface="Arial"/>
                <a:sym typeface="Arial"/>
              </a:rPr>
              <a:t>Pembangunan kembali </a:t>
            </a:r>
            <a:r>
              <a:rPr lang="en-US" sz="4000">
                <a:solidFill>
                  <a:srgbClr val="0070C0"/>
                </a:solidFill>
                <a:latin typeface="Arial"/>
                <a:ea typeface="Arial"/>
                <a:cs typeface="Arial"/>
                <a:sym typeface="Arial"/>
              </a:rPr>
              <a:t>semua prasarana dan sarana, </a:t>
            </a:r>
            <a:r>
              <a:rPr lang="en-US" sz="4000">
                <a:solidFill>
                  <a:srgbClr val="7030A0"/>
                </a:solidFill>
                <a:latin typeface="Arial"/>
                <a:ea typeface="Arial"/>
                <a:cs typeface="Arial"/>
                <a:sym typeface="Arial"/>
              </a:rPr>
              <a:t>kelembagaan </a:t>
            </a:r>
            <a:r>
              <a:rPr lang="en-US" sz="4000">
                <a:solidFill>
                  <a:schemeClr val="dk1"/>
                </a:solidFill>
                <a:latin typeface="Arial"/>
                <a:ea typeface="Arial"/>
                <a:cs typeface="Arial"/>
                <a:sym typeface="Arial"/>
              </a:rPr>
              <a:t>pada wilayah pascabencana, baik pada tingkat pemerintahan maupun masyarakat dengan </a:t>
            </a:r>
            <a:r>
              <a:rPr lang="en-US" sz="4000">
                <a:solidFill>
                  <a:srgbClr val="00B050"/>
                </a:solidFill>
                <a:latin typeface="Arial"/>
                <a:ea typeface="Arial"/>
                <a:cs typeface="Arial"/>
                <a:sym typeface="Arial"/>
              </a:rPr>
              <a:t>sasaran utama tumbuh dan berkembangnya kegiatan </a:t>
            </a:r>
            <a:r>
              <a:rPr lang="en-US" sz="4000">
                <a:solidFill>
                  <a:schemeClr val="dk1"/>
                </a:solidFill>
                <a:latin typeface="Arial"/>
                <a:ea typeface="Arial"/>
                <a:cs typeface="Arial"/>
                <a:sym typeface="Arial"/>
              </a:rPr>
              <a:t>perekonomian, sosial dan budaya, tegaknya hukum dan ketertiban, dan bangkitnya peran serta masyarakat dalam segala aspek kehidupan bermasyarakat pada wilayah pascabencana”</a:t>
            </a:r>
            <a:endParaRPr b="1" sz="4000">
              <a:solidFill>
                <a:schemeClr val="dk1"/>
              </a:solidFill>
              <a:latin typeface="Arial"/>
              <a:ea typeface="Arial"/>
              <a:cs typeface="Arial"/>
              <a:sym typeface="Arial"/>
            </a:endParaRPr>
          </a:p>
        </p:txBody>
      </p:sp>
      <p:sp>
        <p:nvSpPr>
          <p:cNvPr id="328" name="Google Shape;328;p6"/>
          <p:cNvSpPr/>
          <p:nvPr/>
        </p:nvSpPr>
        <p:spPr>
          <a:xfrm flipH="1" rot="10800000">
            <a:off x="14875056" y="0"/>
            <a:ext cx="4867569" cy="2433784"/>
          </a:xfrm>
          <a:custGeom>
            <a:rect b="b" l="l" r="r" t="t"/>
            <a:pathLst>
              <a:path extrusionOk="0" h="2433784" w="4867569">
                <a:moveTo>
                  <a:pt x="0" y="2433784"/>
                </a:moveTo>
                <a:lnTo>
                  <a:pt x="4867569" y="2433784"/>
                </a:lnTo>
                <a:lnTo>
                  <a:pt x="4867569" y="0"/>
                </a:lnTo>
                <a:lnTo>
                  <a:pt x="0" y="0"/>
                </a:lnTo>
                <a:lnTo>
                  <a:pt x="0" y="2433784"/>
                </a:lnTo>
                <a:close/>
              </a:path>
            </a:pathLst>
          </a:custGeom>
          <a:blipFill rotWithShape="1">
            <a:blip r:embed="rId3">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7"/>
          <p:cNvSpPr/>
          <p:nvPr/>
        </p:nvSpPr>
        <p:spPr>
          <a:xfrm>
            <a:off x="0" y="1710690"/>
            <a:ext cx="16192500" cy="8576310"/>
          </a:xfrm>
          <a:custGeom>
            <a:rect b="b" l="l" r="r" t="t"/>
            <a:pathLst>
              <a:path extrusionOk="0" h="5717540" w="10795000">
                <a:moveTo>
                  <a:pt x="0" y="5717539"/>
                </a:moveTo>
                <a:lnTo>
                  <a:pt x="10795000" y="5717539"/>
                </a:lnTo>
                <a:lnTo>
                  <a:pt x="10795000" y="0"/>
                </a:lnTo>
                <a:lnTo>
                  <a:pt x="0" y="0"/>
                </a:lnTo>
                <a:lnTo>
                  <a:pt x="0" y="5717539"/>
                </a:lnTo>
                <a:close/>
              </a:path>
            </a:pathLst>
          </a:custGeom>
          <a:solidFill>
            <a:srgbClr val="F1F1F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34" name="Google Shape;334;p7"/>
          <p:cNvSpPr/>
          <p:nvPr/>
        </p:nvSpPr>
        <p:spPr>
          <a:xfrm>
            <a:off x="16192500" y="1710690"/>
            <a:ext cx="2095500" cy="8576310"/>
          </a:xfrm>
          <a:custGeom>
            <a:rect b="b" l="l" r="r" t="t"/>
            <a:pathLst>
              <a:path extrusionOk="0" h="5717540" w="1397000">
                <a:moveTo>
                  <a:pt x="0" y="5717538"/>
                </a:moveTo>
                <a:lnTo>
                  <a:pt x="1397000" y="5717538"/>
                </a:lnTo>
                <a:lnTo>
                  <a:pt x="1397000" y="0"/>
                </a:lnTo>
                <a:lnTo>
                  <a:pt x="0" y="0"/>
                </a:lnTo>
                <a:lnTo>
                  <a:pt x="0" y="5717538"/>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35" name="Google Shape;335;p7"/>
          <p:cNvSpPr/>
          <p:nvPr/>
        </p:nvSpPr>
        <p:spPr>
          <a:xfrm>
            <a:off x="16192500" y="0"/>
            <a:ext cx="2095500" cy="605790"/>
          </a:xfrm>
          <a:custGeom>
            <a:rect b="b" l="l" r="r" t="t"/>
            <a:pathLst>
              <a:path extrusionOk="0" h="403860" w="1397000">
                <a:moveTo>
                  <a:pt x="0" y="403860"/>
                </a:moveTo>
                <a:lnTo>
                  <a:pt x="1397000" y="403860"/>
                </a:lnTo>
                <a:lnTo>
                  <a:pt x="1397000" y="0"/>
                </a:lnTo>
                <a:lnTo>
                  <a:pt x="0" y="0"/>
                </a:lnTo>
                <a:lnTo>
                  <a:pt x="0" y="403860"/>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nvGrpSpPr>
          <p:cNvPr id="336" name="Google Shape;336;p7"/>
          <p:cNvGrpSpPr/>
          <p:nvPr/>
        </p:nvGrpSpPr>
        <p:grpSpPr>
          <a:xfrm>
            <a:off x="1061084" y="3270884"/>
            <a:ext cx="15132293" cy="1562100"/>
            <a:chOff x="707389" y="2180589"/>
            <a:chExt cx="10088195" cy="1041400"/>
          </a:xfrm>
        </p:grpSpPr>
        <p:sp>
          <p:nvSpPr>
            <p:cNvPr id="337" name="Google Shape;337;p7"/>
            <p:cNvSpPr/>
            <p:nvPr/>
          </p:nvSpPr>
          <p:spPr>
            <a:xfrm>
              <a:off x="830529" y="2556636"/>
              <a:ext cx="9965055" cy="304800"/>
            </a:xfrm>
            <a:custGeom>
              <a:rect b="b" l="l" r="r" t="t"/>
              <a:pathLst>
                <a:path extrusionOk="0" h="304800" w="9965055">
                  <a:moveTo>
                    <a:pt x="9659882" y="203279"/>
                  </a:moveTo>
                  <a:lnTo>
                    <a:pt x="9659797" y="304800"/>
                  </a:lnTo>
                  <a:lnTo>
                    <a:pt x="9863337" y="203326"/>
                  </a:lnTo>
                  <a:lnTo>
                    <a:pt x="9710724" y="203326"/>
                  </a:lnTo>
                  <a:lnTo>
                    <a:pt x="9659882" y="203279"/>
                  </a:lnTo>
                  <a:close/>
                </a:path>
                <a:path extrusionOk="0" h="304800" w="9965055">
                  <a:moveTo>
                    <a:pt x="9659967" y="101679"/>
                  </a:moveTo>
                  <a:lnTo>
                    <a:pt x="9659882" y="203279"/>
                  </a:lnTo>
                  <a:lnTo>
                    <a:pt x="9710724" y="203326"/>
                  </a:lnTo>
                  <a:lnTo>
                    <a:pt x="9710851" y="101726"/>
                  </a:lnTo>
                  <a:lnTo>
                    <a:pt x="9659967" y="101679"/>
                  </a:lnTo>
                  <a:close/>
                </a:path>
                <a:path extrusionOk="0" h="304800" w="9965055">
                  <a:moveTo>
                    <a:pt x="9660051" y="0"/>
                  </a:moveTo>
                  <a:lnTo>
                    <a:pt x="9659967" y="101679"/>
                  </a:lnTo>
                  <a:lnTo>
                    <a:pt x="9710851" y="101726"/>
                  </a:lnTo>
                  <a:lnTo>
                    <a:pt x="9710724" y="203326"/>
                  </a:lnTo>
                  <a:lnTo>
                    <a:pt x="9863337" y="203326"/>
                  </a:lnTo>
                  <a:lnTo>
                    <a:pt x="9964724" y="152780"/>
                  </a:lnTo>
                  <a:lnTo>
                    <a:pt x="9660051" y="0"/>
                  </a:lnTo>
                  <a:close/>
                </a:path>
                <a:path extrusionOk="0" h="304800" w="9965055">
                  <a:moveTo>
                    <a:pt x="101" y="92583"/>
                  </a:moveTo>
                  <a:lnTo>
                    <a:pt x="0" y="194183"/>
                  </a:lnTo>
                  <a:lnTo>
                    <a:pt x="9659882" y="203279"/>
                  </a:lnTo>
                  <a:lnTo>
                    <a:pt x="9659967" y="101679"/>
                  </a:lnTo>
                  <a:lnTo>
                    <a:pt x="101" y="92583"/>
                  </a:lnTo>
                  <a:close/>
                </a:path>
              </a:pathLst>
            </a:custGeom>
            <a:solidFill>
              <a:srgbClr val="001F5F">
                <a:alpha val="600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38" name="Google Shape;338;p7"/>
            <p:cNvSpPr/>
            <p:nvPr/>
          </p:nvSpPr>
          <p:spPr>
            <a:xfrm>
              <a:off x="707389" y="2569209"/>
              <a:ext cx="5575300" cy="266700"/>
            </a:xfrm>
            <a:custGeom>
              <a:rect b="b" l="l" r="r" t="t"/>
              <a:pathLst>
                <a:path extrusionOk="0" h="266700" w="5575300">
                  <a:moveTo>
                    <a:pt x="0" y="133350"/>
                  </a:moveTo>
                  <a:lnTo>
                    <a:pt x="9781" y="81438"/>
                  </a:lnTo>
                  <a:lnTo>
                    <a:pt x="36455" y="39052"/>
                  </a:lnTo>
                  <a:lnTo>
                    <a:pt x="76016" y="10477"/>
                  </a:lnTo>
                  <a:lnTo>
                    <a:pt x="124459" y="0"/>
                  </a:lnTo>
                  <a:lnTo>
                    <a:pt x="172903" y="10477"/>
                  </a:lnTo>
                  <a:lnTo>
                    <a:pt x="212464" y="39052"/>
                  </a:lnTo>
                  <a:lnTo>
                    <a:pt x="239138" y="81438"/>
                  </a:lnTo>
                  <a:lnTo>
                    <a:pt x="248919" y="133350"/>
                  </a:lnTo>
                  <a:lnTo>
                    <a:pt x="239138" y="185261"/>
                  </a:lnTo>
                  <a:lnTo>
                    <a:pt x="212464" y="227647"/>
                  </a:lnTo>
                  <a:lnTo>
                    <a:pt x="172903" y="256222"/>
                  </a:lnTo>
                  <a:lnTo>
                    <a:pt x="124459" y="266700"/>
                  </a:lnTo>
                  <a:lnTo>
                    <a:pt x="76016" y="256222"/>
                  </a:lnTo>
                  <a:lnTo>
                    <a:pt x="36455" y="227647"/>
                  </a:lnTo>
                  <a:lnTo>
                    <a:pt x="9781" y="185261"/>
                  </a:lnTo>
                  <a:lnTo>
                    <a:pt x="0" y="133350"/>
                  </a:lnTo>
                  <a:close/>
                </a:path>
                <a:path extrusionOk="0" h="266700" w="5575300">
                  <a:moveTo>
                    <a:pt x="5328920" y="133350"/>
                  </a:moveTo>
                  <a:lnTo>
                    <a:pt x="5338595" y="81438"/>
                  </a:lnTo>
                  <a:lnTo>
                    <a:pt x="5364988" y="39052"/>
                  </a:lnTo>
                  <a:lnTo>
                    <a:pt x="5404143" y="10477"/>
                  </a:lnTo>
                  <a:lnTo>
                    <a:pt x="5452110" y="0"/>
                  </a:lnTo>
                  <a:lnTo>
                    <a:pt x="5500076" y="10477"/>
                  </a:lnTo>
                  <a:lnTo>
                    <a:pt x="5539232" y="39052"/>
                  </a:lnTo>
                  <a:lnTo>
                    <a:pt x="5565624" y="81438"/>
                  </a:lnTo>
                  <a:lnTo>
                    <a:pt x="5575300" y="133350"/>
                  </a:lnTo>
                  <a:lnTo>
                    <a:pt x="5565624" y="185261"/>
                  </a:lnTo>
                  <a:lnTo>
                    <a:pt x="5539232" y="227647"/>
                  </a:lnTo>
                  <a:lnTo>
                    <a:pt x="5500076" y="256222"/>
                  </a:lnTo>
                  <a:lnTo>
                    <a:pt x="5452110" y="266700"/>
                  </a:lnTo>
                  <a:lnTo>
                    <a:pt x="5404143" y="256222"/>
                  </a:lnTo>
                  <a:lnTo>
                    <a:pt x="5364988" y="227647"/>
                  </a:lnTo>
                  <a:lnTo>
                    <a:pt x="5338595" y="185261"/>
                  </a:lnTo>
                  <a:lnTo>
                    <a:pt x="5328920" y="133350"/>
                  </a:lnTo>
                  <a:close/>
                </a:path>
              </a:pathLst>
            </a:custGeom>
            <a:noFill/>
            <a:ln cap="flat" cmpd="sng" w="27925">
              <a:solidFill>
                <a:srgbClr val="EDEBE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39" name="Google Shape;339;p7"/>
            <p:cNvSpPr/>
            <p:nvPr/>
          </p:nvSpPr>
          <p:spPr>
            <a:xfrm>
              <a:off x="2513330" y="2180589"/>
              <a:ext cx="1818639" cy="1041400"/>
            </a:xfrm>
            <a:custGeom>
              <a:rect b="b" l="l" r="r" t="t"/>
              <a:pathLst>
                <a:path extrusionOk="0" h="1041400" w="1818639">
                  <a:moveTo>
                    <a:pt x="1245234" y="0"/>
                  </a:moveTo>
                  <a:lnTo>
                    <a:pt x="965072" y="209296"/>
                  </a:lnTo>
                  <a:lnTo>
                    <a:pt x="818515" y="90932"/>
                  </a:lnTo>
                  <a:lnTo>
                    <a:pt x="719836" y="307721"/>
                  </a:lnTo>
                  <a:lnTo>
                    <a:pt x="379094" y="174751"/>
                  </a:lnTo>
                  <a:lnTo>
                    <a:pt x="452246" y="376936"/>
                  </a:lnTo>
                  <a:lnTo>
                    <a:pt x="98678" y="398780"/>
                  </a:lnTo>
                  <a:lnTo>
                    <a:pt x="331343" y="558926"/>
                  </a:lnTo>
                  <a:lnTo>
                    <a:pt x="0" y="620776"/>
                  </a:lnTo>
                  <a:lnTo>
                    <a:pt x="280415" y="741045"/>
                  </a:lnTo>
                  <a:lnTo>
                    <a:pt x="108203" y="859409"/>
                  </a:lnTo>
                  <a:lnTo>
                    <a:pt x="404621" y="879348"/>
                  </a:lnTo>
                  <a:lnTo>
                    <a:pt x="414019" y="1041400"/>
                  </a:lnTo>
                  <a:lnTo>
                    <a:pt x="633730" y="873887"/>
                  </a:lnTo>
                  <a:lnTo>
                    <a:pt x="732536" y="950340"/>
                  </a:lnTo>
                  <a:lnTo>
                    <a:pt x="831215" y="837438"/>
                  </a:lnTo>
                  <a:lnTo>
                    <a:pt x="977645" y="908431"/>
                  </a:lnTo>
                  <a:lnTo>
                    <a:pt x="1025524" y="768223"/>
                  </a:lnTo>
                  <a:lnTo>
                    <a:pt x="1258061" y="837438"/>
                  </a:lnTo>
                  <a:lnTo>
                    <a:pt x="1232661" y="691896"/>
                  </a:lnTo>
                  <a:lnTo>
                    <a:pt x="1589405" y="753618"/>
                  </a:lnTo>
                  <a:lnTo>
                    <a:pt x="1379093" y="593471"/>
                  </a:lnTo>
                  <a:lnTo>
                    <a:pt x="1538223" y="544322"/>
                  </a:lnTo>
                  <a:lnTo>
                    <a:pt x="1430020" y="453263"/>
                  </a:lnTo>
                  <a:lnTo>
                    <a:pt x="1818640" y="320421"/>
                  </a:lnTo>
                  <a:lnTo>
                    <a:pt x="1379093" y="314960"/>
                  </a:lnTo>
                  <a:lnTo>
                    <a:pt x="1516125" y="152908"/>
                  </a:lnTo>
                  <a:lnTo>
                    <a:pt x="1223009" y="278511"/>
                  </a:lnTo>
                  <a:lnTo>
                    <a:pt x="1245234" y="0"/>
                  </a:lnTo>
                  <a:close/>
                </a:path>
              </a:pathLst>
            </a:custGeom>
            <a:solidFill>
              <a:srgbClr val="4AAC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0" name="Google Shape;340;p7"/>
            <p:cNvSpPr/>
            <p:nvPr/>
          </p:nvSpPr>
          <p:spPr>
            <a:xfrm>
              <a:off x="2513330" y="2180589"/>
              <a:ext cx="1818639" cy="1041400"/>
            </a:xfrm>
            <a:custGeom>
              <a:rect b="b" l="l" r="r" t="t"/>
              <a:pathLst>
                <a:path extrusionOk="0" h="1041400" w="1818639">
                  <a:moveTo>
                    <a:pt x="965072" y="209296"/>
                  </a:moveTo>
                  <a:lnTo>
                    <a:pt x="1245234" y="0"/>
                  </a:lnTo>
                  <a:lnTo>
                    <a:pt x="1223009" y="278511"/>
                  </a:lnTo>
                  <a:lnTo>
                    <a:pt x="1516125" y="152908"/>
                  </a:lnTo>
                  <a:lnTo>
                    <a:pt x="1379093" y="314960"/>
                  </a:lnTo>
                  <a:lnTo>
                    <a:pt x="1818640" y="320421"/>
                  </a:lnTo>
                  <a:lnTo>
                    <a:pt x="1430020" y="453263"/>
                  </a:lnTo>
                  <a:lnTo>
                    <a:pt x="1538223" y="544322"/>
                  </a:lnTo>
                  <a:lnTo>
                    <a:pt x="1379093" y="593471"/>
                  </a:lnTo>
                  <a:lnTo>
                    <a:pt x="1589405" y="753618"/>
                  </a:lnTo>
                  <a:lnTo>
                    <a:pt x="1232661" y="691896"/>
                  </a:lnTo>
                  <a:lnTo>
                    <a:pt x="1258061" y="837438"/>
                  </a:lnTo>
                  <a:lnTo>
                    <a:pt x="1025524" y="768223"/>
                  </a:lnTo>
                  <a:lnTo>
                    <a:pt x="977645" y="908431"/>
                  </a:lnTo>
                  <a:lnTo>
                    <a:pt x="831215" y="837438"/>
                  </a:lnTo>
                  <a:lnTo>
                    <a:pt x="732536" y="950340"/>
                  </a:lnTo>
                  <a:lnTo>
                    <a:pt x="633730" y="873887"/>
                  </a:lnTo>
                  <a:lnTo>
                    <a:pt x="414019" y="1041400"/>
                  </a:lnTo>
                  <a:lnTo>
                    <a:pt x="404621" y="879348"/>
                  </a:lnTo>
                  <a:lnTo>
                    <a:pt x="108203" y="859409"/>
                  </a:lnTo>
                  <a:lnTo>
                    <a:pt x="280415" y="741045"/>
                  </a:lnTo>
                  <a:lnTo>
                    <a:pt x="0" y="620776"/>
                  </a:lnTo>
                  <a:lnTo>
                    <a:pt x="331343" y="558926"/>
                  </a:lnTo>
                  <a:lnTo>
                    <a:pt x="98678" y="398780"/>
                  </a:lnTo>
                  <a:lnTo>
                    <a:pt x="452246" y="376936"/>
                  </a:lnTo>
                  <a:lnTo>
                    <a:pt x="379094" y="174751"/>
                  </a:lnTo>
                  <a:lnTo>
                    <a:pt x="719836" y="307721"/>
                  </a:lnTo>
                  <a:lnTo>
                    <a:pt x="818515" y="90932"/>
                  </a:lnTo>
                  <a:lnTo>
                    <a:pt x="965072" y="209296"/>
                  </a:lnTo>
                  <a:close/>
                </a:path>
              </a:pathLst>
            </a:custGeom>
            <a:noFill/>
            <a:ln cap="flat" cmpd="sng" w="1270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341" name="Google Shape;341;p7"/>
          <p:cNvSpPr txBox="1"/>
          <p:nvPr/>
        </p:nvSpPr>
        <p:spPr>
          <a:xfrm>
            <a:off x="4559618" y="3884294"/>
            <a:ext cx="947738" cy="342401"/>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100">
                <a:solidFill>
                  <a:srgbClr val="FFFFFF"/>
                </a:solidFill>
                <a:latin typeface="Calibri"/>
                <a:ea typeface="Calibri"/>
                <a:cs typeface="Calibri"/>
                <a:sym typeface="Calibri"/>
              </a:rPr>
              <a:t>Bencana</a:t>
            </a:r>
            <a:endParaRPr sz="2100">
              <a:solidFill>
                <a:schemeClr val="dk1"/>
              </a:solidFill>
              <a:latin typeface="Calibri"/>
              <a:ea typeface="Calibri"/>
              <a:cs typeface="Calibri"/>
              <a:sym typeface="Calibri"/>
            </a:endParaRPr>
          </a:p>
        </p:txBody>
      </p:sp>
      <p:grpSp>
        <p:nvGrpSpPr>
          <p:cNvPr id="342" name="Google Shape;342;p7"/>
          <p:cNvGrpSpPr/>
          <p:nvPr/>
        </p:nvGrpSpPr>
        <p:grpSpPr>
          <a:xfrm>
            <a:off x="5050155" y="3861436"/>
            <a:ext cx="7574277" cy="5119688"/>
            <a:chOff x="3366770" y="2574290"/>
            <a:chExt cx="5049518" cy="3413125"/>
          </a:xfrm>
        </p:grpSpPr>
        <p:sp>
          <p:nvSpPr>
            <p:cNvPr id="343" name="Google Shape;343;p7"/>
            <p:cNvSpPr/>
            <p:nvPr/>
          </p:nvSpPr>
          <p:spPr>
            <a:xfrm>
              <a:off x="8167370" y="2574290"/>
              <a:ext cx="246379" cy="266700"/>
            </a:xfrm>
            <a:custGeom>
              <a:rect b="b" l="l" r="r" t="t"/>
              <a:pathLst>
                <a:path extrusionOk="0" h="266700" w="246379">
                  <a:moveTo>
                    <a:pt x="0" y="133350"/>
                  </a:moveTo>
                  <a:lnTo>
                    <a:pt x="9675" y="81438"/>
                  </a:lnTo>
                  <a:lnTo>
                    <a:pt x="36068" y="39052"/>
                  </a:lnTo>
                  <a:lnTo>
                    <a:pt x="75223" y="10477"/>
                  </a:lnTo>
                  <a:lnTo>
                    <a:pt x="123189" y="0"/>
                  </a:lnTo>
                  <a:lnTo>
                    <a:pt x="171156" y="10477"/>
                  </a:lnTo>
                  <a:lnTo>
                    <a:pt x="210311" y="39052"/>
                  </a:lnTo>
                  <a:lnTo>
                    <a:pt x="236704" y="81438"/>
                  </a:lnTo>
                  <a:lnTo>
                    <a:pt x="246379" y="133350"/>
                  </a:lnTo>
                  <a:lnTo>
                    <a:pt x="236704" y="185261"/>
                  </a:lnTo>
                  <a:lnTo>
                    <a:pt x="210311" y="227647"/>
                  </a:lnTo>
                  <a:lnTo>
                    <a:pt x="171156" y="256222"/>
                  </a:lnTo>
                  <a:lnTo>
                    <a:pt x="123189" y="266700"/>
                  </a:lnTo>
                  <a:lnTo>
                    <a:pt x="75223" y="256222"/>
                  </a:lnTo>
                  <a:lnTo>
                    <a:pt x="36068" y="227647"/>
                  </a:lnTo>
                  <a:lnTo>
                    <a:pt x="9675" y="185261"/>
                  </a:lnTo>
                  <a:lnTo>
                    <a:pt x="0" y="133350"/>
                  </a:lnTo>
                  <a:close/>
                </a:path>
              </a:pathLst>
            </a:custGeom>
            <a:noFill/>
            <a:ln cap="flat" cmpd="sng" w="27925">
              <a:solidFill>
                <a:srgbClr val="EDEBE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4" name="Google Shape;344;p7"/>
            <p:cNvSpPr/>
            <p:nvPr/>
          </p:nvSpPr>
          <p:spPr>
            <a:xfrm>
              <a:off x="7103109" y="2579370"/>
              <a:ext cx="246379" cy="264160"/>
            </a:xfrm>
            <a:custGeom>
              <a:rect b="b" l="l" r="r" t="t"/>
              <a:pathLst>
                <a:path extrusionOk="0" h="264160" w="246379">
                  <a:moveTo>
                    <a:pt x="123190" y="0"/>
                  </a:moveTo>
                  <a:lnTo>
                    <a:pt x="75223" y="10386"/>
                  </a:lnTo>
                  <a:lnTo>
                    <a:pt x="36068" y="38703"/>
                  </a:lnTo>
                  <a:lnTo>
                    <a:pt x="9675" y="80688"/>
                  </a:lnTo>
                  <a:lnTo>
                    <a:pt x="0" y="132079"/>
                  </a:lnTo>
                  <a:lnTo>
                    <a:pt x="9675" y="183471"/>
                  </a:lnTo>
                  <a:lnTo>
                    <a:pt x="36068" y="225456"/>
                  </a:lnTo>
                  <a:lnTo>
                    <a:pt x="75223" y="253773"/>
                  </a:lnTo>
                  <a:lnTo>
                    <a:pt x="123190" y="264159"/>
                  </a:lnTo>
                  <a:lnTo>
                    <a:pt x="171156" y="253773"/>
                  </a:lnTo>
                  <a:lnTo>
                    <a:pt x="210312" y="225456"/>
                  </a:lnTo>
                  <a:lnTo>
                    <a:pt x="236704" y="183471"/>
                  </a:lnTo>
                  <a:lnTo>
                    <a:pt x="246380" y="132079"/>
                  </a:lnTo>
                  <a:lnTo>
                    <a:pt x="236704" y="80688"/>
                  </a:lnTo>
                  <a:lnTo>
                    <a:pt x="210312" y="38703"/>
                  </a:lnTo>
                  <a:lnTo>
                    <a:pt x="171156" y="10386"/>
                  </a:lnTo>
                  <a:lnTo>
                    <a:pt x="123190" y="0"/>
                  </a:lnTo>
                  <a:close/>
                </a:path>
              </a:pathLst>
            </a:custGeom>
            <a:solidFill>
              <a:srgbClr val="EDEB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5" name="Google Shape;345;p7"/>
            <p:cNvSpPr/>
            <p:nvPr/>
          </p:nvSpPr>
          <p:spPr>
            <a:xfrm>
              <a:off x="7103109" y="2579370"/>
              <a:ext cx="246379" cy="264160"/>
            </a:xfrm>
            <a:custGeom>
              <a:rect b="b" l="l" r="r" t="t"/>
              <a:pathLst>
                <a:path extrusionOk="0" h="264160" w="246379">
                  <a:moveTo>
                    <a:pt x="0" y="132079"/>
                  </a:moveTo>
                  <a:lnTo>
                    <a:pt x="9675" y="80688"/>
                  </a:lnTo>
                  <a:lnTo>
                    <a:pt x="36068" y="38703"/>
                  </a:lnTo>
                  <a:lnTo>
                    <a:pt x="75223" y="10386"/>
                  </a:lnTo>
                  <a:lnTo>
                    <a:pt x="123190" y="0"/>
                  </a:lnTo>
                  <a:lnTo>
                    <a:pt x="171156" y="10386"/>
                  </a:lnTo>
                  <a:lnTo>
                    <a:pt x="210312" y="38703"/>
                  </a:lnTo>
                  <a:lnTo>
                    <a:pt x="236704" y="80688"/>
                  </a:lnTo>
                  <a:lnTo>
                    <a:pt x="246380" y="132079"/>
                  </a:lnTo>
                  <a:lnTo>
                    <a:pt x="236704" y="183471"/>
                  </a:lnTo>
                  <a:lnTo>
                    <a:pt x="210312" y="225456"/>
                  </a:lnTo>
                  <a:lnTo>
                    <a:pt x="171156" y="253773"/>
                  </a:lnTo>
                  <a:lnTo>
                    <a:pt x="123190" y="264159"/>
                  </a:lnTo>
                  <a:lnTo>
                    <a:pt x="75223" y="253773"/>
                  </a:lnTo>
                  <a:lnTo>
                    <a:pt x="36068" y="225456"/>
                  </a:lnTo>
                  <a:lnTo>
                    <a:pt x="9675" y="183471"/>
                  </a:lnTo>
                  <a:lnTo>
                    <a:pt x="0" y="132079"/>
                  </a:lnTo>
                  <a:close/>
                </a:path>
              </a:pathLst>
            </a:custGeom>
            <a:noFill/>
            <a:ln cap="flat" cmpd="sng" w="27925">
              <a:solidFill>
                <a:srgbClr val="EDEBE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6" name="Google Shape;346;p7"/>
            <p:cNvSpPr/>
            <p:nvPr/>
          </p:nvSpPr>
          <p:spPr>
            <a:xfrm>
              <a:off x="3394328" y="3089910"/>
              <a:ext cx="190500" cy="2897505"/>
            </a:xfrm>
            <a:custGeom>
              <a:rect b="b" l="l" r="r" t="t"/>
              <a:pathLst>
                <a:path extrusionOk="0" h="2897504" w="190500">
                  <a:moveTo>
                    <a:pt x="63438" y="190330"/>
                  </a:moveTo>
                  <a:lnTo>
                    <a:pt x="47371" y="2897124"/>
                  </a:lnTo>
                  <a:lnTo>
                    <a:pt x="110871" y="2897504"/>
                  </a:lnTo>
                  <a:lnTo>
                    <a:pt x="126938" y="190669"/>
                  </a:lnTo>
                  <a:lnTo>
                    <a:pt x="63438" y="190330"/>
                  </a:lnTo>
                  <a:close/>
                </a:path>
                <a:path extrusionOk="0" h="2897504" w="190500">
                  <a:moveTo>
                    <a:pt x="174481" y="158495"/>
                  </a:moveTo>
                  <a:lnTo>
                    <a:pt x="63626" y="158495"/>
                  </a:lnTo>
                  <a:lnTo>
                    <a:pt x="127126" y="158876"/>
                  </a:lnTo>
                  <a:lnTo>
                    <a:pt x="126938" y="190669"/>
                  </a:lnTo>
                  <a:lnTo>
                    <a:pt x="190500" y="191007"/>
                  </a:lnTo>
                  <a:lnTo>
                    <a:pt x="174481" y="158495"/>
                  </a:lnTo>
                  <a:close/>
                </a:path>
                <a:path extrusionOk="0" h="2897504" w="190500">
                  <a:moveTo>
                    <a:pt x="63626" y="158495"/>
                  </a:moveTo>
                  <a:lnTo>
                    <a:pt x="63438" y="190330"/>
                  </a:lnTo>
                  <a:lnTo>
                    <a:pt x="126938" y="190669"/>
                  </a:lnTo>
                  <a:lnTo>
                    <a:pt x="127126" y="158876"/>
                  </a:lnTo>
                  <a:lnTo>
                    <a:pt x="63626" y="158495"/>
                  </a:lnTo>
                  <a:close/>
                </a:path>
                <a:path extrusionOk="0" h="2897504" w="190500">
                  <a:moveTo>
                    <a:pt x="96393" y="0"/>
                  </a:moveTo>
                  <a:lnTo>
                    <a:pt x="0" y="189991"/>
                  </a:lnTo>
                  <a:lnTo>
                    <a:pt x="63438" y="190330"/>
                  </a:lnTo>
                  <a:lnTo>
                    <a:pt x="63626" y="158495"/>
                  </a:lnTo>
                  <a:lnTo>
                    <a:pt x="174481" y="158495"/>
                  </a:lnTo>
                  <a:lnTo>
                    <a:pt x="96393" y="0"/>
                  </a:lnTo>
                  <a:close/>
                </a:path>
              </a:pathLst>
            </a:custGeom>
            <a:solidFill>
              <a:srgbClr val="C00000">
                <a:alpha val="600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7" name="Google Shape;347;p7"/>
            <p:cNvSpPr/>
            <p:nvPr/>
          </p:nvSpPr>
          <p:spPr>
            <a:xfrm>
              <a:off x="8169909" y="3442970"/>
              <a:ext cx="246379" cy="266700"/>
            </a:xfrm>
            <a:custGeom>
              <a:rect b="b" l="l" r="r" t="t"/>
              <a:pathLst>
                <a:path extrusionOk="0" h="266700" w="246379">
                  <a:moveTo>
                    <a:pt x="123190" y="0"/>
                  </a:moveTo>
                  <a:lnTo>
                    <a:pt x="75223" y="10477"/>
                  </a:lnTo>
                  <a:lnTo>
                    <a:pt x="36068" y="39052"/>
                  </a:lnTo>
                  <a:lnTo>
                    <a:pt x="9675" y="81438"/>
                  </a:lnTo>
                  <a:lnTo>
                    <a:pt x="0" y="133350"/>
                  </a:lnTo>
                  <a:lnTo>
                    <a:pt x="9675" y="185261"/>
                  </a:lnTo>
                  <a:lnTo>
                    <a:pt x="36068" y="227647"/>
                  </a:lnTo>
                  <a:lnTo>
                    <a:pt x="75223" y="256222"/>
                  </a:lnTo>
                  <a:lnTo>
                    <a:pt x="123190" y="266699"/>
                  </a:lnTo>
                  <a:lnTo>
                    <a:pt x="171156" y="256222"/>
                  </a:lnTo>
                  <a:lnTo>
                    <a:pt x="210312" y="227647"/>
                  </a:lnTo>
                  <a:lnTo>
                    <a:pt x="236704" y="185261"/>
                  </a:lnTo>
                  <a:lnTo>
                    <a:pt x="246380" y="133350"/>
                  </a:lnTo>
                  <a:lnTo>
                    <a:pt x="236704" y="81438"/>
                  </a:lnTo>
                  <a:lnTo>
                    <a:pt x="210312" y="39052"/>
                  </a:lnTo>
                  <a:lnTo>
                    <a:pt x="171156" y="10477"/>
                  </a:lnTo>
                  <a:lnTo>
                    <a:pt x="123190" y="0"/>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8" name="Google Shape;348;p7"/>
            <p:cNvSpPr/>
            <p:nvPr/>
          </p:nvSpPr>
          <p:spPr>
            <a:xfrm>
              <a:off x="8169909" y="3442970"/>
              <a:ext cx="246379" cy="266700"/>
            </a:xfrm>
            <a:custGeom>
              <a:rect b="b" l="l" r="r" t="t"/>
              <a:pathLst>
                <a:path extrusionOk="0" h="266700" w="246379">
                  <a:moveTo>
                    <a:pt x="0" y="133350"/>
                  </a:moveTo>
                  <a:lnTo>
                    <a:pt x="9675" y="81438"/>
                  </a:lnTo>
                  <a:lnTo>
                    <a:pt x="36068" y="39052"/>
                  </a:lnTo>
                  <a:lnTo>
                    <a:pt x="75223" y="10477"/>
                  </a:lnTo>
                  <a:lnTo>
                    <a:pt x="123190" y="0"/>
                  </a:lnTo>
                  <a:lnTo>
                    <a:pt x="171156" y="10477"/>
                  </a:lnTo>
                  <a:lnTo>
                    <a:pt x="210312" y="39052"/>
                  </a:lnTo>
                  <a:lnTo>
                    <a:pt x="236704" y="81438"/>
                  </a:lnTo>
                  <a:lnTo>
                    <a:pt x="246380" y="133350"/>
                  </a:lnTo>
                  <a:lnTo>
                    <a:pt x="236704" y="185261"/>
                  </a:lnTo>
                  <a:lnTo>
                    <a:pt x="210312" y="227647"/>
                  </a:lnTo>
                  <a:lnTo>
                    <a:pt x="171156" y="256222"/>
                  </a:lnTo>
                  <a:lnTo>
                    <a:pt x="123190" y="266699"/>
                  </a:lnTo>
                  <a:lnTo>
                    <a:pt x="75223" y="256222"/>
                  </a:lnTo>
                  <a:lnTo>
                    <a:pt x="36068" y="227647"/>
                  </a:lnTo>
                  <a:lnTo>
                    <a:pt x="9675" y="185261"/>
                  </a:lnTo>
                  <a:lnTo>
                    <a:pt x="0" y="133350"/>
                  </a:lnTo>
                  <a:close/>
                </a:path>
              </a:pathLst>
            </a:custGeom>
            <a:noFill/>
            <a:ln cap="flat" cmpd="sng" w="27925">
              <a:solidFill>
                <a:srgbClr val="FFC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9" name="Google Shape;349;p7"/>
            <p:cNvSpPr/>
            <p:nvPr/>
          </p:nvSpPr>
          <p:spPr>
            <a:xfrm>
              <a:off x="6049010" y="3468370"/>
              <a:ext cx="248920" cy="264160"/>
            </a:xfrm>
            <a:custGeom>
              <a:rect b="b" l="l" r="r" t="t"/>
              <a:pathLst>
                <a:path extrusionOk="0" h="264160" w="248920">
                  <a:moveTo>
                    <a:pt x="124460" y="0"/>
                  </a:moveTo>
                  <a:lnTo>
                    <a:pt x="76027" y="10386"/>
                  </a:lnTo>
                  <a:lnTo>
                    <a:pt x="36464" y="38703"/>
                  </a:lnTo>
                  <a:lnTo>
                    <a:pt x="9784" y="80688"/>
                  </a:lnTo>
                  <a:lnTo>
                    <a:pt x="0" y="132079"/>
                  </a:lnTo>
                  <a:lnTo>
                    <a:pt x="9784" y="183471"/>
                  </a:lnTo>
                  <a:lnTo>
                    <a:pt x="36464" y="225456"/>
                  </a:lnTo>
                  <a:lnTo>
                    <a:pt x="76027" y="253773"/>
                  </a:lnTo>
                  <a:lnTo>
                    <a:pt x="124460" y="264159"/>
                  </a:lnTo>
                  <a:lnTo>
                    <a:pt x="172892" y="253773"/>
                  </a:lnTo>
                  <a:lnTo>
                    <a:pt x="212455" y="225456"/>
                  </a:lnTo>
                  <a:lnTo>
                    <a:pt x="239135" y="183471"/>
                  </a:lnTo>
                  <a:lnTo>
                    <a:pt x="248919" y="132079"/>
                  </a:lnTo>
                  <a:lnTo>
                    <a:pt x="239135" y="80688"/>
                  </a:lnTo>
                  <a:lnTo>
                    <a:pt x="212455" y="38703"/>
                  </a:lnTo>
                  <a:lnTo>
                    <a:pt x="172892" y="10386"/>
                  </a:lnTo>
                  <a:lnTo>
                    <a:pt x="124460" y="0"/>
                  </a:lnTo>
                  <a:close/>
                </a:path>
              </a:pathLst>
            </a:custGeom>
            <a:solidFill>
              <a:srgbClr val="C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50" name="Google Shape;350;p7"/>
            <p:cNvSpPr/>
            <p:nvPr/>
          </p:nvSpPr>
          <p:spPr>
            <a:xfrm>
              <a:off x="6049010" y="3468370"/>
              <a:ext cx="248920" cy="264160"/>
            </a:xfrm>
            <a:custGeom>
              <a:rect b="b" l="l" r="r" t="t"/>
              <a:pathLst>
                <a:path extrusionOk="0" h="264160" w="248920">
                  <a:moveTo>
                    <a:pt x="0" y="132079"/>
                  </a:moveTo>
                  <a:lnTo>
                    <a:pt x="9784" y="80688"/>
                  </a:lnTo>
                  <a:lnTo>
                    <a:pt x="36464" y="38703"/>
                  </a:lnTo>
                  <a:lnTo>
                    <a:pt x="76027" y="10386"/>
                  </a:lnTo>
                  <a:lnTo>
                    <a:pt x="124460" y="0"/>
                  </a:lnTo>
                  <a:lnTo>
                    <a:pt x="172892" y="10386"/>
                  </a:lnTo>
                  <a:lnTo>
                    <a:pt x="212455" y="38703"/>
                  </a:lnTo>
                  <a:lnTo>
                    <a:pt x="239135" y="80688"/>
                  </a:lnTo>
                  <a:lnTo>
                    <a:pt x="248919" y="132079"/>
                  </a:lnTo>
                  <a:lnTo>
                    <a:pt x="239135" y="183471"/>
                  </a:lnTo>
                  <a:lnTo>
                    <a:pt x="212455" y="225456"/>
                  </a:lnTo>
                  <a:lnTo>
                    <a:pt x="172892" y="253773"/>
                  </a:lnTo>
                  <a:lnTo>
                    <a:pt x="124460" y="264159"/>
                  </a:lnTo>
                  <a:lnTo>
                    <a:pt x="76027" y="253773"/>
                  </a:lnTo>
                  <a:lnTo>
                    <a:pt x="36464" y="225456"/>
                  </a:lnTo>
                  <a:lnTo>
                    <a:pt x="9784" y="183471"/>
                  </a:lnTo>
                  <a:lnTo>
                    <a:pt x="0" y="132079"/>
                  </a:lnTo>
                  <a:close/>
                </a:path>
              </a:pathLst>
            </a:custGeom>
            <a:noFill/>
            <a:ln cap="flat" cmpd="sng" w="279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51" name="Google Shape;351;p7"/>
            <p:cNvSpPr/>
            <p:nvPr/>
          </p:nvSpPr>
          <p:spPr>
            <a:xfrm>
              <a:off x="3366770" y="3514090"/>
              <a:ext cx="248920" cy="266700"/>
            </a:xfrm>
            <a:custGeom>
              <a:rect b="b" l="l" r="r" t="t"/>
              <a:pathLst>
                <a:path extrusionOk="0" h="266700" w="248920">
                  <a:moveTo>
                    <a:pt x="124459" y="0"/>
                  </a:moveTo>
                  <a:lnTo>
                    <a:pt x="76027" y="10477"/>
                  </a:lnTo>
                  <a:lnTo>
                    <a:pt x="36464" y="39052"/>
                  </a:lnTo>
                  <a:lnTo>
                    <a:pt x="9784" y="81438"/>
                  </a:lnTo>
                  <a:lnTo>
                    <a:pt x="0" y="133350"/>
                  </a:lnTo>
                  <a:lnTo>
                    <a:pt x="9784" y="185261"/>
                  </a:lnTo>
                  <a:lnTo>
                    <a:pt x="36464" y="227647"/>
                  </a:lnTo>
                  <a:lnTo>
                    <a:pt x="76027" y="256222"/>
                  </a:lnTo>
                  <a:lnTo>
                    <a:pt x="124459" y="266700"/>
                  </a:lnTo>
                  <a:lnTo>
                    <a:pt x="172892" y="256222"/>
                  </a:lnTo>
                  <a:lnTo>
                    <a:pt x="212455" y="227647"/>
                  </a:lnTo>
                  <a:lnTo>
                    <a:pt x="239135" y="185261"/>
                  </a:lnTo>
                  <a:lnTo>
                    <a:pt x="248919" y="133350"/>
                  </a:lnTo>
                  <a:lnTo>
                    <a:pt x="239135" y="81438"/>
                  </a:lnTo>
                  <a:lnTo>
                    <a:pt x="212455" y="39052"/>
                  </a:lnTo>
                  <a:lnTo>
                    <a:pt x="172892" y="10477"/>
                  </a:lnTo>
                  <a:lnTo>
                    <a:pt x="124459" y="0"/>
                  </a:lnTo>
                  <a:close/>
                </a:path>
              </a:pathLst>
            </a:custGeom>
            <a:solidFill>
              <a:srgbClr val="C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52" name="Google Shape;352;p7"/>
            <p:cNvSpPr/>
            <p:nvPr/>
          </p:nvSpPr>
          <p:spPr>
            <a:xfrm>
              <a:off x="3366770" y="3514090"/>
              <a:ext cx="248920" cy="266700"/>
            </a:xfrm>
            <a:custGeom>
              <a:rect b="b" l="l" r="r" t="t"/>
              <a:pathLst>
                <a:path extrusionOk="0" h="266700" w="248920">
                  <a:moveTo>
                    <a:pt x="0" y="133350"/>
                  </a:moveTo>
                  <a:lnTo>
                    <a:pt x="9784" y="81438"/>
                  </a:lnTo>
                  <a:lnTo>
                    <a:pt x="36464" y="39052"/>
                  </a:lnTo>
                  <a:lnTo>
                    <a:pt x="76027" y="10477"/>
                  </a:lnTo>
                  <a:lnTo>
                    <a:pt x="124459" y="0"/>
                  </a:lnTo>
                  <a:lnTo>
                    <a:pt x="172892" y="10477"/>
                  </a:lnTo>
                  <a:lnTo>
                    <a:pt x="212455" y="39052"/>
                  </a:lnTo>
                  <a:lnTo>
                    <a:pt x="239135" y="81438"/>
                  </a:lnTo>
                  <a:lnTo>
                    <a:pt x="248919" y="133350"/>
                  </a:lnTo>
                  <a:lnTo>
                    <a:pt x="239135" y="185261"/>
                  </a:lnTo>
                  <a:lnTo>
                    <a:pt x="212455" y="227647"/>
                  </a:lnTo>
                  <a:lnTo>
                    <a:pt x="172892" y="256222"/>
                  </a:lnTo>
                  <a:lnTo>
                    <a:pt x="124459" y="266700"/>
                  </a:lnTo>
                  <a:lnTo>
                    <a:pt x="76027" y="256222"/>
                  </a:lnTo>
                  <a:lnTo>
                    <a:pt x="36464" y="227647"/>
                  </a:lnTo>
                  <a:lnTo>
                    <a:pt x="9784" y="185261"/>
                  </a:lnTo>
                  <a:lnTo>
                    <a:pt x="0" y="133350"/>
                  </a:lnTo>
                  <a:close/>
                </a:path>
              </a:pathLst>
            </a:custGeom>
            <a:noFill/>
            <a:ln cap="flat" cmpd="sng" w="279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53" name="Google Shape;353;p7"/>
            <p:cNvSpPr/>
            <p:nvPr/>
          </p:nvSpPr>
          <p:spPr>
            <a:xfrm>
              <a:off x="4583430" y="3470910"/>
              <a:ext cx="248920" cy="266700"/>
            </a:xfrm>
            <a:custGeom>
              <a:rect b="b" l="l" r="r" t="t"/>
              <a:pathLst>
                <a:path extrusionOk="0" h="266700" w="248920">
                  <a:moveTo>
                    <a:pt x="124460" y="0"/>
                  </a:moveTo>
                  <a:lnTo>
                    <a:pt x="76027" y="10477"/>
                  </a:lnTo>
                  <a:lnTo>
                    <a:pt x="36464" y="39052"/>
                  </a:lnTo>
                  <a:lnTo>
                    <a:pt x="9784" y="81438"/>
                  </a:lnTo>
                  <a:lnTo>
                    <a:pt x="0" y="133350"/>
                  </a:lnTo>
                  <a:lnTo>
                    <a:pt x="9784" y="185261"/>
                  </a:lnTo>
                  <a:lnTo>
                    <a:pt x="36464" y="227647"/>
                  </a:lnTo>
                  <a:lnTo>
                    <a:pt x="76027" y="256222"/>
                  </a:lnTo>
                  <a:lnTo>
                    <a:pt x="124460" y="266700"/>
                  </a:lnTo>
                  <a:lnTo>
                    <a:pt x="172892" y="256222"/>
                  </a:lnTo>
                  <a:lnTo>
                    <a:pt x="212455" y="227647"/>
                  </a:lnTo>
                  <a:lnTo>
                    <a:pt x="239135" y="185261"/>
                  </a:lnTo>
                  <a:lnTo>
                    <a:pt x="248920" y="133350"/>
                  </a:lnTo>
                  <a:lnTo>
                    <a:pt x="239135" y="81438"/>
                  </a:lnTo>
                  <a:lnTo>
                    <a:pt x="212455" y="39052"/>
                  </a:lnTo>
                  <a:lnTo>
                    <a:pt x="172892" y="10477"/>
                  </a:lnTo>
                  <a:lnTo>
                    <a:pt x="124460" y="0"/>
                  </a:lnTo>
                  <a:close/>
                </a:path>
              </a:pathLst>
            </a:custGeom>
            <a:solidFill>
              <a:srgbClr val="C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54" name="Google Shape;354;p7"/>
            <p:cNvSpPr/>
            <p:nvPr/>
          </p:nvSpPr>
          <p:spPr>
            <a:xfrm>
              <a:off x="4583430" y="3470910"/>
              <a:ext cx="248920" cy="266700"/>
            </a:xfrm>
            <a:custGeom>
              <a:rect b="b" l="l" r="r" t="t"/>
              <a:pathLst>
                <a:path extrusionOk="0" h="266700" w="248920">
                  <a:moveTo>
                    <a:pt x="0" y="133350"/>
                  </a:moveTo>
                  <a:lnTo>
                    <a:pt x="9784" y="81438"/>
                  </a:lnTo>
                  <a:lnTo>
                    <a:pt x="36464" y="39052"/>
                  </a:lnTo>
                  <a:lnTo>
                    <a:pt x="76027" y="10477"/>
                  </a:lnTo>
                  <a:lnTo>
                    <a:pt x="124460" y="0"/>
                  </a:lnTo>
                  <a:lnTo>
                    <a:pt x="172892" y="10477"/>
                  </a:lnTo>
                  <a:lnTo>
                    <a:pt x="212455" y="39052"/>
                  </a:lnTo>
                  <a:lnTo>
                    <a:pt x="239135" y="81438"/>
                  </a:lnTo>
                  <a:lnTo>
                    <a:pt x="248920" y="133350"/>
                  </a:lnTo>
                  <a:lnTo>
                    <a:pt x="239135" y="185261"/>
                  </a:lnTo>
                  <a:lnTo>
                    <a:pt x="212455" y="227647"/>
                  </a:lnTo>
                  <a:lnTo>
                    <a:pt x="172892" y="256222"/>
                  </a:lnTo>
                  <a:lnTo>
                    <a:pt x="124460" y="266700"/>
                  </a:lnTo>
                  <a:lnTo>
                    <a:pt x="76027" y="256222"/>
                  </a:lnTo>
                  <a:lnTo>
                    <a:pt x="36464" y="227647"/>
                  </a:lnTo>
                  <a:lnTo>
                    <a:pt x="9784" y="185261"/>
                  </a:lnTo>
                  <a:lnTo>
                    <a:pt x="0" y="133350"/>
                  </a:lnTo>
                  <a:close/>
                </a:path>
              </a:pathLst>
            </a:custGeom>
            <a:noFill/>
            <a:ln cap="flat" cmpd="sng" w="279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355" name="Google Shape;355;p7"/>
          <p:cNvSpPr txBox="1"/>
          <p:nvPr/>
        </p:nvSpPr>
        <p:spPr>
          <a:xfrm>
            <a:off x="1178719" y="2445448"/>
            <a:ext cx="3410903" cy="43473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700">
                <a:solidFill>
                  <a:schemeClr val="dk1"/>
                </a:solidFill>
                <a:latin typeface="Arial"/>
                <a:ea typeface="Arial"/>
                <a:cs typeface="Arial"/>
                <a:sym typeface="Arial"/>
              </a:rPr>
              <a:t>FASE PENCEGAHAN</a:t>
            </a:r>
            <a:endParaRPr sz="2700">
              <a:solidFill>
                <a:schemeClr val="dk1"/>
              </a:solidFill>
              <a:latin typeface="Arial"/>
              <a:ea typeface="Arial"/>
              <a:cs typeface="Arial"/>
              <a:sym typeface="Arial"/>
            </a:endParaRPr>
          </a:p>
        </p:txBody>
      </p:sp>
      <p:sp>
        <p:nvSpPr>
          <p:cNvPr id="356" name="Google Shape;356;p7"/>
          <p:cNvSpPr txBox="1"/>
          <p:nvPr/>
        </p:nvSpPr>
        <p:spPr>
          <a:xfrm>
            <a:off x="5925884" y="2445448"/>
            <a:ext cx="2641283" cy="43473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700">
                <a:solidFill>
                  <a:schemeClr val="dk1"/>
                </a:solidFill>
                <a:latin typeface="Arial"/>
                <a:ea typeface="Arial"/>
                <a:cs typeface="Arial"/>
                <a:sym typeface="Arial"/>
              </a:rPr>
              <a:t>FASE DARURAT</a:t>
            </a:r>
            <a:endParaRPr sz="2700">
              <a:solidFill>
                <a:schemeClr val="dk1"/>
              </a:solidFill>
              <a:latin typeface="Arial"/>
              <a:ea typeface="Arial"/>
              <a:cs typeface="Arial"/>
              <a:sym typeface="Arial"/>
            </a:endParaRPr>
          </a:p>
        </p:txBody>
      </p:sp>
      <p:sp>
        <p:nvSpPr>
          <p:cNvPr id="357" name="Google Shape;357;p7"/>
          <p:cNvSpPr txBox="1"/>
          <p:nvPr/>
        </p:nvSpPr>
        <p:spPr>
          <a:xfrm>
            <a:off x="9369361" y="2811781"/>
            <a:ext cx="2881313" cy="850233"/>
          </a:xfrm>
          <a:prstGeom prst="rect">
            <a:avLst/>
          </a:prstGeom>
          <a:noFill/>
          <a:ln>
            <a:noFill/>
          </a:ln>
        </p:spPr>
        <p:txBody>
          <a:bodyPr anchorCtr="0" anchor="t" bIns="0" lIns="0" spcFirstLastPara="1" rIns="0" wrap="square" tIns="19050">
            <a:spAutoFit/>
          </a:bodyPr>
          <a:lstStyle/>
          <a:p>
            <a:pPr indent="159068" lvl="0" marL="19050" marR="7620" rtl="0" algn="l">
              <a:spcBef>
                <a:spcPts val="0"/>
              </a:spcBef>
              <a:spcAft>
                <a:spcPts val="0"/>
              </a:spcAft>
              <a:buNone/>
            </a:pPr>
            <a:r>
              <a:rPr lang="en-US" sz="2700">
                <a:solidFill>
                  <a:schemeClr val="dk1"/>
                </a:solidFill>
                <a:latin typeface="Arial"/>
                <a:ea typeface="Arial"/>
                <a:cs typeface="Arial"/>
                <a:sym typeface="Arial"/>
              </a:rPr>
              <a:t>Transisi Darurat Menuju Pemulihan</a:t>
            </a:r>
            <a:endParaRPr sz="2700">
              <a:solidFill>
                <a:schemeClr val="dk1"/>
              </a:solidFill>
              <a:latin typeface="Arial"/>
              <a:ea typeface="Arial"/>
              <a:cs typeface="Arial"/>
              <a:sym typeface="Arial"/>
            </a:endParaRPr>
          </a:p>
        </p:txBody>
      </p:sp>
      <p:sp>
        <p:nvSpPr>
          <p:cNvPr id="358" name="Google Shape;358;p7"/>
          <p:cNvSpPr txBox="1"/>
          <p:nvPr/>
        </p:nvSpPr>
        <p:spPr>
          <a:xfrm>
            <a:off x="12494515" y="2220753"/>
            <a:ext cx="3563303" cy="850233"/>
          </a:xfrm>
          <a:prstGeom prst="rect">
            <a:avLst/>
          </a:prstGeom>
          <a:noFill/>
          <a:ln>
            <a:noFill/>
          </a:ln>
        </p:spPr>
        <p:txBody>
          <a:bodyPr anchorCtr="0" anchor="t" bIns="0" lIns="0" spcFirstLastPara="1" rIns="0" wrap="square" tIns="19050">
            <a:spAutoFit/>
          </a:bodyPr>
          <a:lstStyle/>
          <a:p>
            <a:pPr indent="0" lvl="0" marL="98108" marR="0" rtl="0" algn="l">
              <a:spcBef>
                <a:spcPts val="0"/>
              </a:spcBef>
              <a:spcAft>
                <a:spcPts val="0"/>
              </a:spcAft>
              <a:buNone/>
            </a:pPr>
            <a:r>
              <a:rPr lang="en-US" sz="2700">
                <a:solidFill>
                  <a:schemeClr val="dk1"/>
                </a:solidFill>
                <a:latin typeface="Arial"/>
                <a:ea typeface="Arial"/>
                <a:cs typeface="Arial"/>
                <a:sym typeface="Arial"/>
              </a:rPr>
              <a:t>FASE REHABILITASI</a:t>
            </a:r>
            <a:endParaRPr sz="2700">
              <a:solidFill>
                <a:schemeClr val="dk1"/>
              </a:solidFill>
              <a:latin typeface="Arial"/>
              <a:ea typeface="Arial"/>
              <a:cs typeface="Arial"/>
              <a:sym typeface="Arial"/>
            </a:endParaRPr>
          </a:p>
          <a:p>
            <a:pPr indent="0" lvl="0" marL="19050" marR="0" rtl="0" algn="l">
              <a:spcBef>
                <a:spcPts val="8"/>
              </a:spcBef>
              <a:spcAft>
                <a:spcPts val="0"/>
              </a:spcAft>
              <a:buNone/>
            </a:pPr>
            <a:r>
              <a:rPr lang="en-US" sz="2700">
                <a:solidFill>
                  <a:schemeClr val="dk1"/>
                </a:solidFill>
                <a:latin typeface="Arial"/>
                <a:ea typeface="Arial"/>
                <a:cs typeface="Arial"/>
                <a:sym typeface="Arial"/>
              </a:rPr>
              <a:t>DAN REKONSTRUKSI</a:t>
            </a:r>
            <a:endParaRPr sz="2700">
              <a:solidFill>
                <a:schemeClr val="dk1"/>
              </a:solidFill>
              <a:latin typeface="Arial"/>
              <a:ea typeface="Arial"/>
              <a:cs typeface="Arial"/>
              <a:sym typeface="Arial"/>
            </a:endParaRPr>
          </a:p>
        </p:txBody>
      </p:sp>
      <p:sp>
        <p:nvSpPr>
          <p:cNvPr id="359" name="Google Shape;359;p7"/>
          <p:cNvSpPr txBox="1"/>
          <p:nvPr/>
        </p:nvSpPr>
        <p:spPr>
          <a:xfrm rot="-5400000">
            <a:off x="13765633" y="5859676"/>
            <a:ext cx="5273040" cy="415498"/>
          </a:xfrm>
          <a:prstGeom prst="rect">
            <a:avLst/>
          </a:prstGeom>
          <a:solidFill>
            <a:srgbClr val="4F81BC"/>
          </a:solidFill>
          <a:ln cap="flat" cmpd="sng" w="12700">
            <a:solidFill>
              <a:srgbClr val="385D89"/>
            </a:solidFill>
            <a:prstDash val="solid"/>
            <a:round/>
            <a:headEnd len="sm" w="sm" type="none"/>
            <a:tailEnd len="sm" w="sm" type="none"/>
          </a:ln>
        </p:spPr>
        <p:txBody>
          <a:bodyPr anchorCtr="0" anchor="t" bIns="0" lIns="0" spcFirstLastPara="1" rIns="0" wrap="square" tIns="288600">
            <a:spAutoFit/>
          </a:bodyPr>
          <a:lstStyle/>
          <a:p>
            <a:pPr indent="0" lvl="0" marL="1106805" marR="0" rtl="0" algn="l">
              <a:spcBef>
                <a:spcPts val="0"/>
              </a:spcBef>
              <a:spcAft>
                <a:spcPts val="0"/>
              </a:spcAft>
              <a:buNone/>
            </a:pPr>
            <a:r>
              <a:rPr lang="en-US" sz="2700">
                <a:solidFill>
                  <a:srgbClr val="FFFFFF"/>
                </a:solidFill>
                <a:latin typeface="Calibri"/>
                <a:ea typeface="Calibri"/>
                <a:cs typeface="Calibri"/>
                <a:sym typeface="Calibri"/>
              </a:rPr>
              <a:t>Pembangunan Reguler</a:t>
            </a:r>
            <a:endParaRPr sz="2700">
              <a:solidFill>
                <a:schemeClr val="dk1"/>
              </a:solidFill>
              <a:latin typeface="Calibri"/>
              <a:ea typeface="Calibri"/>
              <a:cs typeface="Calibri"/>
              <a:sym typeface="Calibri"/>
            </a:endParaRPr>
          </a:p>
        </p:txBody>
      </p:sp>
      <p:sp>
        <p:nvSpPr>
          <p:cNvPr id="360" name="Google Shape;360;p7"/>
          <p:cNvSpPr txBox="1"/>
          <p:nvPr/>
        </p:nvSpPr>
        <p:spPr>
          <a:xfrm>
            <a:off x="5379339" y="5595938"/>
            <a:ext cx="1529715" cy="1127232"/>
          </a:xfrm>
          <a:prstGeom prst="rect">
            <a:avLst/>
          </a:prstGeom>
          <a:noFill/>
          <a:ln>
            <a:noFill/>
          </a:ln>
        </p:spPr>
        <p:txBody>
          <a:bodyPr anchorCtr="0" anchor="t" bIns="0" lIns="0" spcFirstLastPara="1" rIns="0" wrap="square" tIns="19050">
            <a:spAutoFit/>
          </a:bodyPr>
          <a:lstStyle/>
          <a:p>
            <a:pPr indent="0" lvl="0" marL="19050" marR="7620" rtl="0" algn="ctr">
              <a:spcBef>
                <a:spcPts val="0"/>
              </a:spcBef>
              <a:spcAft>
                <a:spcPts val="0"/>
              </a:spcAft>
              <a:buNone/>
            </a:pPr>
            <a:r>
              <a:rPr lang="en-US" sz="1800">
                <a:solidFill>
                  <a:schemeClr val="dk1"/>
                </a:solidFill>
                <a:latin typeface="Arial"/>
                <a:ea typeface="Arial"/>
                <a:cs typeface="Arial"/>
                <a:sym typeface="Arial"/>
              </a:rPr>
              <a:t>Asesmen Awal Rehabilitasi &amp; Rekonstruksi (A2R2)</a:t>
            </a:r>
            <a:endParaRPr sz="1800">
              <a:solidFill>
                <a:schemeClr val="dk1"/>
              </a:solidFill>
              <a:latin typeface="Arial"/>
              <a:ea typeface="Arial"/>
              <a:cs typeface="Arial"/>
              <a:sym typeface="Arial"/>
            </a:endParaRPr>
          </a:p>
        </p:txBody>
      </p:sp>
      <p:sp>
        <p:nvSpPr>
          <p:cNvPr id="361" name="Google Shape;361;p7"/>
          <p:cNvSpPr txBox="1"/>
          <p:nvPr/>
        </p:nvSpPr>
        <p:spPr>
          <a:xfrm>
            <a:off x="7349489" y="5530214"/>
            <a:ext cx="1567815" cy="850233"/>
          </a:xfrm>
          <a:prstGeom prst="rect">
            <a:avLst/>
          </a:prstGeom>
          <a:noFill/>
          <a:ln>
            <a:noFill/>
          </a:ln>
        </p:spPr>
        <p:txBody>
          <a:bodyPr anchorCtr="0" anchor="t" bIns="0" lIns="0" spcFirstLastPara="1" rIns="0" wrap="square" tIns="19050">
            <a:spAutoFit/>
          </a:bodyPr>
          <a:lstStyle/>
          <a:p>
            <a:pPr indent="-3810" lvl="0" marL="18098" marR="7620" rtl="0" algn="ctr">
              <a:spcBef>
                <a:spcPts val="0"/>
              </a:spcBef>
              <a:spcAft>
                <a:spcPts val="0"/>
              </a:spcAft>
              <a:buNone/>
            </a:pPr>
            <a:r>
              <a:rPr lang="en-US" sz="1800">
                <a:solidFill>
                  <a:schemeClr val="dk1"/>
                </a:solidFill>
                <a:latin typeface="Arial"/>
                <a:ea typeface="Arial"/>
                <a:cs typeface="Arial"/>
                <a:sym typeface="Arial"/>
              </a:rPr>
              <a:t>Rencana Pemulihan Dini (RPD)</a:t>
            </a:r>
            <a:endParaRPr sz="1800">
              <a:solidFill>
                <a:schemeClr val="dk1"/>
              </a:solidFill>
              <a:latin typeface="Arial"/>
              <a:ea typeface="Arial"/>
              <a:cs typeface="Arial"/>
              <a:sym typeface="Arial"/>
            </a:endParaRPr>
          </a:p>
        </p:txBody>
      </p:sp>
      <p:sp>
        <p:nvSpPr>
          <p:cNvPr id="362" name="Google Shape;362;p7"/>
          <p:cNvSpPr txBox="1"/>
          <p:nvPr/>
        </p:nvSpPr>
        <p:spPr>
          <a:xfrm>
            <a:off x="6608826" y="4683060"/>
            <a:ext cx="937260" cy="29623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i="1" lang="en-US" sz="1800">
                <a:solidFill>
                  <a:schemeClr val="dk1"/>
                </a:solidFill>
                <a:latin typeface="Arial"/>
                <a:ea typeface="Arial"/>
                <a:cs typeface="Arial"/>
                <a:sym typeface="Arial"/>
              </a:rPr>
              <a:t>3 – 13 hr</a:t>
            </a:r>
            <a:endParaRPr sz="1800">
              <a:solidFill>
                <a:schemeClr val="dk1"/>
              </a:solidFill>
              <a:latin typeface="Arial"/>
              <a:ea typeface="Arial"/>
              <a:cs typeface="Arial"/>
              <a:sym typeface="Arial"/>
            </a:endParaRPr>
          </a:p>
        </p:txBody>
      </p:sp>
      <p:sp>
        <p:nvSpPr>
          <p:cNvPr id="363" name="Google Shape;363;p7"/>
          <p:cNvSpPr txBox="1"/>
          <p:nvPr/>
        </p:nvSpPr>
        <p:spPr>
          <a:xfrm>
            <a:off x="10430447" y="4768785"/>
            <a:ext cx="1036320" cy="29623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i="1" lang="en-US" sz="1800">
                <a:solidFill>
                  <a:schemeClr val="dk1"/>
                </a:solidFill>
                <a:latin typeface="Arial"/>
                <a:ea typeface="Arial"/>
                <a:cs typeface="Arial"/>
                <a:sym typeface="Arial"/>
              </a:rPr>
              <a:t>2 – 18 bln</a:t>
            </a:r>
            <a:endParaRPr sz="1800">
              <a:solidFill>
                <a:schemeClr val="dk1"/>
              </a:solidFill>
              <a:latin typeface="Arial"/>
              <a:ea typeface="Arial"/>
              <a:cs typeface="Arial"/>
              <a:sym typeface="Arial"/>
            </a:endParaRPr>
          </a:p>
        </p:txBody>
      </p:sp>
      <p:grpSp>
        <p:nvGrpSpPr>
          <p:cNvPr id="364" name="Google Shape;364;p7"/>
          <p:cNvGrpSpPr/>
          <p:nvPr/>
        </p:nvGrpSpPr>
        <p:grpSpPr>
          <a:xfrm>
            <a:off x="9100757" y="4253864"/>
            <a:ext cx="3541776" cy="4004310"/>
            <a:chOff x="6067171" y="2835909"/>
            <a:chExt cx="2361184" cy="2669540"/>
          </a:xfrm>
        </p:grpSpPr>
        <p:sp>
          <p:nvSpPr>
            <p:cNvPr id="365" name="Google Shape;365;p7"/>
            <p:cNvSpPr/>
            <p:nvPr/>
          </p:nvSpPr>
          <p:spPr>
            <a:xfrm>
              <a:off x="6067171" y="2835909"/>
              <a:ext cx="2319655" cy="2403475"/>
            </a:xfrm>
            <a:custGeom>
              <a:rect b="b" l="l" r="r" t="t"/>
              <a:pathLst>
                <a:path extrusionOk="0" h="2403475" w="2319654">
                  <a:moveTo>
                    <a:pt x="195961" y="440182"/>
                  </a:moveTo>
                  <a:lnTo>
                    <a:pt x="132511" y="441579"/>
                  </a:lnTo>
                  <a:lnTo>
                    <a:pt x="126936" y="189750"/>
                  </a:lnTo>
                  <a:lnTo>
                    <a:pt x="190500" y="188341"/>
                  </a:lnTo>
                  <a:lnTo>
                    <a:pt x="174472" y="157988"/>
                  </a:lnTo>
                  <a:lnTo>
                    <a:pt x="91059" y="0"/>
                  </a:lnTo>
                  <a:lnTo>
                    <a:pt x="0" y="192532"/>
                  </a:lnTo>
                  <a:lnTo>
                    <a:pt x="63550" y="191135"/>
                  </a:lnTo>
                  <a:lnTo>
                    <a:pt x="69024" y="442988"/>
                  </a:lnTo>
                  <a:lnTo>
                    <a:pt x="5588" y="444373"/>
                  </a:lnTo>
                  <a:lnTo>
                    <a:pt x="105029" y="632714"/>
                  </a:lnTo>
                  <a:lnTo>
                    <a:pt x="179641" y="474726"/>
                  </a:lnTo>
                  <a:lnTo>
                    <a:pt x="195961" y="440182"/>
                  </a:lnTo>
                  <a:close/>
                </a:path>
                <a:path extrusionOk="0" h="2403475" w="2319654">
                  <a:moveTo>
                    <a:pt x="1255649" y="198120"/>
                  </a:moveTo>
                  <a:lnTo>
                    <a:pt x="1239774" y="166370"/>
                  </a:lnTo>
                  <a:lnTo>
                    <a:pt x="1160399" y="7620"/>
                  </a:lnTo>
                  <a:lnTo>
                    <a:pt x="1065149" y="198120"/>
                  </a:lnTo>
                  <a:lnTo>
                    <a:pt x="1128649" y="198120"/>
                  </a:lnTo>
                  <a:lnTo>
                    <a:pt x="1128649" y="2212975"/>
                  </a:lnTo>
                  <a:lnTo>
                    <a:pt x="1065149" y="2212975"/>
                  </a:lnTo>
                  <a:lnTo>
                    <a:pt x="1160399" y="2403475"/>
                  </a:lnTo>
                  <a:lnTo>
                    <a:pt x="1239774" y="2244725"/>
                  </a:lnTo>
                  <a:lnTo>
                    <a:pt x="1255649" y="2212975"/>
                  </a:lnTo>
                  <a:lnTo>
                    <a:pt x="1192149" y="2212975"/>
                  </a:lnTo>
                  <a:lnTo>
                    <a:pt x="1192149" y="198120"/>
                  </a:lnTo>
                  <a:lnTo>
                    <a:pt x="1255649" y="198120"/>
                  </a:lnTo>
                  <a:close/>
                </a:path>
                <a:path extrusionOk="0" h="2403475" w="2319654">
                  <a:moveTo>
                    <a:pt x="2319401" y="416814"/>
                  </a:moveTo>
                  <a:lnTo>
                    <a:pt x="2255863" y="417156"/>
                  </a:lnTo>
                  <a:lnTo>
                    <a:pt x="2254910" y="225894"/>
                  </a:lnTo>
                  <a:lnTo>
                    <a:pt x="2318385" y="225552"/>
                  </a:lnTo>
                  <a:lnTo>
                    <a:pt x="2302484" y="194183"/>
                  </a:lnTo>
                  <a:lnTo>
                    <a:pt x="2222119" y="35560"/>
                  </a:lnTo>
                  <a:lnTo>
                    <a:pt x="2127885" y="226568"/>
                  </a:lnTo>
                  <a:lnTo>
                    <a:pt x="2191410" y="226237"/>
                  </a:lnTo>
                  <a:lnTo>
                    <a:pt x="2192363" y="417499"/>
                  </a:lnTo>
                  <a:lnTo>
                    <a:pt x="2128901" y="417830"/>
                  </a:lnTo>
                  <a:lnTo>
                    <a:pt x="2225167" y="607822"/>
                  </a:lnTo>
                  <a:lnTo>
                    <a:pt x="2303411" y="449199"/>
                  </a:lnTo>
                  <a:lnTo>
                    <a:pt x="2319401" y="416814"/>
                  </a:lnTo>
                  <a:close/>
                </a:path>
              </a:pathLst>
            </a:custGeom>
            <a:solidFill>
              <a:srgbClr val="FF0000">
                <a:alpha val="600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66" name="Google Shape;366;p7"/>
            <p:cNvSpPr/>
            <p:nvPr/>
          </p:nvSpPr>
          <p:spPr>
            <a:xfrm>
              <a:off x="7103110" y="5241289"/>
              <a:ext cx="246379" cy="264160"/>
            </a:xfrm>
            <a:custGeom>
              <a:rect b="b" l="l" r="r" t="t"/>
              <a:pathLst>
                <a:path extrusionOk="0" h="264160" w="246379">
                  <a:moveTo>
                    <a:pt x="123190" y="0"/>
                  </a:moveTo>
                  <a:lnTo>
                    <a:pt x="75223" y="10386"/>
                  </a:lnTo>
                  <a:lnTo>
                    <a:pt x="36068" y="38703"/>
                  </a:lnTo>
                  <a:lnTo>
                    <a:pt x="9675" y="80688"/>
                  </a:lnTo>
                  <a:lnTo>
                    <a:pt x="0" y="132080"/>
                  </a:lnTo>
                  <a:lnTo>
                    <a:pt x="9675" y="183471"/>
                  </a:lnTo>
                  <a:lnTo>
                    <a:pt x="36068" y="225456"/>
                  </a:lnTo>
                  <a:lnTo>
                    <a:pt x="75223" y="253773"/>
                  </a:lnTo>
                  <a:lnTo>
                    <a:pt x="123190" y="264160"/>
                  </a:lnTo>
                  <a:lnTo>
                    <a:pt x="171156" y="253773"/>
                  </a:lnTo>
                  <a:lnTo>
                    <a:pt x="210312" y="225456"/>
                  </a:lnTo>
                  <a:lnTo>
                    <a:pt x="236704" y="183471"/>
                  </a:lnTo>
                  <a:lnTo>
                    <a:pt x="246380" y="132080"/>
                  </a:lnTo>
                  <a:lnTo>
                    <a:pt x="236704" y="80688"/>
                  </a:lnTo>
                  <a:lnTo>
                    <a:pt x="210312" y="38703"/>
                  </a:lnTo>
                  <a:lnTo>
                    <a:pt x="171156" y="10386"/>
                  </a:lnTo>
                  <a:lnTo>
                    <a:pt x="123190" y="0"/>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67" name="Google Shape;367;p7"/>
            <p:cNvSpPr/>
            <p:nvPr/>
          </p:nvSpPr>
          <p:spPr>
            <a:xfrm>
              <a:off x="7103110" y="5241289"/>
              <a:ext cx="246379" cy="264160"/>
            </a:xfrm>
            <a:custGeom>
              <a:rect b="b" l="l" r="r" t="t"/>
              <a:pathLst>
                <a:path extrusionOk="0" h="264160" w="246379">
                  <a:moveTo>
                    <a:pt x="0" y="132080"/>
                  </a:moveTo>
                  <a:lnTo>
                    <a:pt x="9675" y="80688"/>
                  </a:lnTo>
                  <a:lnTo>
                    <a:pt x="36068" y="38703"/>
                  </a:lnTo>
                  <a:lnTo>
                    <a:pt x="75223" y="10386"/>
                  </a:lnTo>
                  <a:lnTo>
                    <a:pt x="123190" y="0"/>
                  </a:lnTo>
                  <a:lnTo>
                    <a:pt x="171156" y="10386"/>
                  </a:lnTo>
                  <a:lnTo>
                    <a:pt x="210312" y="38703"/>
                  </a:lnTo>
                  <a:lnTo>
                    <a:pt x="236704" y="80688"/>
                  </a:lnTo>
                  <a:lnTo>
                    <a:pt x="246380" y="132080"/>
                  </a:lnTo>
                  <a:lnTo>
                    <a:pt x="236704" y="183471"/>
                  </a:lnTo>
                  <a:lnTo>
                    <a:pt x="210312" y="225456"/>
                  </a:lnTo>
                  <a:lnTo>
                    <a:pt x="171156" y="253773"/>
                  </a:lnTo>
                  <a:lnTo>
                    <a:pt x="123190" y="264160"/>
                  </a:lnTo>
                  <a:lnTo>
                    <a:pt x="75223" y="253773"/>
                  </a:lnTo>
                  <a:lnTo>
                    <a:pt x="36068" y="225456"/>
                  </a:lnTo>
                  <a:lnTo>
                    <a:pt x="9675" y="183471"/>
                  </a:lnTo>
                  <a:lnTo>
                    <a:pt x="0" y="132080"/>
                  </a:lnTo>
                  <a:close/>
                </a:path>
              </a:pathLst>
            </a:custGeom>
            <a:noFill/>
            <a:ln cap="flat" cmpd="sng" w="27925">
              <a:solidFill>
                <a:srgbClr val="FFC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68" name="Google Shape;368;p7"/>
            <p:cNvSpPr/>
            <p:nvPr/>
          </p:nvSpPr>
          <p:spPr>
            <a:xfrm>
              <a:off x="6099810" y="5373370"/>
              <a:ext cx="2328545" cy="37465"/>
            </a:xfrm>
            <a:custGeom>
              <a:rect b="b" l="l" r="r" t="t"/>
              <a:pathLst>
                <a:path extrusionOk="0" h="37464" w="2328545">
                  <a:moveTo>
                    <a:pt x="2328291" y="0"/>
                  </a:moveTo>
                  <a:lnTo>
                    <a:pt x="0" y="37337"/>
                  </a:lnTo>
                </a:path>
              </a:pathLst>
            </a:custGeom>
            <a:noFill/>
            <a:ln cap="flat" cmpd="sng" w="63500">
              <a:solidFill>
                <a:srgbClr val="FFC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369" name="Google Shape;369;p7"/>
          <p:cNvSpPr txBox="1"/>
          <p:nvPr/>
        </p:nvSpPr>
        <p:spPr>
          <a:xfrm>
            <a:off x="10067926" y="5556885"/>
            <a:ext cx="1566863" cy="573234"/>
          </a:xfrm>
          <a:prstGeom prst="rect">
            <a:avLst/>
          </a:prstGeom>
          <a:noFill/>
          <a:ln>
            <a:noFill/>
          </a:ln>
        </p:spPr>
        <p:txBody>
          <a:bodyPr anchorCtr="0" anchor="t" bIns="0" lIns="0" spcFirstLastPara="1" rIns="0" wrap="square" tIns="19050">
            <a:spAutoFit/>
          </a:bodyPr>
          <a:lstStyle/>
          <a:p>
            <a:pPr indent="95250" lvl="0" marL="19050" marR="7620" rtl="0" algn="l">
              <a:spcBef>
                <a:spcPts val="0"/>
              </a:spcBef>
              <a:spcAft>
                <a:spcPts val="0"/>
              </a:spcAft>
              <a:buNone/>
            </a:pPr>
            <a:r>
              <a:rPr lang="en-US" sz="1800">
                <a:solidFill>
                  <a:schemeClr val="dk1"/>
                </a:solidFill>
                <a:latin typeface="Arial"/>
                <a:ea typeface="Arial"/>
                <a:cs typeface="Arial"/>
                <a:sym typeface="Arial"/>
              </a:rPr>
              <a:t>Implementasi Pemulihan Dini</a:t>
            </a:r>
            <a:endParaRPr sz="1800">
              <a:solidFill>
                <a:schemeClr val="dk1"/>
              </a:solidFill>
              <a:latin typeface="Arial"/>
              <a:ea typeface="Arial"/>
              <a:cs typeface="Arial"/>
              <a:sym typeface="Arial"/>
            </a:endParaRPr>
          </a:p>
        </p:txBody>
      </p:sp>
      <p:grpSp>
        <p:nvGrpSpPr>
          <p:cNvPr id="370" name="Google Shape;370;p7"/>
          <p:cNvGrpSpPr/>
          <p:nvPr/>
        </p:nvGrpSpPr>
        <p:grpSpPr>
          <a:xfrm>
            <a:off x="5236844" y="5400676"/>
            <a:ext cx="10842500" cy="2926080"/>
            <a:chOff x="3491229" y="3600450"/>
            <a:chExt cx="7228333" cy="1950720"/>
          </a:xfrm>
        </p:grpSpPr>
        <p:sp>
          <p:nvSpPr>
            <p:cNvPr id="371" name="Google Shape;371;p7"/>
            <p:cNvSpPr/>
            <p:nvPr/>
          </p:nvSpPr>
          <p:spPr>
            <a:xfrm>
              <a:off x="3491229" y="3618230"/>
              <a:ext cx="2626995" cy="24765"/>
            </a:xfrm>
            <a:custGeom>
              <a:rect b="b" l="l" r="r" t="t"/>
              <a:pathLst>
                <a:path extrusionOk="0" h="24764" w="2626995">
                  <a:moveTo>
                    <a:pt x="2626614" y="0"/>
                  </a:moveTo>
                  <a:lnTo>
                    <a:pt x="0" y="24257"/>
                  </a:lnTo>
                </a:path>
              </a:pathLst>
            </a:custGeom>
            <a:noFill/>
            <a:ln cap="flat" cmpd="sng" w="635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72" name="Google Shape;372;p7"/>
            <p:cNvSpPr/>
            <p:nvPr/>
          </p:nvSpPr>
          <p:spPr>
            <a:xfrm>
              <a:off x="6051550" y="5287010"/>
              <a:ext cx="248920" cy="264160"/>
            </a:xfrm>
            <a:custGeom>
              <a:rect b="b" l="l" r="r" t="t"/>
              <a:pathLst>
                <a:path extrusionOk="0" h="264160" w="248920">
                  <a:moveTo>
                    <a:pt x="124460" y="0"/>
                  </a:moveTo>
                  <a:lnTo>
                    <a:pt x="76027" y="10386"/>
                  </a:lnTo>
                  <a:lnTo>
                    <a:pt x="36464" y="38703"/>
                  </a:lnTo>
                  <a:lnTo>
                    <a:pt x="9784" y="80688"/>
                  </a:lnTo>
                  <a:lnTo>
                    <a:pt x="0" y="132079"/>
                  </a:lnTo>
                  <a:lnTo>
                    <a:pt x="9784" y="183471"/>
                  </a:lnTo>
                  <a:lnTo>
                    <a:pt x="36464" y="225456"/>
                  </a:lnTo>
                  <a:lnTo>
                    <a:pt x="76027" y="253773"/>
                  </a:lnTo>
                  <a:lnTo>
                    <a:pt x="124460" y="264159"/>
                  </a:lnTo>
                  <a:lnTo>
                    <a:pt x="172892" y="253773"/>
                  </a:lnTo>
                  <a:lnTo>
                    <a:pt x="212455" y="225456"/>
                  </a:lnTo>
                  <a:lnTo>
                    <a:pt x="239135" y="183471"/>
                  </a:lnTo>
                  <a:lnTo>
                    <a:pt x="248920" y="132079"/>
                  </a:lnTo>
                  <a:lnTo>
                    <a:pt x="239135" y="80688"/>
                  </a:lnTo>
                  <a:lnTo>
                    <a:pt x="212455" y="38703"/>
                  </a:lnTo>
                  <a:lnTo>
                    <a:pt x="172892" y="10386"/>
                  </a:lnTo>
                  <a:lnTo>
                    <a:pt x="124460" y="0"/>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73" name="Google Shape;373;p7"/>
            <p:cNvSpPr/>
            <p:nvPr/>
          </p:nvSpPr>
          <p:spPr>
            <a:xfrm>
              <a:off x="6051550" y="5287010"/>
              <a:ext cx="248920" cy="264160"/>
            </a:xfrm>
            <a:custGeom>
              <a:rect b="b" l="l" r="r" t="t"/>
              <a:pathLst>
                <a:path extrusionOk="0" h="264160" w="248920">
                  <a:moveTo>
                    <a:pt x="0" y="132079"/>
                  </a:moveTo>
                  <a:lnTo>
                    <a:pt x="9784" y="80688"/>
                  </a:lnTo>
                  <a:lnTo>
                    <a:pt x="36464" y="38703"/>
                  </a:lnTo>
                  <a:lnTo>
                    <a:pt x="76027" y="10386"/>
                  </a:lnTo>
                  <a:lnTo>
                    <a:pt x="124460" y="0"/>
                  </a:lnTo>
                  <a:lnTo>
                    <a:pt x="172892" y="10386"/>
                  </a:lnTo>
                  <a:lnTo>
                    <a:pt x="212455" y="38703"/>
                  </a:lnTo>
                  <a:lnTo>
                    <a:pt x="239135" y="80688"/>
                  </a:lnTo>
                  <a:lnTo>
                    <a:pt x="248920" y="132079"/>
                  </a:lnTo>
                  <a:lnTo>
                    <a:pt x="239135" y="183471"/>
                  </a:lnTo>
                  <a:lnTo>
                    <a:pt x="212455" y="225456"/>
                  </a:lnTo>
                  <a:lnTo>
                    <a:pt x="172892" y="253773"/>
                  </a:lnTo>
                  <a:lnTo>
                    <a:pt x="124460" y="264159"/>
                  </a:lnTo>
                  <a:lnTo>
                    <a:pt x="76027" y="253773"/>
                  </a:lnTo>
                  <a:lnTo>
                    <a:pt x="36464" y="225456"/>
                  </a:lnTo>
                  <a:lnTo>
                    <a:pt x="9784" y="183471"/>
                  </a:lnTo>
                  <a:lnTo>
                    <a:pt x="0" y="132079"/>
                  </a:lnTo>
                  <a:close/>
                </a:path>
              </a:pathLst>
            </a:custGeom>
            <a:noFill/>
            <a:ln cap="flat" cmpd="sng" w="27925">
              <a:solidFill>
                <a:srgbClr val="FFC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74" name="Google Shape;374;p7"/>
            <p:cNvSpPr/>
            <p:nvPr/>
          </p:nvSpPr>
          <p:spPr>
            <a:xfrm>
              <a:off x="8180070" y="5233670"/>
              <a:ext cx="246379" cy="266700"/>
            </a:xfrm>
            <a:custGeom>
              <a:rect b="b" l="l" r="r" t="t"/>
              <a:pathLst>
                <a:path extrusionOk="0" h="266700" w="246379">
                  <a:moveTo>
                    <a:pt x="123189" y="0"/>
                  </a:moveTo>
                  <a:lnTo>
                    <a:pt x="75223" y="10477"/>
                  </a:lnTo>
                  <a:lnTo>
                    <a:pt x="36068" y="39052"/>
                  </a:lnTo>
                  <a:lnTo>
                    <a:pt x="9675" y="81438"/>
                  </a:lnTo>
                  <a:lnTo>
                    <a:pt x="0" y="133349"/>
                  </a:lnTo>
                  <a:lnTo>
                    <a:pt x="9675" y="185261"/>
                  </a:lnTo>
                  <a:lnTo>
                    <a:pt x="36068" y="227647"/>
                  </a:lnTo>
                  <a:lnTo>
                    <a:pt x="75223" y="256222"/>
                  </a:lnTo>
                  <a:lnTo>
                    <a:pt x="123189" y="266699"/>
                  </a:lnTo>
                  <a:lnTo>
                    <a:pt x="171156" y="256222"/>
                  </a:lnTo>
                  <a:lnTo>
                    <a:pt x="210311" y="227647"/>
                  </a:lnTo>
                  <a:lnTo>
                    <a:pt x="236704" y="185261"/>
                  </a:lnTo>
                  <a:lnTo>
                    <a:pt x="246379" y="133349"/>
                  </a:lnTo>
                  <a:lnTo>
                    <a:pt x="236704" y="81438"/>
                  </a:lnTo>
                  <a:lnTo>
                    <a:pt x="210311" y="39052"/>
                  </a:lnTo>
                  <a:lnTo>
                    <a:pt x="171156" y="10477"/>
                  </a:lnTo>
                  <a:lnTo>
                    <a:pt x="123189" y="0"/>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75" name="Google Shape;375;p7"/>
            <p:cNvSpPr/>
            <p:nvPr/>
          </p:nvSpPr>
          <p:spPr>
            <a:xfrm>
              <a:off x="8180070" y="5233670"/>
              <a:ext cx="246379" cy="266700"/>
            </a:xfrm>
            <a:custGeom>
              <a:rect b="b" l="l" r="r" t="t"/>
              <a:pathLst>
                <a:path extrusionOk="0" h="266700" w="246379">
                  <a:moveTo>
                    <a:pt x="0" y="133349"/>
                  </a:moveTo>
                  <a:lnTo>
                    <a:pt x="9675" y="81438"/>
                  </a:lnTo>
                  <a:lnTo>
                    <a:pt x="36068" y="39052"/>
                  </a:lnTo>
                  <a:lnTo>
                    <a:pt x="75223" y="10477"/>
                  </a:lnTo>
                  <a:lnTo>
                    <a:pt x="123189" y="0"/>
                  </a:lnTo>
                  <a:lnTo>
                    <a:pt x="171156" y="10477"/>
                  </a:lnTo>
                  <a:lnTo>
                    <a:pt x="210311" y="39052"/>
                  </a:lnTo>
                  <a:lnTo>
                    <a:pt x="236704" y="81438"/>
                  </a:lnTo>
                  <a:lnTo>
                    <a:pt x="246379" y="133349"/>
                  </a:lnTo>
                  <a:lnTo>
                    <a:pt x="236704" y="185261"/>
                  </a:lnTo>
                  <a:lnTo>
                    <a:pt x="210311" y="227647"/>
                  </a:lnTo>
                  <a:lnTo>
                    <a:pt x="171156" y="256222"/>
                  </a:lnTo>
                  <a:lnTo>
                    <a:pt x="123189" y="266699"/>
                  </a:lnTo>
                  <a:lnTo>
                    <a:pt x="75223" y="256222"/>
                  </a:lnTo>
                  <a:lnTo>
                    <a:pt x="36068" y="227647"/>
                  </a:lnTo>
                  <a:lnTo>
                    <a:pt x="9675" y="185261"/>
                  </a:lnTo>
                  <a:lnTo>
                    <a:pt x="0" y="133349"/>
                  </a:lnTo>
                  <a:close/>
                </a:path>
              </a:pathLst>
            </a:custGeom>
            <a:noFill/>
            <a:ln cap="flat" cmpd="sng" w="27925">
              <a:solidFill>
                <a:srgbClr val="FFC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76" name="Google Shape;376;p7"/>
            <p:cNvSpPr/>
            <p:nvPr/>
          </p:nvSpPr>
          <p:spPr>
            <a:xfrm>
              <a:off x="6282689" y="3600450"/>
              <a:ext cx="1886585" cy="21590"/>
            </a:xfrm>
            <a:custGeom>
              <a:rect b="b" l="l" r="r" t="t"/>
              <a:pathLst>
                <a:path extrusionOk="0" h="21589" w="1886584">
                  <a:moveTo>
                    <a:pt x="1886331" y="0"/>
                  </a:moveTo>
                  <a:lnTo>
                    <a:pt x="0" y="21462"/>
                  </a:lnTo>
                </a:path>
              </a:pathLst>
            </a:custGeom>
            <a:noFill/>
            <a:ln cap="flat" cmpd="sng" w="63500">
              <a:solidFill>
                <a:srgbClr val="FFC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77" name="Google Shape;377;p7"/>
            <p:cNvSpPr/>
            <p:nvPr/>
          </p:nvSpPr>
          <p:spPr>
            <a:xfrm>
              <a:off x="8390382" y="5232907"/>
              <a:ext cx="2329180" cy="190500"/>
            </a:xfrm>
            <a:custGeom>
              <a:rect b="b" l="l" r="r" t="t"/>
              <a:pathLst>
                <a:path extrusionOk="0" h="190500" w="2329179">
                  <a:moveTo>
                    <a:pt x="2267964" y="62991"/>
                  </a:moveTo>
                  <a:lnTo>
                    <a:pt x="2169541" y="62991"/>
                  </a:lnTo>
                  <a:lnTo>
                    <a:pt x="2170557" y="126491"/>
                  </a:lnTo>
                  <a:lnTo>
                    <a:pt x="2138807" y="127001"/>
                  </a:lnTo>
                  <a:lnTo>
                    <a:pt x="2139823" y="190499"/>
                  </a:lnTo>
                  <a:lnTo>
                    <a:pt x="2328799" y="92201"/>
                  </a:lnTo>
                  <a:lnTo>
                    <a:pt x="2267964" y="62991"/>
                  </a:lnTo>
                  <a:close/>
                </a:path>
                <a:path extrusionOk="0" h="190500" w="2329179">
                  <a:moveTo>
                    <a:pt x="2137791" y="63501"/>
                  </a:moveTo>
                  <a:lnTo>
                    <a:pt x="0" y="97789"/>
                  </a:lnTo>
                  <a:lnTo>
                    <a:pt x="1016" y="161289"/>
                  </a:lnTo>
                  <a:lnTo>
                    <a:pt x="2138807" y="127001"/>
                  </a:lnTo>
                  <a:lnTo>
                    <a:pt x="2137791" y="63501"/>
                  </a:lnTo>
                  <a:close/>
                </a:path>
                <a:path extrusionOk="0" h="190500" w="2329179">
                  <a:moveTo>
                    <a:pt x="2169541" y="62991"/>
                  </a:moveTo>
                  <a:lnTo>
                    <a:pt x="2137791" y="63501"/>
                  </a:lnTo>
                  <a:lnTo>
                    <a:pt x="2138807" y="127001"/>
                  </a:lnTo>
                  <a:lnTo>
                    <a:pt x="2170557" y="126491"/>
                  </a:lnTo>
                  <a:lnTo>
                    <a:pt x="2169541" y="62991"/>
                  </a:lnTo>
                  <a:close/>
                </a:path>
                <a:path extrusionOk="0" h="190500" w="2329179">
                  <a:moveTo>
                    <a:pt x="2136775" y="0"/>
                  </a:moveTo>
                  <a:lnTo>
                    <a:pt x="2137791" y="63501"/>
                  </a:lnTo>
                  <a:lnTo>
                    <a:pt x="2169541" y="62991"/>
                  </a:lnTo>
                  <a:lnTo>
                    <a:pt x="2267964" y="62991"/>
                  </a:lnTo>
                  <a:lnTo>
                    <a:pt x="2136775" y="0"/>
                  </a:lnTo>
                  <a:close/>
                </a:path>
              </a:pathLst>
            </a:custGeom>
            <a:solidFill>
              <a:srgbClr val="8063A1">
                <a:alpha val="600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378" name="Google Shape;378;p7"/>
          <p:cNvSpPr txBox="1"/>
          <p:nvPr/>
        </p:nvSpPr>
        <p:spPr>
          <a:xfrm>
            <a:off x="9260777" y="8154828"/>
            <a:ext cx="1541145" cy="1127232"/>
          </a:xfrm>
          <a:prstGeom prst="rect">
            <a:avLst/>
          </a:prstGeom>
          <a:noFill/>
          <a:ln>
            <a:noFill/>
          </a:ln>
        </p:spPr>
        <p:txBody>
          <a:bodyPr anchorCtr="0" anchor="t" bIns="0" lIns="0" spcFirstLastPara="1" rIns="0" wrap="square" tIns="19050">
            <a:spAutoFit/>
          </a:bodyPr>
          <a:lstStyle/>
          <a:p>
            <a:pPr indent="3810" lvl="0" marL="19050" marR="7620" rtl="0" algn="ctr">
              <a:spcBef>
                <a:spcPts val="0"/>
              </a:spcBef>
              <a:spcAft>
                <a:spcPts val="0"/>
              </a:spcAft>
              <a:buNone/>
            </a:pPr>
            <a:r>
              <a:rPr lang="en-US" sz="1800">
                <a:solidFill>
                  <a:schemeClr val="dk1"/>
                </a:solidFill>
                <a:latin typeface="Arial"/>
                <a:ea typeface="Arial"/>
                <a:cs typeface="Arial"/>
                <a:sym typeface="Arial"/>
              </a:rPr>
              <a:t>Kajian Kebutuhan Pascabencana (JITUPASNA)</a:t>
            </a:r>
            <a:endParaRPr sz="1800">
              <a:solidFill>
                <a:schemeClr val="dk1"/>
              </a:solidFill>
              <a:latin typeface="Arial"/>
              <a:ea typeface="Arial"/>
              <a:cs typeface="Arial"/>
              <a:sym typeface="Arial"/>
            </a:endParaRPr>
          </a:p>
        </p:txBody>
      </p:sp>
      <p:sp>
        <p:nvSpPr>
          <p:cNvPr id="379" name="Google Shape;379;p7"/>
          <p:cNvSpPr txBox="1"/>
          <p:nvPr/>
        </p:nvSpPr>
        <p:spPr>
          <a:xfrm>
            <a:off x="10966133" y="8132350"/>
            <a:ext cx="1541145" cy="1404231"/>
          </a:xfrm>
          <a:prstGeom prst="rect">
            <a:avLst/>
          </a:prstGeom>
          <a:noFill/>
          <a:ln>
            <a:noFill/>
          </a:ln>
        </p:spPr>
        <p:txBody>
          <a:bodyPr anchorCtr="0" anchor="t" bIns="0" lIns="0" spcFirstLastPara="1" rIns="0" wrap="square" tIns="19050">
            <a:spAutoFit/>
          </a:bodyPr>
          <a:lstStyle/>
          <a:p>
            <a:pPr indent="0" lvl="0" marL="19050" marR="7620" rtl="0" algn="ctr">
              <a:spcBef>
                <a:spcPts val="0"/>
              </a:spcBef>
              <a:spcAft>
                <a:spcPts val="0"/>
              </a:spcAft>
              <a:buNone/>
            </a:pPr>
            <a:r>
              <a:rPr lang="en-US" sz="1800">
                <a:solidFill>
                  <a:schemeClr val="dk1"/>
                </a:solidFill>
                <a:latin typeface="Arial"/>
                <a:ea typeface="Arial"/>
                <a:cs typeface="Arial"/>
                <a:sym typeface="Arial"/>
              </a:rPr>
              <a:t>Rencana Rehabilitasi &amp; Rekonstruksi Pascabencana (R3P)</a:t>
            </a:r>
            <a:endParaRPr sz="1800">
              <a:solidFill>
                <a:schemeClr val="dk1"/>
              </a:solidFill>
              <a:latin typeface="Arial"/>
              <a:ea typeface="Arial"/>
              <a:cs typeface="Arial"/>
              <a:sym typeface="Arial"/>
            </a:endParaRPr>
          </a:p>
        </p:txBody>
      </p:sp>
      <p:sp>
        <p:nvSpPr>
          <p:cNvPr id="380" name="Google Shape;380;p7"/>
          <p:cNvSpPr txBox="1"/>
          <p:nvPr/>
        </p:nvSpPr>
        <p:spPr>
          <a:xfrm>
            <a:off x="9616439" y="7488935"/>
            <a:ext cx="668655" cy="29623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i="1" lang="en-US" sz="1800">
                <a:solidFill>
                  <a:schemeClr val="dk1"/>
                </a:solidFill>
                <a:latin typeface="Arial"/>
                <a:ea typeface="Arial"/>
                <a:cs typeface="Arial"/>
                <a:sym typeface="Arial"/>
              </a:rPr>
              <a:t>4 mgg</a:t>
            </a:r>
            <a:endParaRPr sz="1800">
              <a:solidFill>
                <a:schemeClr val="dk1"/>
              </a:solidFill>
              <a:latin typeface="Arial"/>
              <a:ea typeface="Arial"/>
              <a:cs typeface="Arial"/>
              <a:sym typeface="Arial"/>
            </a:endParaRPr>
          </a:p>
        </p:txBody>
      </p:sp>
      <p:sp>
        <p:nvSpPr>
          <p:cNvPr id="381" name="Google Shape;381;p7"/>
          <p:cNvSpPr txBox="1"/>
          <p:nvPr/>
        </p:nvSpPr>
        <p:spPr>
          <a:xfrm>
            <a:off x="11181398" y="7489031"/>
            <a:ext cx="912495" cy="29623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i="1" lang="en-US" sz="1800">
                <a:solidFill>
                  <a:schemeClr val="dk1"/>
                </a:solidFill>
                <a:latin typeface="Arial"/>
                <a:ea typeface="Arial"/>
                <a:cs typeface="Arial"/>
                <a:sym typeface="Arial"/>
              </a:rPr>
              <a:t>2 – 3 bln</a:t>
            </a:r>
            <a:endParaRPr sz="1800">
              <a:solidFill>
                <a:schemeClr val="dk1"/>
              </a:solidFill>
              <a:latin typeface="Arial"/>
              <a:ea typeface="Arial"/>
              <a:cs typeface="Arial"/>
              <a:sym typeface="Arial"/>
            </a:endParaRPr>
          </a:p>
        </p:txBody>
      </p:sp>
      <p:sp>
        <p:nvSpPr>
          <p:cNvPr id="382" name="Google Shape;382;p7"/>
          <p:cNvSpPr txBox="1"/>
          <p:nvPr/>
        </p:nvSpPr>
        <p:spPr>
          <a:xfrm>
            <a:off x="13333095" y="8242935"/>
            <a:ext cx="1786890" cy="29623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1800">
                <a:solidFill>
                  <a:schemeClr val="dk1"/>
                </a:solidFill>
                <a:latin typeface="Arial"/>
                <a:ea typeface="Arial"/>
                <a:cs typeface="Arial"/>
                <a:sym typeface="Arial"/>
              </a:rPr>
              <a:t>Implementasi RR</a:t>
            </a:r>
            <a:endParaRPr sz="1800">
              <a:solidFill>
                <a:schemeClr val="dk1"/>
              </a:solidFill>
              <a:latin typeface="Arial"/>
              <a:ea typeface="Arial"/>
              <a:cs typeface="Arial"/>
              <a:sym typeface="Arial"/>
            </a:endParaRPr>
          </a:p>
        </p:txBody>
      </p:sp>
      <p:sp>
        <p:nvSpPr>
          <p:cNvPr id="383" name="Google Shape;383;p7"/>
          <p:cNvSpPr txBox="1"/>
          <p:nvPr/>
        </p:nvSpPr>
        <p:spPr>
          <a:xfrm>
            <a:off x="13414437" y="7488935"/>
            <a:ext cx="1042035" cy="296235"/>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i="1" lang="en-US" sz="1800">
                <a:solidFill>
                  <a:schemeClr val="dk1"/>
                </a:solidFill>
                <a:latin typeface="Arial"/>
                <a:ea typeface="Arial"/>
                <a:cs typeface="Arial"/>
                <a:sym typeface="Arial"/>
              </a:rPr>
              <a:t>Max 3 thn</a:t>
            </a:r>
            <a:endParaRPr sz="1800">
              <a:solidFill>
                <a:schemeClr val="dk1"/>
              </a:solidFill>
              <a:latin typeface="Arial"/>
              <a:ea typeface="Arial"/>
              <a:cs typeface="Arial"/>
              <a:sym typeface="Arial"/>
            </a:endParaRPr>
          </a:p>
        </p:txBody>
      </p:sp>
      <p:sp>
        <p:nvSpPr>
          <p:cNvPr id="384" name="Google Shape;384;p7"/>
          <p:cNvSpPr txBox="1"/>
          <p:nvPr/>
        </p:nvSpPr>
        <p:spPr>
          <a:xfrm>
            <a:off x="1418272" y="5060060"/>
            <a:ext cx="3010853" cy="43473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700">
                <a:solidFill>
                  <a:srgbClr val="FF0000"/>
                </a:solidFill>
                <a:latin typeface="Arial"/>
                <a:ea typeface="Arial"/>
                <a:cs typeface="Arial"/>
                <a:sym typeface="Arial"/>
              </a:rPr>
              <a:t>-</a:t>
            </a:r>
            <a:r>
              <a:rPr lang="en-US" sz="2700">
                <a:solidFill>
                  <a:schemeClr val="dk1"/>
                </a:solidFill>
                <a:latin typeface="Arial"/>
                <a:ea typeface="Arial"/>
                <a:cs typeface="Arial"/>
                <a:sym typeface="Arial"/>
              </a:rPr>
              <a:t> </a:t>
            </a:r>
            <a:r>
              <a:rPr lang="en-US" sz="2700">
                <a:solidFill>
                  <a:srgbClr val="FF0000"/>
                </a:solidFill>
                <a:latin typeface="Arial"/>
                <a:ea typeface="Arial"/>
                <a:cs typeface="Arial"/>
                <a:sym typeface="Arial"/>
              </a:rPr>
              <a:t>Recovery Training</a:t>
            </a:r>
            <a:endParaRPr sz="2700">
              <a:solidFill>
                <a:schemeClr val="dk1"/>
              </a:solidFill>
              <a:latin typeface="Arial"/>
              <a:ea typeface="Arial"/>
              <a:cs typeface="Arial"/>
              <a:sym typeface="Arial"/>
            </a:endParaRPr>
          </a:p>
        </p:txBody>
      </p:sp>
      <p:sp>
        <p:nvSpPr>
          <p:cNvPr id="385" name="Google Shape;385;p7"/>
          <p:cNvSpPr txBox="1"/>
          <p:nvPr/>
        </p:nvSpPr>
        <p:spPr>
          <a:xfrm>
            <a:off x="1426845" y="5998273"/>
            <a:ext cx="2807970" cy="434734"/>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lang="en-US" sz="2700">
                <a:solidFill>
                  <a:srgbClr val="FF0000"/>
                </a:solidFill>
                <a:latin typeface="Arial"/>
                <a:ea typeface="Arial"/>
                <a:cs typeface="Arial"/>
                <a:sym typeface="Arial"/>
              </a:rPr>
              <a:t>- Data &amp; Informasi</a:t>
            </a:r>
            <a:endParaRPr sz="2700">
              <a:solidFill>
                <a:schemeClr val="dk1"/>
              </a:solidFill>
              <a:latin typeface="Arial"/>
              <a:ea typeface="Arial"/>
              <a:cs typeface="Arial"/>
              <a:sym typeface="Arial"/>
            </a:endParaRPr>
          </a:p>
        </p:txBody>
      </p:sp>
      <p:sp>
        <p:nvSpPr>
          <p:cNvPr id="386" name="Google Shape;386;p7"/>
          <p:cNvSpPr/>
          <p:nvPr/>
        </p:nvSpPr>
        <p:spPr>
          <a:xfrm>
            <a:off x="36196" y="237554"/>
            <a:ext cx="12010264" cy="1104900"/>
          </a:xfrm>
          <a:prstGeom prst="snip2DiagRect">
            <a:avLst>
              <a:gd fmla="val 0" name="adj1"/>
              <a:gd fmla="val 16667" name="adj2"/>
            </a:avLst>
          </a:prstGeom>
          <a:gradFill>
            <a:gsLst>
              <a:gs pos="0">
                <a:srgbClr val="5D427D"/>
              </a:gs>
              <a:gs pos="80000">
                <a:srgbClr val="7A57A5"/>
              </a:gs>
              <a:gs pos="100000">
                <a:srgbClr val="7A56A7"/>
              </a:gs>
            </a:gsLst>
            <a:lin ang="16200000" scaled="0"/>
          </a:gradFill>
          <a:ln cap="flat" cmpd="sng" w="9525">
            <a:solidFill>
              <a:srgbClr val="7C5F9F"/>
            </a:solidFill>
            <a:prstDash val="solid"/>
            <a:round/>
            <a:headEnd len="sm" w="sm" type="none"/>
            <a:tailEnd len="sm" w="sm" type="none"/>
          </a:ln>
          <a:effectLst>
            <a:outerShdw blurRad="40000" rotWithShape="0" dir="5400000" dist="23000">
              <a:srgbClr val="000000">
                <a:alpha val="34901"/>
              </a:srgbClr>
            </a:outerShdw>
          </a:effectLst>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lt1"/>
              </a:solidFill>
              <a:latin typeface="Calibri"/>
              <a:ea typeface="Calibri"/>
              <a:cs typeface="Calibri"/>
              <a:sym typeface="Calibri"/>
            </a:endParaRPr>
          </a:p>
        </p:txBody>
      </p:sp>
      <p:sp>
        <p:nvSpPr>
          <p:cNvPr id="387" name="Google Shape;387;p7"/>
          <p:cNvSpPr txBox="1"/>
          <p:nvPr>
            <p:ph type="title"/>
          </p:nvPr>
        </p:nvSpPr>
        <p:spPr>
          <a:xfrm>
            <a:off x="-224788" y="-160342"/>
            <a:ext cx="12344400" cy="1216101"/>
          </a:xfrm>
          <a:prstGeom prst="rect">
            <a:avLst/>
          </a:prstGeom>
          <a:noFill/>
          <a:ln>
            <a:noFill/>
          </a:ln>
        </p:spPr>
        <p:txBody>
          <a:bodyPr anchorCtr="0" anchor="ctr" bIns="0" lIns="0" spcFirstLastPara="1" rIns="0" wrap="square" tIns="594725">
            <a:spAutoFit/>
          </a:bodyPr>
          <a:lstStyle/>
          <a:p>
            <a:pPr indent="0" lvl="0" marL="397193" rtl="0" algn="l">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4. MANAJEMEN PEMULIHAN PASCA BENCANA</a:t>
            </a:r>
            <a:endParaRPr b="1" sz="4000">
              <a:solidFill>
                <a:schemeClr val="lt1"/>
              </a:solidFill>
              <a:latin typeface="Arial"/>
              <a:ea typeface="Arial"/>
              <a:cs typeface="Arial"/>
              <a:sym typeface="Arial"/>
            </a:endParaRPr>
          </a:p>
        </p:txBody>
      </p:sp>
      <p:sp>
        <p:nvSpPr>
          <p:cNvPr id="388" name="Google Shape;388;p7"/>
          <p:cNvSpPr txBox="1"/>
          <p:nvPr/>
        </p:nvSpPr>
        <p:spPr>
          <a:xfrm>
            <a:off x="2337091" y="9429175"/>
            <a:ext cx="6149340" cy="617477"/>
          </a:xfrm>
          <a:prstGeom prst="rect">
            <a:avLst/>
          </a:prstGeom>
          <a:solidFill>
            <a:srgbClr val="FFFFFF"/>
          </a:solidFill>
          <a:ln cap="flat" cmpd="sng" w="12700">
            <a:solidFill>
              <a:srgbClr val="4AACC5"/>
            </a:solidFill>
            <a:prstDash val="solid"/>
            <a:round/>
            <a:headEnd len="sm" w="sm" type="none"/>
            <a:tailEnd len="sm" w="sm" type="none"/>
          </a:ln>
        </p:spPr>
        <p:txBody>
          <a:bodyPr anchorCtr="0" anchor="t" bIns="0" lIns="0" spcFirstLastPara="1" rIns="0" wrap="square" tIns="62850">
            <a:spAutoFit/>
          </a:bodyPr>
          <a:lstStyle/>
          <a:p>
            <a:pPr indent="-260033" lvl="0" marL="395288"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Hasil A2R2 merupakan dasar perhitungan JITUPASNA</a:t>
            </a:r>
            <a:endParaRPr sz="1800">
              <a:solidFill>
                <a:schemeClr val="dk1"/>
              </a:solidFill>
              <a:latin typeface="Arial"/>
              <a:ea typeface="Arial"/>
              <a:cs typeface="Arial"/>
              <a:sym typeface="Arial"/>
            </a:endParaRPr>
          </a:p>
          <a:p>
            <a:pPr indent="-260033" lvl="0" marL="395288"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RPD merupakan bagian dari R3P</a:t>
            </a:r>
            <a:endParaRPr sz="1800">
              <a:solidFill>
                <a:schemeClr val="dk1"/>
              </a:solidFill>
              <a:latin typeface="Arial"/>
              <a:ea typeface="Arial"/>
              <a:cs typeface="Arial"/>
              <a:sym typeface="Arial"/>
            </a:endParaRPr>
          </a:p>
        </p:txBody>
      </p:sp>
      <p:sp>
        <p:nvSpPr>
          <p:cNvPr id="389" name="Google Shape;389;p7"/>
          <p:cNvSpPr txBox="1"/>
          <p:nvPr/>
        </p:nvSpPr>
        <p:spPr>
          <a:xfrm>
            <a:off x="12620434" y="9003768"/>
            <a:ext cx="3831908" cy="1127232"/>
          </a:xfrm>
          <a:prstGeom prst="rect">
            <a:avLst/>
          </a:prstGeom>
          <a:noFill/>
          <a:ln>
            <a:noFill/>
          </a:ln>
        </p:spPr>
        <p:txBody>
          <a:bodyPr anchorCtr="0" anchor="t" bIns="0" lIns="0" spcFirstLastPara="1" rIns="0" wrap="square" tIns="19050">
            <a:spAutoFit/>
          </a:bodyPr>
          <a:lstStyle/>
          <a:p>
            <a:pPr indent="0" lvl="0" marL="18098" marR="7620" rtl="0" algn="ctr">
              <a:spcBef>
                <a:spcPts val="0"/>
              </a:spcBef>
              <a:spcAft>
                <a:spcPts val="0"/>
              </a:spcAft>
              <a:buNone/>
            </a:pPr>
            <a:r>
              <a:rPr b="1" lang="en-US" sz="2400">
                <a:solidFill>
                  <a:srgbClr val="FF0000"/>
                </a:solidFill>
                <a:latin typeface="Georgia"/>
                <a:ea typeface="Georgia"/>
                <a:cs typeface="Georgia"/>
                <a:sym typeface="Georgia"/>
              </a:rPr>
              <a:t>BUILD BACK BETTER, SAFER AND SUSTAINABLE</a:t>
            </a:r>
            <a:endParaRPr sz="2400">
              <a:solidFill>
                <a:schemeClr val="dk1"/>
              </a:solidFill>
              <a:latin typeface="Georgia"/>
              <a:ea typeface="Georgia"/>
              <a:cs typeface="Georgia"/>
              <a:sym typeface="Georgia"/>
            </a:endParaRPr>
          </a:p>
        </p:txBody>
      </p:sp>
      <p:sp>
        <p:nvSpPr>
          <p:cNvPr id="390" name="Google Shape;390;p7"/>
          <p:cNvSpPr/>
          <p:nvPr/>
        </p:nvSpPr>
        <p:spPr>
          <a:xfrm>
            <a:off x="8934733" y="7358711"/>
            <a:ext cx="2113321" cy="224904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1" name="Google Shape;391;p7"/>
          <p:cNvSpPr/>
          <p:nvPr/>
        </p:nvSpPr>
        <p:spPr>
          <a:xfrm>
            <a:off x="10640761" y="7346790"/>
            <a:ext cx="2122929" cy="224904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2" name="Google Shape;392;p7"/>
          <p:cNvSpPr/>
          <p:nvPr/>
        </p:nvSpPr>
        <p:spPr>
          <a:xfrm>
            <a:off x="4990248" y="5005904"/>
            <a:ext cx="2122929" cy="2249040"/>
          </a:xfrm>
          <a:prstGeom prst="ellipse">
            <a:avLst/>
          </a:prstGeom>
          <a:no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8"/>
          <p:cNvSpPr/>
          <p:nvPr/>
        </p:nvSpPr>
        <p:spPr>
          <a:xfrm>
            <a:off x="1543050" y="8391393"/>
            <a:ext cx="3791214" cy="1895607"/>
          </a:xfrm>
          <a:custGeom>
            <a:rect b="b" l="l" r="r" t="t"/>
            <a:pathLst>
              <a:path extrusionOk="0" h="1895607" w="3791214">
                <a:moveTo>
                  <a:pt x="0" y="0"/>
                </a:moveTo>
                <a:lnTo>
                  <a:pt x="3791214" y="0"/>
                </a:lnTo>
                <a:lnTo>
                  <a:pt x="3791214" y="1895607"/>
                </a:lnTo>
                <a:lnTo>
                  <a:pt x="0" y="1895607"/>
                </a:lnTo>
                <a:lnTo>
                  <a:pt x="0" y="0"/>
                </a:lnTo>
                <a:close/>
              </a:path>
            </a:pathLst>
          </a:custGeom>
          <a:blipFill rotWithShape="1">
            <a:blip r:embed="rId3">
              <a:alphaModFix/>
            </a:blip>
            <a:stretch>
              <a:fillRect b="0" l="0" r="0" t="0"/>
            </a:stretch>
          </a:blipFill>
          <a:ln>
            <a:noFill/>
          </a:ln>
        </p:spPr>
      </p:sp>
      <p:grpSp>
        <p:nvGrpSpPr>
          <p:cNvPr id="398" name="Google Shape;398;p8"/>
          <p:cNvGrpSpPr/>
          <p:nvPr/>
        </p:nvGrpSpPr>
        <p:grpSpPr>
          <a:xfrm>
            <a:off x="13206071" y="-216991"/>
            <a:ext cx="5098053" cy="10503991"/>
            <a:chOff x="0" y="-57150"/>
            <a:chExt cx="1342697" cy="2766483"/>
          </a:xfrm>
        </p:grpSpPr>
        <p:sp>
          <p:nvSpPr>
            <p:cNvPr id="399" name="Google Shape;399;p8"/>
            <p:cNvSpPr/>
            <p:nvPr/>
          </p:nvSpPr>
          <p:spPr>
            <a:xfrm>
              <a:off x="0" y="0"/>
              <a:ext cx="1342697" cy="2709333"/>
            </a:xfrm>
            <a:custGeom>
              <a:rect b="b" l="l" r="r" t="t"/>
              <a:pathLst>
                <a:path extrusionOk="0" h="2709333" w="1342697">
                  <a:moveTo>
                    <a:pt x="0" y="0"/>
                  </a:moveTo>
                  <a:lnTo>
                    <a:pt x="1342697" y="0"/>
                  </a:lnTo>
                  <a:lnTo>
                    <a:pt x="1342697" y="2709333"/>
                  </a:lnTo>
                  <a:lnTo>
                    <a:pt x="0" y="2709333"/>
                  </a:lnTo>
                  <a:close/>
                </a:path>
              </a:pathLst>
            </a:custGeom>
            <a:solidFill>
              <a:srgbClr val="E1EFEA"/>
            </a:solidFill>
            <a:ln>
              <a:noFill/>
            </a:ln>
          </p:spPr>
        </p:sp>
        <p:sp>
          <p:nvSpPr>
            <p:cNvPr id="400" name="Google Shape;400;p8"/>
            <p:cNvSpPr txBox="1"/>
            <p:nvPr/>
          </p:nvSpPr>
          <p:spPr>
            <a:xfrm>
              <a:off x="0" y="-57150"/>
              <a:ext cx="134269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01" name="Google Shape;401;p8"/>
          <p:cNvSpPr/>
          <p:nvPr/>
        </p:nvSpPr>
        <p:spPr>
          <a:xfrm>
            <a:off x="12224752" y="4223752"/>
            <a:ext cx="6063248" cy="6063248"/>
          </a:xfrm>
          <a:custGeom>
            <a:rect b="b" l="l" r="r" t="t"/>
            <a:pathLst>
              <a:path extrusionOk="0" h="3331210" w="3331210">
                <a:moveTo>
                  <a:pt x="3331210" y="3331210"/>
                </a:moveTo>
                <a:lnTo>
                  <a:pt x="0" y="3331210"/>
                </a:lnTo>
                <a:cubicBezTo>
                  <a:pt x="0" y="1490980"/>
                  <a:pt x="1490980" y="0"/>
                  <a:pt x="3331210" y="0"/>
                </a:cubicBezTo>
                <a:lnTo>
                  <a:pt x="3331210" y="3331210"/>
                </a:lnTo>
                <a:close/>
              </a:path>
            </a:pathLst>
          </a:custGeom>
          <a:blipFill rotWithShape="1">
            <a:blip r:embed="rId4">
              <a:alphaModFix/>
            </a:blip>
            <a:stretch>
              <a:fillRect b="0" l="-17114" r="-17114"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8"/>
          <p:cNvSpPr txBox="1"/>
          <p:nvPr/>
        </p:nvSpPr>
        <p:spPr>
          <a:xfrm>
            <a:off x="1676400" y="1684060"/>
            <a:ext cx="11166609" cy="295465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4800">
                <a:solidFill>
                  <a:srgbClr val="0C3635"/>
                </a:solidFill>
                <a:latin typeface="Arial"/>
                <a:ea typeface="Arial"/>
                <a:cs typeface="Arial"/>
                <a:sym typeface="Arial"/>
              </a:rPr>
              <a:t>5. PENGKAJIAN KEBUTUHAN PASCABENCANA (JITUPASNA) </a:t>
            </a:r>
            <a:r>
              <a:rPr b="1" lang="en-US" sz="4800">
                <a:solidFill>
                  <a:srgbClr val="EAF1DD"/>
                </a:solidFill>
                <a:latin typeface="Arial"/>
                <a:ea typeface="Arial"/>
                <a:cs typeface="Arial"/>
                <a:sym typeface="Arial"/>
              </a:rPr>
              <a:t>/ PDNA (</a:t>
            </a:r>
            <a:r>
              <a:rPr b="1" i="1" lang="en-US" sz="4800">
                <a:solidFill>
                  <a:srgbClr val="EAF1DD"/>
                </a:solidFill>
                <a:latin typeface="Arial"/>
                <a:ea typeface="Arial"/>
                <a:cs typeface="Arial"/>
                <a:sym typeface="Arial"/>
              </a:rPr>
              <a:t>Post Disaster Need Assessment</a:t>
            </a:r>
            <a:r>
              <a:rPr b="1" lang="en-US" sz="4800">
                <a:solidFill>
                  <a:srgbClr val="EAF1DD"/>
                </a:solidFill>
                <a:latin typeface="Arial"/>
                <a:ea typeface="Arial"/>
                <a:cs typeface="Arial"/>
                <a:sym typeface="Arial"/>
              </a:rPr>
              <a:t>)</a:t>
            </a:r>
            <a:endParaRPr/>
          </a:p>
        </p:txBody>
      </p:sp>
      <p:sp>
        <p:nvSpPr>
          <p:cNvPr id="403" name="Google Shape;403;p8"/>
          <p:cNvSpPr/>
          <p:nvPr/>
        </p:nvSpPr>
        <p:spPr>
          <a:xfrm>
            <a:off x="14250895" y="1971424"/>
            <a:ext cx="3008405" cy="960574"/>
          </a:xfrm>
          <a:custGeom>
            <a:rect b="b" l="l" r="r" t="t"/>
            <a:pathLst>
              <a:path extrusionOk="0" h="960574" w="3008405">
                <a:moveTo>
                  <a:pt x="0" y="0"/>
                </a:moveTo>
                <a:lnTo>
                  <a:pt x="3008405" y="0"/>
                </a:lnTo>
                <a:lnTo>
                  <a:pt x="3008405" y="960574"/>
                </a:lnTo>
                <a:lnTo>
                  <a:pt x="0" y="960574"/>
                </a:lnTo>
                <a:lnTo>
                  <a:pt x="0" y="0"/>
                </a:lnTo>
                <a:close/>
              </a:path>
            </a:pathLst>
          </a:custGeom>
          <a:blipFill rotWithShape="1">
            <a:blip r:embed="rId5">
              <a:alphaModFix/>
            </a:blip>
            <a:stretch>
              <a:fillRect b="0" l="0" r="0" t="0"/>
            </a:stretch>
          </a:blipFill>
          <a:ln>
            <a:noFill/>
          </a:ln>
        </p:spPr>
      </p:sp>
      <p:sp>
        <p:nvSpPr>
          <p:cNvPr id="404" name="Google Shape;404;p8"/>
          <p:cNvSpPr/>
          <p:nvPr/>
        </p:nvSpPr>
        <p:spPr>
          <a:xfrm rot="-5400000">
            <a:off x="38848" y="6406904"/>
            <a:ext cx="3008405" cy="960574"/>
          </a:xfrm>
          <a:custGeom>
            <a:rect b="b" l="l" r="r" t="t"/>
            <a:pathLst>
              <a:path extrusionOk="0" h="960574" w="3008405">
                <a:moveTo>
                  <a:pt x="0" y="0"/>
                </a:moveTo>
                <a:lnTo>
                  <a:pt x="3008404" y="0"/>
                </a:lnTo>
                <a:lnTo>
                  <a:pt x="3008404" y="960574"/>
                </a:lnTo>
                <a:lnTo>
                  <a:pt x="0" y="96057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9"/>
          <p:cNvSpPr txBox="1"/>
          <p:nvPr/>
        </p:nvSpPr>
        <p:spPr>
          <a:xfrm>
            <a:off x="685324" y="4066699"/>
            <a:ext cx="3416618" cy="936795"/>
          </a:xfrm>
          <a:prstGeom prst="rect">
            <a:avLst/>
          </a:prstGeom>
          <a:noFill/>
          <a:ln>
            <a:noFill/>
          </a:ln>
        </p:spPr>
        <p:txBody>
          <a:bodyPr anchorCtr="0" anchor="t" bIns="0" lIns="0" spcFirstLastPara="1" rIns="0" wrap="square" tIns="51425">
            <a:spAutoFit/>
          </a:bodyPr>
          <a:lstStyle/>
          <a:p>
            <a:pPr indent="-1905" lvl="0" marL="18098" marR="7620" rtl="0" algn="ctr">
              <a:lnSpc>
                <a:spcPct val="110000"/>
              </a:lnSpc>
              <a:spcBef>
                <a:spcPts val="0"/>
              </a:spcBef>
              <a:spcAft>
                <a:spcPts val="0"/>
              </a:spcAft>
              <a:buNone/>
            </a:pPr>
            <a:r>
              <a:rPr b="1" lang="en-US" sz="2100">
                <a:solidFill>
                  <a:schemeClr val="dk1"/>
                </a:solidFill>
                <a:latin typeface="Calibri"/>
                <a:ea typeface="Calibri"/>
                <a:cs typeface="Calibri"/>
                <a:sym typeface="Calibri"/>
              </a:rPr>
              <a:t>Metodologi pertama  dikembangkan pada 1970 oleh  ECLAC</a:t>
            </a:r>
            <a:endParaRPr sz="2100">
              <a:solidFill>
                <a:schemeClr val="dk1"/>
              </a:solidFill>
              <a:latin typeface="Calibri"/>
              <a:ea typeface="Calibri"/>
              <a:cs typeface="Calibri"/>
              <a:sym typeface="Calibri"/>
            </a:endParaRPr>
          </a:p>
        </p:txBody>
      </p:sp>
      <p:pic>
        <p:nvPicPr>
          <p:cNvPr id="410" name="Google Shape;410;p9"/>
          <p:cNvPicPr preferRelativeResize="0"/>
          <p:nvPr/>
        </p:nvPicPr>
        <p:blipFill rotWithShape="1">
          <a:blip r:embed="rId3">
            <a:alphaModFix/>
          </a:blip>
          <a:srcRect b="0" l="0" r="0" t="0"/>
          <a:stretch/>
        </p:blipFill>
        <p:spPr>
          <a:xfrm>
            <a:off x="800101" y="3771900"/>
            <a:ext cx="243839" cy="243840"/>
          </a:xfrm>
          <a:prstGeom prst="rect">
            <a:avLst/>
          </a:prstGeom>
          <a:noFill/>
          <a:ln>
            <a:noFill/>
          </a:ln>
        </p:spPr>
      </p:pic>
      <p:pic>
        <p:nvPicPr>
          <p:cNvPr id="411" name="Google Shape;411;p9"/>
          <p:cNvPicPr preferRelativeResize="0"/>
          <p:nvPr/>
        </p:nvPicPr>
        <p:blipFill rotWithShape="1">
          <a:blip r:embed="rId4">
            <a:alphaModFix/>
          </a:blip>
          <a:srcRect b="0" l="0" r="0" t="0"/>
          <a:stretch/>
        </p:blipFill>
        <p:spPr>
          <a:xfrm>
            <a:off x="3531869" y="3771900"/>
            <a:ext cx="247650" cy="243840"/>
          </a:xfrm>
          <a:prstGeom prst="rect">
            <a:avLst/>
          </a:prstGeom>
          <a:noFill/>
          <a:ln>
            <a:noFill/>
          </a:ln>
        </p:spPr>
      </p:pic>
      <p:pic>
        <p:nvPicPr>
          <p:cNvPr id="412" name="Google Shape;412;p9"/>
          <p:cNvPicPr preferRelativeResize="0"/>
          <p:nvPr/>
        </p:nvPicPr>
        <p:blipFill rotWithShape="1">
          <a:blip r:embed="rId5">
            <a:alphaModFix/>
          </a:blip>
          <a:srcRect b="0" l="0" r="0" t="0"/>
          <a:stretch/>
        </p:blipFill>
        <p:spPr>
          <a:xfrm>
            <a:off x="594360" y="4975860"/>
            <a:ext cx="243840" cy="243840"/>
          </a:xfrm>
          <a:prstGeom prst="rect">
            <a:avLst/>
          </a:prstGeom>
          <a:noFill/>
          <a:ln>
            <a:noFill/>
          </a:ln>
        </p:spPr>
      </p:pic>
      <p:sp>
        <p:nvSpPr>
          <p:cNvPr id="413" name="Google Shape;413;p9"/>
          <p:cNvSpPr/>
          <p:nvPr/>
        </p:nvSpPr>
        <p:spPr>
          <a:xfrm>
            <a:off x="819150" y="5326380"/>
            <a:ext cx="384810" cy="384810"/>
          </a:xfrm>
          <a:custGeom>
            <a:rect b="b" l="l" r="r" t="t"/>
            <a:pathLst>
              <a:path extrusionOk="0" h="256539" w="256540">
                <a:moveTo>
                  <a:pt x="128270" y="0"/>
                </a:moveTo>
                <a:lnTo>
                  <a:pt x="78341" y="10076"/>
                </a:lnTo>
                <a:lnTo>
                  <a:pt x="37569" y="37560"/>
                </a:lnTo>
                <a:lnTo>
                  <a:pt x="10080" y="78331"/>
                </a:lnTo>
                <a:lnTo>
                  <a:pt x="0" y="128269"/>
                </a:lnTo>
                <a:lnTo>
                  <a:pt x="10080" y="178208"/>
                </a:lnTo>
                <a:lnTo>
                  <a:pt x="37569" y="218979"/>
                </a:lnTo>
                <a:lnTo>
                  <a:pt x="78341" y="246463"/>
                </a:lnTo>
                <a:lnTo>
                  <a:pt x="128270" y="256539"/>
                </a:lnTo>
                <a:lnTo>
                  <a:pt x="178198" y="246463"/>
                </a:lnTo>
                <a:lnTo>
                  <a:pt x="218970" y="218979"/>
                </a:lnTo>
                <a:lnTo>
                  <a:pt x="246459" y="178208"/>
                </a:lnTo>
                <a:lnTo>
                  <a:pt x="256540" y="128269"/>
                </a:lnTo>
                <a:lnTo>
                  <a:pt x="246459" y="78331"/>
                </a:lnTo>
                <a:lnTo>
                  <a:pt x="218970" y="37560"/>
                </a:lnTo>
                <a:lnTo>
                  <a:pt x="178198" y="10076"/>
                </a:lnTo>
                <a:lnTo>
                  <a:pt x="128270" y="0"/>
                </a:lnTo>
                <a:close/>
              </a:path>
            </a:pathLst>
          </a:custGeom>
          <a:solidFill>
            <a:srgbClr val="9FADD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414" name="Google Shape;414;p9"/>
          <p:cNvSpPr/>
          <p:nvPr/>
        </p:nvSpPr>
        <p:spPr>
          <a:xfrm>
            <a:off x="1344929" y="5311139"/>
            <a:ext cx="560070" cy="560070"/>
          </a:xfrm>
          <a:custGeom>
            <a:rect b="b" l="l" r="r" t="t"/>
            <a:pathLst>
              <a:path extrusionOk="0" h="373379" w="373380">
                <a:moveTo>
                  <a:pt x="186690" y="0"/>
                </a:moveTo>
                <a:lnTo>
                  <a:pt x="137058" y="6667"/>
                </a:lnTo>
                <a:lnTo>
                  <a:pt x="92461" y="25484"/>
                </a:lnTo>
                <a:lnTo>
                  <a:pt x="54678" y="54673"/>
                </a:lnTo>
                <a:lnTo>
                  <a:pt x="25487" y="92456"/>
                </a:lnTo>
                <a:lnTo>
                  <a:pt x="6668" y="137054"/>
                </a:lnTo>
                <a:lnTo>
                  <a:pt x="0" y="186689"/>
                </a:lnTo>
                <a:lnTo>
                  <a:pt x="6668" y="236325"/>
                </a:lnTo>
                <a:lnTo>
                  <a:pt x="25487" y="280924"/>
                </a:lnTo>
                <a:lnTo>
                  <a:pt x="54678" y="318706"/>
                </a:lnTo>
                <a:lnTo>
                  <a:pt x="92461" y="347895"/>
                </a:lnTo>
                <a:lnTo>
                  <a:pt x="137058" y="366712"/>
                </a:lnTo>
                <a:lnTo>
                  <a:pt x="186690" y="373379"/>
                </a:lnTo>
                <a:lnTo>
                  <a:pt x="236321" y="366712"/>
                </a:lnTo>
                <a:lnTo>
                  <a:pt x="280918" y="347895"/>
                </a:lnTo>
                <a:lnTo>
                  <a:pt x="318701" y="318706"/>
                </a:lnTo>
                <a:lnTo>
                  <a:pt x="347892" y="280923"/>
                </a:lnTo>
                <a:lnTo>
                  <a:pt x="366711" y="236325"/>
                </a:lnTo>
                <a:lnTo>
                  <a:pt x="373380" y="186689"/>
                </a:lnTo>
                <a:lnTo>
                  <a:pt x="366711" y="137054"/>
                </a:lnTo>
                <a:lnTo>
                  <a:pt x="347892" y="92456"/>
                </a:lnTo>
                <a:lnTo>
                  <a:pt x="318701" y="54673"/>
                </a:lnTo>
                <a:lnTo>
                  <a:pt x="280918" y="25484"/>
                </a:lnTo>
                <a:lnTo>
                  <a:pt x="236321" y="6667"/>
                </a:lnTo>
                <a:lnTo>
                  <a:pt x="186690" y="0"/>
                </a:lnTo>
                <a:close/>
              </a:path>
            </a:pathLst>
          </a:custGeom>
          <a:solidFill>
            <a:srgbClr val="8EA0D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nvGrpSpPr>
          <p:cNvPr id="415" name="Google Shape;415;p9"/>
          <p:cNvGrpSpPr/>
          <p:nvPr/>
        </p:nvGrpSpPr>
        <p:grpSpPr>
          <a:xfrm>
            <a:off x="2065021" y="5242560"/>
            <a:ext cx="1344931" cy="792480"/>
            <a:chOff x="1376680" y="3495040"/>
            <a:chExt cx="896620" cy="528320"/>
          </a:xfrm>
        </p:grpSpPr>
        <p:pic>
          <p:nvPicPr>
            <p:cNvPr id="416" name="Google Shape;416;p9"/>
            <p:cNvPicPr preferRelativeResize="0"/>
            <p:nvPr/>
          </p:nvPicPr>
          <p:blipFill rotWithShape="1">
            <a:blip r:embed="rId6">
              <a:alphaModFix/>
            </a:blip>
            <a:srcRect b="0" l="0" r="0" t="0"/>
            <a:stretch/>
          </p:blipFill>
          <p:spPr>
            <a:xfrm>
              <a:off x="1376680" y="3837940"/>
              <a:ext cx="162559" cy="162560"/>
            </a:xfrm>
            <a:prstGeom prst="rect">
              <a:avLst/>
            </a:prstGeom>
            <a:noFill/>
            <a:ln>
              <a:noFill/>
            </a:ln>
          </p:spPr>
        </p:pic>
        <p:sp>
          <p:nvSpPr>
            <p:cNvPr id="417" name="Google Shape;417;p9"/>
            <p:cNvSpPr/>
            <p:nvPr/>
          </p:nvSpPr>
          <p:spPr>
            <a:xfrm>
              <a:off x="1468120" y="3540760"/>
              <a:ext cx="254000" cy="256540"/>
            </a:xfrm>
            <a:custGeom>
              <a:rect b="b" l="l" r="r" t="t"/>
              <a:pathLst>
                <a:path extrusionOk="0" h="256539" w="254000">
                  <a:moveTo>
                    <a:pt x="127000" y="0"/>
                  </a:moveTo>
                  <a:lnTo>
                    <a:pt x="77581" y="10076"/>
                  </a:lnTo>
                  <a:lnTo>
                    <a:pt x="37210" y="37560"/>
                  </a:lnTo>
                  <a:lnTo>
                    <a:pt x="9985" y="78331"/>
                  </a:lnTo>
                  <a:lnTo>
                    <a:pt x="0" y="128269"/>
                  </a:lnTo>
                  <a:lnTo>
                    <a:pt x="9985" y="178208"/>
                  </a:lnTo>
                  <a:lnTo>
                    <a:pt x="37211" y="218979"/>
                  </a:lnTo>
                  <a:lnTo>
                    <a:pt x="77581" y="246463"/>
                  </a:lnTo>
                  <a:lnTo>
                    <a:pt x="127000" y="256539"/>
                  </a:lnTo>
                  <a:lnTo>
                    <a:pt x="176418" y="246463"/>
                  </a:lnTo>
                  <a:lnTo>
                    <a:pt x="216788" y="218979"/>
                  </a:lnTo>
                  <a:lnTo>
                    <a:pt x="244014" y="178208"/>
                  </a:lnTo>
                  <a:lnTo>
                    <a:pt x="254000" y="128269"/>
                  </a:lnTo>
                  <a:lnTo>
                    <a:pt x="244014" y="78331"/>
                  </a:lnTo>
                  <a:lnTo>
                    <a:pt x="216789" y="37560"/>
                  </a:lnTo>
                  <a:lnTo>
                    <a:pt x="176418" y="10076"/>
                  </a:lnTo>
                  <a:lnTo>
                    <a:pt x="127000" y="0"/>
                  </a:lnTo>
                  <a:close/>
                </a:path>
              </a:pathLst>
            </a:custGeom>
            <a:solidFill>
              <a:srgbClr val="6B86C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418" name="Google Shape;418;p9"/>
            <p:cNvPicPr preferRelativeResize="0"/>
            <p:nvPr/>
          </p:nvPicPr>
          <p:blipFill rotWithShape="1">
            <a:blip r:embed="rId7">
              <a:alphaModFix/>
            </a:blip>
            <a:srcRect b="0" l="0" r="0" t="0"/>
            <a:stretch/>
          </p:blipFill>
          <p:spPr>
            <a:xfrm>
              <a:off x="1694180" y="3860800"/>
              <a:ext cx="162559" cy="162560"/>
            </a:xfrm>
            <a:prstGeom prst="rect">
              <a:avLst/>
            </a:prstGeom>
            <a:noFill/>
            <a:ln>
              <a:noFill/>
            </a:ln>
          </p:spPr>
        </p:pic>
        <p:sp>
          <p:nvSpPr>
            <p:cNvPr id="419" name="Google Shape;419;p9"/>
            <p:cNvSpPr/>
            <p:nvPr/>
          </p:nvSpPr>
          <p:spPr>
            <a:xfrm>
              <a:off x="1899920" y="3495040"/>
              <a:ext cx="373380" cy="373380"/>
            </a:xfrm>
            <a:custGeom>
              <a:rect b="b" l="l" r="r" t="t"/>
              <a:pathLst>
                <a:path extrusionOk="0" h="373379" w="373380">
                  <a:moveTo>
                    <a:pt x="186690" y="0"/>
                  </a:moveTo>
                  <a:lnTo>
                    <a:pt x="137054" y="6667"/>
                  </a:lnTo>
                  <a:lnTo>
                    <a:pt x="92456" y="25484"/>
                  </a:lnTo>
                  <a:lnTo>
                    <a:pt x="54673" y="54673"/>
                  </a:lnTo>
                  <a:lnTo>
                    <a:pt x="25484" y="92455"/>
                  </a:lnTo>
                  <a:lnTo>
                    <a:pt x="6667" y="137054"/>
                  </a:lnTo>
                  <a:lnTo>
                    <a:pt x="0" y="186690"/>
                  </a:lnTo>
                  <a:lnTo>
                    <a:pt x="6667" y="236325"/>
                  </a:lnTo>
                  <a:lnTo>
                    <a:pt x="25484" y="280924"/>
                  </a:lnTo>
                  <a:lnTo>
                    <a:pt x="54673" y="318706"/>
                  </a:lnTo>
                  <a:lnTo>
                    <a:pt x="92456" y="347895"/>
                  </a:lnTo>
                  <a:lnTo>
                    <a:pt x="137054" y="366712"/>
                  </a:lnTo>
                  <a:lnTo>
                    <a:pt x="186690" y="373380"/>
                  </a:lnTo>
                  <a:lnTo>
                    <a:pt x="236325" y="366712"/>
                  </a:lnTo>
                  <a:lnTo>
                    <a:pt x="280924" y="347895"/>
                  </a:lnTo>
                  <a:lnTo>
                    <a:pt x="318706" y="318706"/>
                  </a:lnTo>
                  <a:lnTo>
                    <a:pt x="347895" y="280924"/>
                  </a:lnTo>
                  <a:lnTo>
                    <a:pt x="366712" y="236325"/>
                  </a:lnTo>
                  <a:lnTo>
                    <a:pt x="373380" y="186690"/>
                  </a:lnTo>
                  <a:lnTo>
                    <a:pt x="366712" y="137054"/>
                  </a:lnTo>
                  <a:lnTo>
                    <a:pt x="347895" y="92456"/>
                  </a:lnTo>
                  <a:lnTo>
                    <a:pt x="318706" y="54673"/>
                  </a:lnTo>
                  <a:lnTo>
                    <a:pt x="280924" y="25484"/>
                  </a:lnTo>
                  <a:lnTo>
                    <a:pt x="236325" y="6667"/>
                  </a:lnTo>
                  <a:lnTo>
                    <a:pt x="186690" y="0"/>
                  </a:lnTo>
                  <a:close/>
                </a:path>
              </a:pathLst>
            </a:custGeom>
            <a:solidFill>
              <a:srgbClr val="466CB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420" name="Google Shape;420;p9"/>
          <p:cNvSpPr/>
          <p:nvPr/>
        </p:nvSpPr>
        <p:spPr>
          <a:xfrm>
            <a:off x="3600450" y="5105400"/>
            <a:ext cx="384810" cy="384810"/>
          </a:xfrm>
          <a:custGeom>
            <a:rect b="b" l="l" r="r" t="t"/>
            <a:pathLst>
              <a:path extrusionOk="0" h="256539" w="256539">
                <a:moveTo>
                  <a:pt x="128269" y="0"/>
                </a:moveTo>
                <a:lnTo>
                  <a:pt x="78331" y="10076"/>
                </a:lnTo>
                <a:lnTo>
                  <a:pt x="37560" y="37560"/>
                </a:lnTo>
                <a:lnTo>
                  <a:pt x="10076" y="78331"/>
                </a:lnTo>
                <a:lnTo>
                  <a:pt x="0" y="128270"/>
                </a:lnTo>
                <a:lnTo>
                  <a:pt x="10076" y="178208"/>
                </a:lnTo>
                <a:lnTo>
                  <a:pt x="37560" y="218979"/>
                </a:lnTo>
                <a:lnTo>
                  <a:pt x="78331" y="246463"/>
                </a:lnTo>
                <a:lnTo>
                  <a:pt x="128269" y="256539"/>
                </a:lnTo>
                <a:lnTo>
                  <a:pt x="178208" y="246463"/>
                </a:lnTo>
                <a:lnTo>
                  <a:pt x="218979" y="218979"/>
                </a:lnTo>
                <a:lnTo>
                  <a:pt x="246463" y="178208"/>
                </a:lnTo>
                <a:lnTo>
                  <a:pt x="256539" y="128270"/>
                </a:lnTo>
                <a:lnTo>
                  <a:pt x="246463" y="78331"/>
                </a:lnTo>
                <a:lnTo>
                  <a:pt x="218979" y="37560"/>
                </a:lnTo>
                <a:lnTo>
                  <a:pt x="178208" y="10076"/>
                </a:lnTo>
                <a:lnTo>
                  <a:pt x="128269" y="0"/>
                </a:lnTo>
                <a:close/>
              </a:path>
            </a:pathLst>
          </a:custGeom>
          <a:solidFill>
            <a:srgbClr val="3C63A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nvGrpSpPr>
          <p:cNvPr id="421" name="Google Shape;421;p9"/>
          <p:cNvGrpSpPr/>
          <p:nvPr/>
        </p:nvGrpSpPr>
        <p:grpSpPr>
          <a:xfrm>
            <a:off x="3890009" y="3497580"/>
            <a:ext cx="1394460" cy="2152650"/>
            <a:chOff x="2593339" y="2331720"/>
            <a:chExt cx="929640" cy="1435100"/>
          </a:xfrm>
        </p:grpSpPr>
        <p:pic>
          <p:nvPicPr>
            <p:cNvPr id="422" name="Google Shape;422;p9"/>
            <p:cNvPicPr preferRelativeResize="0"/>
            <p:nvPr/>
          </p:nvPicPr>
          <p:blipFill rotWithShape="1">
            <a:blip r:embed="rId8">
              <a:alphaModFix/>
            </a:blip>
            <a:srcRect b="0" l="0" r="0" t="0"/>
            <a:stretch/>
          </p:blipFill>
          <p:spPr>
            <a:xfrm>
              <a:off x="2593339" y="2674620"/>
              <a:ext cx="162560" cy="162559"/>
            </a:xfrm>
            <a:prstGeom prst="rect">
              <a:avLst/>
            </a:prstGeom>
            <a:noFill/>
            <a:ln>
              <a:noFill/>
            </a:ln>
          </p:spPr>
        </p:pic>
        <p:sp>
          <p:nvSpPr>
            <p:cNvPr id="423" name="Google Shape;423;p9"/>
            <p:cNvSpPr/>
            <p:nvPr/>
          </p:nvSpPr>
          <p:spPr>
            <a:xfrm>
              <a:off x="2771139" y="2331720"/>
              <a:ext cx="751840" cy="1435100"/>
            </a:xfrm>
            <a:custGeom>
              <a:rect b="b" l="l" r="r" t="t"/>
              <a:pathLst>
                <a:path extrusionOk="0" h="1435100" w="751839">
                  <a:moveTo>
                    <a:pt x="283337" y="0"/>
                  </a:moveTo>
                  <a:lnTo>
                    <a:pt x="0" y="0"/>
                  </a:lnTo>
                  <a:lnTo>
                    <a:pt x="468503" y="717550"/>
                  </a:lnTo>
                  <a:lnTo>
                    <a:pt x="0" y="1435099"/>
                  </a:lnTo>
                  <a:lnTo>
                    <a:pt x="283337" y="1435099"/>
                  </a:lnTo>
                  <a:lnTo>
                    <a:pt x="751839" y="717550"/>
                  </a:lnTo>
                  <a:lnTo>
                    <a:pt x="283337" y="0"/>
                  </a:lnTo>
                  <a:close/>
                </a:path>
              </a:pathLst>
            </a:custGeom>
            <a:solidFill>
              <a:srgbClr val="001F5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grpSp>
        <p:nvGrpSpPr>
          <p:cNvPr id="424" name="Google Shape;424;p9"/>
          <p:cNvGrpSpPr/>
          <p:nvPr/>
        </p:nvGrpSpPr>
        <p:grpSpPr>
          <a:xfrm>
            <a:off x="339089" y="114300"/>
            <a:ext cx="17270730" cy="3794759"/>
            <a:chOff x="226059" y="76200"/>
            <a:chExt cx="11513820" cy="2529839"/>
          </a:xfrm>
        </p:grpSpPr>
        <p:pic>
          <p:nvPicPr>
            <p:cNvPr id="425" name="Google Shape;425;p9"/>
            <p:cNvPicPr preferRelativeResize="0"/>
            <p:nvPr/>
          </p:nvPicPr>
          <p:blipFill rotWithShape="1">
            <a:blip r:embed="rId9">
              <a:alphaModFix/>
            </a:blip>
            <a:srcRect b="0" l="0" r="0" t="0"/>
            <a:stretch/>
          </p:blipFill>
          <p:spPr>
            <a:xfrm>
              <a:off x="647700" y="2288539"/>
              <a:ext cx="162559" cy="162560"/>
            </a:xfrm>
            <a:prstGeom prst="rect">
              <a:avLst/>
            </a:prstGeom>
            <a:noFill/>
            <a:ln>
              <a:noFill/>
            </a:ln>
          </p:spPr>
        </p:pic>
        <p:sp>
          <p:nvSpPr>
            <p:cNvPr id="426" name="Google Shape;426;p9"/>
            <p:cNvSpPr/>
            <p:nvPr/>
          </p:nvSpPr>
          <p:spPr>
            <a:xfrm>
              <a:off x="919479" y="2334260"/>
              <a:ext cx="256540" cy="254000"/>
            </a:xfrm>
            <a:custGeom>
              <a:rect b="b" l="l" r="r" t="t"/>
              <a:pathLst>
                <a:path extrusionOk="0" h="254000" w="256540">
                  <a:moveTo>
                    <a:pt x="128269" y="0"/>
                  </a:moveTo>
                  <a:lnTo>
                    <a:pt x="78341" y="9985"/>
                  </a:lnTo>
                  <a:lnTo>
                    <a:pt x="37569" y="37211"/>
                  </a:lnTo>
                  <a:lnTo>
                    <a:pt x="10080" y="77581"/>
                  </a:lnTo>
                  <a:lnTo>
                    <a:pt x="0" y="127000"/>
                  </a:lnTo>
                  <a:lnTo>
                    <a:pt x="10080" y="176418"/>
                  </a:lnTo>
                  <a:lnTo>
                    <a:pt x="37569" y="216788"/>
                  </a:lnTo>
                  <a:lnTo>
                    <a:pt x="78341" y="244014"/>
                  </a:lnTo>
                  <a:lnTo>
                    <a:pt x="128269" y="254000"/>
                  </a:lnTo>
                  <a:lnTo>
                    <a:pt x="178198" y="244014"/>
                  </a:lnTo>
                  <a:lnTo>
                    <a:pt x="218970" y="216788"/>
                  </a:lnTo>
                  <a:lnTo>
                    <a:pt x="246459" y="176418"/>
                  </a:lnTo>
                  <a:lnTo>
                    <a:pt x="256539" y="127000"/>
                  </a:lnTo>
                  <a:lnTo>
                    <a:pt x="246459" y="77581"/>
                  </a:lnTo>
                  <a:lnTo>
                    <a:pt x="218970" y="37211"/>
                  </a:lnTo>
                  <a:lnTo>
                    <a:pt x="178198" y="9985"/>
                  </a:lnTo>
                  <a:lnTo>
                    <a:pt x="128269" y="0"/>
                  </a:lnTo>
                  <a:close/>
                </a:path>
              </a:pathLst>
            </a:custGeom>
            <a:solidFill>
              <a:srgbClr val="3C63A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427" name="Google Shape;427;p9"/>
            <p:cNvPicPr preferRelativeResize="0"/>
            <p:nvPr/>
          </p:nvPicPr>
          <p:blipFill rotWithShape="1">
            <a:blip r:embed="rId10">
              <a:alphaModFix/>
            </a:blip>
            <a:srcRect b="0" l="0" r="0" t="0"/>
            <a:stretch/>
          </p:blipFill>
          <p:spPr>
            <a:xfrm>
              <a:off x="1148079" y="2082800"/>
              <a:ext cx="162559" cy="162560"/>
            </a:xfrm>
            <a:prstGeom prst="rect">
              <a:avLst/>
            </a:prstGeom>
            <a:noFill/>
            <a:ln>
              <a:noFill/>
            </a:ln>
          </p:spPr>
        </p:pic>
        <p:pic>
          <p:nvPicPr>
            <p:cNvPr id="428" name="Google Shape;428;p9"/>
            <p:cNvPicPr preferRelativeResize="0"/>
            <p:nvPr/>
          </p:nvPicPr>
          <p:blipFill rotWithShape="1">
            <a:blip r:embed="rId11">
              <a:alphaModFix/>
            </a:blip>
            <a:srcRect b="0" l="0" r="0" t="0"/>
            <a:stretch/>
          </p:blipFill>
          <p:spPr>
            <a:xfrm>
              <a:off x="1445259" y="1991360"/>
              <a:ext cx="162559" cy="162560"/>
            </a:xfrm>
            <a:prstGeom prst="rect">
              <a:avLst/>
            </a:prstGeom>
            <a:noFill/>
            <a:ln>
              <a:noFill/>
            </a:ln>
          </p:spPr>
        </p:pic>
        <p:sp>
          <p:nvSpPr>
            <p:cNvPr id="429" name="Google Shape;429;p9"/>
            <p:cNvSpPr/>
            <p:nvPr/>
          </p:nvSpPr>
          <p:spPr>
            <a:xfrm>
              <a:off x="1297940" y="2186939"/>
              <a:ext cx="419100" cy="419100"/>
            </a:xfrm>
            <a:custGeom>
              <a:rect b="b" l="l" r="r" t="t"/>
              <a:pathLst>
                <a:path extrusionOk="0" h="419100" w="419100">
                  <a:moveTo>
                    <a:pt x="209550" y="0"/>
                  </a:moveTo>
                  <a:lnTo>
                    <a:pt x="161512" y="5536"/>
                  </a:lnTo>
                  <a:lnTo>
                    <a:pt x="117410" y="21304"/>
                  </a:lnTo>
                  <a:lnTo>
                    <a:pt x="78501" y="46046"/>
                  </a:lnTo>
                  <a:lnTo>
                    <a:pt x="46046" y="78501"/>
                  </a:lnTo>
                  <a:lnTo>
                    <a:pt x="21304" y="117410"/>
                  </a:lnTo>
                  <a:lnTo>
                    <a:pt x="5536" y="161512"/>
                  </a:lnTo>
                  <a:lnTo>
                    <a:pt x="0" y="209550"/>
                  </a:lnTo>
                  <a:lnTo>
                    <a:pt x="5536" y="257587"/>
                  </a:lnTo>
                  <a:lnTo>
                    <a:pt x="21304" y="301689"/>
                  </a:lnTo>
                  <a:lnTo>
                    <a:pt x="46046" y="340598"/>
                  </a:lnTo>
                  <a:lnTo>
                    <a:pt x="78501" y="373053"/>
                  </a:lnTo>
                  <a:lnTo>
                    <a:pt x="117410" y="397795"/>
                  </a:lnTo>
                  <a:lnTo>
                    <a:pt x="161512" y="413563"/>
                  </a:lnTo>
                  <a:lnTo>
                    <a:pt x="209550" y="419100"/>
                  </a:lnTo>
                  <a:lnTo>
                    <a:pt x="257587" y="413563"/>
                  </a:lnTo>
                  <a:lnTo>
                    <a:pt x="301689" y="397795"/>
                  </a:lnTo>
                  <a:lnTo>
                    <a:pt x="340598" y="373053"/>
                  </a:lnTo>
                  <a:lnTo>
                    <a:pt x="373053" y="340598"/>
                  </a:lnTo>
                  <a:lnTo>
                    <a:pt x="397795" y="301689"/>
                  </a:lnTo>
                  <a:lnTo>
                    <a:pt x="413563" y="257587"/>
                  </a:lnTo>
                  <a:lnTo>
                    <a:pt x="419099" y="209550"/>
                  </a:lnTo>
                  <a:lnTo>
                    <a:pt x="413563" y="161512"/>
                  </a:lnTo>
                  <a:lnTo>
                    <a:pt x="397795" y="117410"/>
                  </a:lnTo>
                  <a:lnTo>
                    <a:pt x="373053" y="78501"/>
                  </a:lnTo>
                  <a:lnTo>
                    <a:pt x="340598" y="46046"/>
                  </a:lnTo>
                  <a:lnTo>
                    <a:pt x="301689" y="21304"/>
                  </a:lnTo>
                  <a:lnTo>
                    <a:pt x="257587" y="5536"/>
                  </a:lnTo>
                  <a:lnTo>
                    <a:pt x="209550" y="0"/>
                  </a:lnTo>
                  <a:close/>
                </a:path>
              </a:pathLst>
            </a:custGeom>
            <a:solidFill>
              <a:srgbClr val="AFBBD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430" name="Google Shape;430;p9"/>
            <p:cNvSpPr/>
            <p:nvPr/>
          </p:nvSpPr>
          <p:spPr>
            <a:xfrm>
              <a:off x="1297940" y="2186939"/>
              <a:ext cx="419100" cy="419100"/>
            </a:xfrm>
            <a:custGeom>
              <a:rect b="b" l="l" r="r" t="t"/>
              <a:pathLst>
                <a:path extrusionOk="0" h="419100" w="419100">
                  <a:moveTo>
                    <a:pt x="0" y="209550"/>
                  </a:moveTo>
                  <a:lnTo>
                    <a:pt x="5536" y="161512"/>
                  </a:lnTo>
                  <a:lnTo>
                    <a:pt x="21304" y="117410"/>
                  </a:lnTo>
                  <a:lnTo>
                    <a:pt x="46046" y="78501"/>
                  </a:lnTo>
                  <a:lnTo>
                    <a:pt x="78501" y="46046"/>
                  </a:lnTo>
                  <a:lnTo>
                    <a:pt x="117410" y="21304"/>
                  </a:lnTo>
                  <a:lnTo>
                    <a:pt x="161512" y="5536"/>
                  </a:lnTo>
                  <a:lnTo>
                    <a:pt x="209550" y="0"/>
                  </a:lnTo>
                  <a:lnTo>
                    <a:pt x="257587" y="5536"/>
                  </a:lnTo>
                  <a:lnTo>
                    <a:pt x="301689" y="21304"/>
                  </a:lnTo>
                  <a:lnTo>
                    <a:pt x="340598" y="46046"/>
                  </a:lnTo>
                  <a:lnTo>
                    <a:pt x="373053" y="78501"/>
                  </a:lnTo>
                  <a:lnTo>
                    <a:pt x="397795" y="117410"/>
                  </a:lnTo>
                  <a:lnTo>
                    <a:pt x="413563" y="161512"/>
                  </a:lnTo>
                  <a:lnTo>
                    <a:pt x="419099" y="209550"/>
                  </a:lnTo>
                  <a:lnTo>
                    <a:pt x="413563" y="257587"/>
                  </a:lnTo>
                  <a:lnTo>
                    <a:pt x="397795" y="301689"/>
                  </a:lnTo>
                  <a:lnTo>
                    <a:pt x="373053" y="340598"/>
                  </a:lnTo>
                  <a:lnTo>
                    <a:pt x="340598" y="373053"/>
                  </a:lnTo>
                  <a:lnTo>
                    <a:pt x="301689" y="397795"/>
                  </a:lnTo>
                  <a:lnTo>
                    <a:pt x="257587" y="413563"/>
                  </a:lnTo>
                  <a:lnTo>
                    <a:pt x="209550" y="419100"/>
                  </a:lnTo>
                  <a:lnTo>
                    <a:pt x="161512" y="413563"/>
                  </a:lnTo>
                  <a:lnTo>
                    <a:pt x="117410" y="397795"/>
                  </a:lnTo>
                  <a:lnTo>
                    <a:pt x="78501" y="373053"/>
                  </a:lnTo>
                  <a:lnTo>
                    <a:pt x="46046" y="340598"/>
                  </a:lnTo>
                  <a:lnTo>
                    <a:pt x="21304" y="301689"/>
                  </a:lnTo>
                  <a:lnTo>
                    <a:pt x="5536" y="257587"/>
                  </a:lnTo>
                  <a:lnTo>
                    <a:pt x="0" y="209550"/>
                  </a:lnTo>
                  <a:close/>
                </a:path>
              </a:pathLst>
            </a:custGeom>
            <a:noFill/>
            <a:ln cap="flat" cmpd="sng" w="203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pic>
          <p:nvPicPr>
            <p:cNvPr id="431" name="Google Shape;431;p9"/>
            <p:cNvPicPr preferRelativeResize="0"/>
            <p:nvPr/>
          </p:nvPicPr>
          <p:blipFill rotWithShape="1">
            <a:blip r:embed="rId12">
              <a:alphaModFix/>
            </a:blip>
            <a:srcRect b="0" l="0" r="0" t="0"/>
            <a:stretch/>
          </p:blipFill>
          <p:spPr>
            <a:xfrm>
              <a:off x="1808479" y="2151379"/>
              <a:ext cx="162559" cy="162560"/>
            </a:xfrm>
            <a:prstGeom prst="rect">
              <a:avLst/>
            </a:prstGeom>
            <a:noFill/>
            <a:ln>
              <a:noFill/>
            </a:ln>
          </p:spPr>
        </p:pic>
        <p:sp>
          <p:nvSpPr>
            <p:cNvPr id="432" name="Google Shape;432;p9"/>
            <p:cNvSpPr/>
            <p:nvPr/>
          </p:nvSpPr>
          <p:spPr>
            <a:xfrm>
              <a:off x="226059" y="76200"/>
              <a:ext cx="11513820" cy="990600"/>
            </a:xfrm>
            <a:custGeom>
              <a:rect b="b" l="l" r="r" t="t"/>
              <a:pathLst>
                <a:path extrusionOk="0" h="990600" w="11513820">
                  <a:moveTo>
                    <a:pt x="11513820" y="0"/>
                  </a:moveTo>
                  <a:lnTo>
                    <a:pt x="0" y="0"/>
                  </a:lnTo>
                  <a:lnTo>
                    <a:pt x="0" y="990600"/>
                  </a:lnTo>
                  <a:lnTo>
                    <a:pt x="11513820" y="990600"/>
                  </a:lnTo>
                  <a:lnTo>
                    <a:pt x="11513820" y="0"/>
                  </a:lnTo>
                  <a:close/>
                </a:path>
              </a:pathLst>
            </a:custGeom>
            <a:solidFill>
              <a:srgbClr val="44536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433" name="Google Shape;433;p9"/>
            <p:cNvSpPr/>
            <p:nvPr/>
          </p:nvSpPr>
          <p:spPr>
            <a:xfrm>
              <a:off x="2037080" y="2265679"/>
              <a:ext cx="256540" cy="254000"/>
            </a:xfrm>
            <a:custGeom>
              <a:rect b="b" l="l" r="r" t="t"/>
              <a:pathLst>
                <a:path extrusionOk="0" h="254000" w="256539">
                  <a:moveTo>
                    <a:pt x="128269" y="0"/>
                  </a:moveTo>
                  <a:lnTo>
                    <a:pt x="78331" y="9985"/>
                  </a:lnTo>
                  <a:lnTo>
                    <a:pt x="37560" y="37211"/>
                  </a:lnTo>
                  <a:lnTo>
                    <a:pt x="10076" y="77581"/>
                  </a:lnTo>
                  <a:lnTo>
                    <a:pt x="0" y="127000"/>
                  </a:lnTo>
                  <a:lnTo>
                    <a:pt x="10076" y="176418"/>
                  </a:lnTo>
                  <a:lnTo>
                    <a:pt x="37560" y="216788"/>
                  </a:lnTo>
                  <a:lnTo>
                    <a:pt x="78331" y="244014"/>
                  </a:lnTo>
                  <a:lnTo>
                    <a:pt x="128269" y="254000"/>
                  </a:lnTo>
                  <a:lnTo>
                    <a:pt x="178208" y="244014"/>
                  </a:lnTo>
                  <a:lnTo>
                    <a:pt x="218979" y="216788"/>
                  </a:lnTo>
                  <a:lnTo>
                    <a:pt x="246463" y="176418"/>
                  </a:lnTo>
                  <a:lnTo>
                    <a:pt x="256539" y="127000"/>
                  </a:lnTo>
                  <a:lnTo>
                    <a:pt x="246463" y="77581"/>
                  </a:lnTo>
                  <a:lnTo>
                    <a:pt x="218979" y="37211"/>
                  </a:lnTo>
                  <a:lnTo>
                    <a:pt x="178208" y="9985"/>
                  </a:lnTo>
                  <a:lnTo>
                    <a:pt x="128269" y="0"/>
                  </a:lnTo>
                  <a:close/>
                </a:path>
              </a:pathLst>
            </a:custGeom>
            <a:solidFill>
              <a:srgbClr val="7C93C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434" name="Google Shape;434;p9"/>
          <p:cNvSpPr txBox="1"/>
          <p:nvPr/>
        </p:nvSpPr>
        <p:spPr>
          <a:xfrm>
            <a:off x="5265419" y="3200400"/>
            <a:ext cx="3074670" cy="2441822"/>
          </a:xfrm>
          <a:prstGeom prst="rect">
            <a:avLst/>
          </a:prstGeom>
          <a:solidFill>
            <a:srgbClr val="BCD6ED"/>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t/>
            </a:r>
            <a:endParaRPr sz="21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2175">
              <a:solidFill>
                <a:schemeClr val="dk1"/>
              </a:solidFill>
              <a:latin typeface="Times New Roman"/>
              <a:ea typeface="Times New Roman"/>
              <a:cs typeface="Times New Roman"/>
              <a:sym typeface="Times New Roman"/>
            </a:endParaRPr>
          </a:p>
          <a:p>
            <a:pPr indent="-1905" lvl="0" marL="92391" marR="83820" rtl="0" algn="ctr">
              <a:lnSpc>
                <a:spcPct val="91700"/>
              </a:lnSpc>
              <a:spcBef>
                <a:spcPts val="8"/>
              </a:spcBef>
              <a:spcAft>
                <a:spcPts val="0"/>
              </a:spcAft>
              <a:buNone/>
            </a:pPr>
            <a:r>
              <a:rPr b="1" lang="en-US" sz="2100">
                <a:solidFill>
                  <a:schemeClr val="dk1"/>
                </a:solidFill>
                <a:latin typeface="Calibri"/>
                <a:ea typeface="Calibri"/>
                <a:cs typeface="Calibri"/>
                <a:sym typeface="Calibri"/>
              </a:rPr>
              <a:t>Diadaptasikan untuk  penggunaan global oleh  WORLD BANK dan dikenal  dengan nama DaLA  (</a:t>
            </a:r>
            <a:r>
              <a:rPr b="1" i="1" lang="en-US" sz="2100">
                <a:solidFill>
                  <a:schemeClr val="dk1"/>
                </a:solidFill>
                <a:latin typeface="Calibri"/>
                <a:ea typeface="Calibri"/>
                <a:cs typeface="Calibri"/>
                <a:sym typeface="Calibri"/>
              </a:rPr>
              <a:t>Damage and Loss Assessment</a:t>
            </a:r>
            <a:r>
              <a:rPr b="1" lang="en-US"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sp>
        <p:nvSpPr>
          <p:cNvPr id="435" name="Google Shape;435;p9"/>
          <p:cNvSpPr/>
          <p:nvPr/>
        </p:nvSpPr>
        <p:spPr>
          <a:xfrm>
            <a:off x="8324850" y="3497580"/>
            <a:ext cx="1123950" cy="2152650"/>
          </a:xfrm>
          <a:custGeom>
            <a:rect b="b" l="l" r="r" t="t"/>
            <a:pathLst>
              <a:path extrusionOk="0" h="1435100" w="749300">
                <a:moveTo>
                  <a:pt x="282448" y="0"/>
                </a:moveTo>
                <a:lnTo>
                  <a:pt x="0" y="0"/>
                </a:lnTo>
                <a:lnTo>
                  <a:pt x="466851" y="717550"/>
                </a:lnTo>
                <a:lnTo>
                  <a:pt x="0" y="1435099"/>
                </a:lnTo>
                <a:lnTo>
                  <a:pt x="282448" y="1435099"/>
                </a:lnTo>
                <a:lnTo>
                  <a:pt x="749300" y="717550"/>
                </a:lnTo>
                <a:lnTo>
                  <a:pt x="282448" y="0"/>
                </a:lnTo>
                <a:close/>
              </a:path>
            </a:pathLst>
          </a:custGeom>
          <a:solidFill>
            <a:srgbClr val="001F5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436" name="Google Shape;436;p9"/>
          <p:cNvSpPr txBox="1"/>
          <p:nvPr/>
        </p:nvSpPr>
        <p:spPr>
          <a:xfrm>
            <a:off x="9433561" y="2343151"/>
            <a:ext cx="3070859" cy="3610797"/>
          </a:xfrm>
          <a:prstGeom prst="rect">
            <a:avLst/>
          </a:prstGeom>
          <a:solidFill>
            <a:srgbClr val="BCD6ED"/>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t/>
            </a:r>
            <a:endParaRPr sz="21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2100">
              <a:solidFill>
                <a:schemeClr val="dk1"/>
              </a:solidFill>
              <a:latin typeface="Times New Roman"/>
              <a:ea typeface="Times New Roman"/>
              <a:cs typeface="Times New Roman"/>
              <a:sym typeface="Times New Roman"/>
            </a:endParaRPr>
          </a:p>
          <a:p>
            <a:pPr indent="0" lvl="0" marL="0" marR="0" rtl="0" algn="l">
              <a:spcBef>
                <a:spcPts val="23"/>
              </a:spcBef>
              <a:spcAft>
                <a:spcPts val="0"/>
              </a:spcAft>
              <a:buNone/>
            </a:pPr>
            <a:r>
              <a:t/>
            </a:r>
            <a:endParaRPr sz="1875">
              <a:solidFill>
                <a:schemeClr val="dk1"/>
              </a:solidFill>
              <a:latin typeface="Times New Roman"/>
              <a:ea typeface="Times New Roman"/>
              <a:cs typeface="Times New Roman"/>
              <a:sym typeface="Times New Roman"/>
            </a:endParaRPr>
          </a:p>
          <a:p>
            <a:pPr indent="953" lvl="0" marL="100013" marR="87629" rtl="0" algn="ctr">
              <a:lnSpc>
                <a:spcPct val="91500"/>
              </a:lnSpc>
              <a:spcBef>
                <a:spcPts val="0"/>
              </a:spcBef>
              <a:spcAft>
                <a:spcPts val="0"/>
              </a:spcAft>
              <a:buNone/>
            </a:pPr>
            <a:r>
              <a:rPr b="1" lang="en-US" sz="2100">
                <a:solidFill>
                  <a:schemeClr val="dk1"/>
                </a:solidFill>
                <a:latin typeface="Calibri"/>
                <a:ea typeface="Calibri"/>
                <a:cs typeface="Calibri"/>
                <a:sym typeface="Calibri"/>
              </a:rPr>
              <a:t>Metode DaLA diperkuat  oleh UNDP melalui  pendekatan analisis sosial  dan ekonomi serta  dampak terhadap  manusia, yang dikenal  dengan nama HRNA  (</a:t>
            </a:r>
            <a:r>
              <a:rPr b="1" i="1" lang="en-US" sz="2100">
                <a:solidFill>
                  <a:schemeClr val="dk1"/>
                </a:solidFill>
                <a:latin typeface="Calibri"/>
                <a:ea typeface="Calibri"/>
                <a:cs typeface="Calibri"/>
                <a:sym typeface="Calibri"/>
              </a:rPr>
              <a:t>Human Recovery Needs  Asessment</a:t>
            </a:r>
            <a:r>
              <a:rPr b="1" lang="en-US"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grpSp>
        <p:nvGrpSpPr>
          <p:cNvPr id="437" name="Google Shape;437;p9"/>
          <p:cNvGrpSpPr/>
          <p:nvPr/>
        </p:nvGrpSpPr>
        <p:grpSpPr>
          <a:xfrm>
            <a:off x="12489179" y="2716530"/>
            <a:ext cx="4842510" cy="3550920"/>
            <a:chOff x="8326119" y="1811020"/>
            <a:chExt cx="3228340" cy="2367280"/>
          </a:xfrm>
        </p:grpSpPr>
        <p:sp>
          <p:nvSpPr>
            <p:cNvPr id="438" name="Google Shape;438;p9"/>
            <p:cNvSpPr/>
            <p:nvPr/>
          </p:nvSpPr>
          <p:spPr>
            <a:xfrm>
              <a:off x="8326119" y="2331720"/>
              <a:ext cx="751840" cy="1435100"/>
            </a:xfrm>
            <a:custGeom>
              <a:rect b="b" l="l" r="r" t="t"/>
              <a:pathLst>
                <a:path extrusionOk="0" h="1435100" w="751840">
                  <a:moveTo>
                    <a:pt x="283336" y="0"/>
                  </a:moveTo>
                  <a:lnTo>
                    <a:pt x="0" y="0"/>
                  </a:lnTo>
                  <a:lnTo>
                    <a:pt x="468502" y="717550"/>
                  </a:lnTo>
                  <a:lnTo>
                    <a:pt x="0" y="1435099"/>
                  </a:lnTo>
                  <a:lnTo>
                    <a:pt x="283336" y="1435099"/>
                  </a:lnTo>
                  <a:lnTo>
                    <a:pt x="751839" y="717550"/>
                  </a:lnTo>
                  <a:lnTo>
                    <a:pt x="283336" y="0"/>
                  </a:lnTo>
                  <a:close/>
                </a:path>
              </a:pathLst>
            </a:custGeom>
            <a:solidFill>
              <a:srgbClr val="001F5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439" name="Google Shape;439;p9"/>
            <p:cNvSpPr/>
            <p:nvPr/>
          </p:nvSpPr>
          <p:spPr>
            <a:xfrm>
              <a:off x="9080499" y="1811020"/>
              <a:ext cx="2473960" cy="2367280"/>
            </a:xfrm>
            <a:custGeom>
              <a:rect b="b" l="l" r="r" t="t"/>
              <a:pathLst>
                <a:path extrusionOk="0" h="2367279" w="2473959">
                  <a:moveTo>
                    <a:pt x="1236979" y="0"/>
                  </a:moveTo>
                  <a:lnTo>
                    <a:pt x="1187231" y="939"/>
                  </a:lnTo>
                  <a:lnTo>
                    <a:pt x="1137981" y="3736"/>
                  </a:lnTo>
                  <a:lnTo>
                    <a:pt x="1089266" y="8353"/>
                  </a:lnTo>
                  <a:lnTo>
                    <a:pt x="1041124" y="14755"/>
                  </a:lnTo>
                  <a:lnTo>
                    <a:pt x="993591" y="22908"/>
                  </a:lnTo>
                  <a:lnTo>
                    <a:pt x="946704" y="32776"/>
                  </a:lnTo>
                  <a:lnTo>
                    <a:pt x="900501" y="44322"/>
                  </a:lnTo>
                  <a:lnTo>
                    <a:pt x="855017" y="57513"/>
                  </a:lnTo>
                  <a:lnTo>
                    <a:pt x="810291" y="72313"/>
                  </a:lnTo>
                  <a:lnTo>
                    <a:pt x="766359" y="88686"/>
                  </a:lnTo>
                  <a:lnTo>
                    <a:pt x="723258" y="106597"/>
                  </a:lnTo>
                  <a:lnTo>
                    <a:pt x="681025" y="126011"/>
                  </a:lnTo>
                  <a:lnTo>
                    <a:pt x="639697" y="146891"/>
                  </a:lnTo>
                  <a:lnTo>
                    <a:pt x="599311" y="169204"/>
                  </a:lnTo>
                  <a:lnTo>
                    <a:pt x="559904" y="192913"/>
                  </a:lnTo>
                  <a:lnTo>
                    <a:pt x="521513" y="217983"/>
                  </a:lnTo>
                  <a:lnTo>
                    <a:pt x="484174" y="244379"/>
                  </a:lnTo>
                  <a:lnTo>
                    <a:pt x="447926" y="272065"/>
                  </a:lnTo>
                  <a:lnTo>
                    <a:pt x="412804" y="301006"/>
                  </a:lnTo>
                  <a:lnTo>
                    <a:pt x="378846" y="331167"/>
                  </a:lnTo>
                  <a:lnTo>
                    <a:pt x="346088" y="362512"/>
                  </a:lnTo>
                  <a:lnTo>
                    <a:pt x="314568" y="395006"/>
                  </a:lnTo>
                  <a:lnTo>
                    <a:pt x="284323" y="428613"/>
                  </a:lnTo>
                  <a:lnTo>
                    <a:pt x="255389" y="463299"/>
                  </a:lnTo>
                  <a:lnTo>
                    <a:pt x="227804" y="499027"/>
                  </a:lnTo>
                  <a:lnTo>
                    <a:pt x="201605" y="535763"/>
                  </a:lnTo>
                  <a:lnTo>
                    <a:pt x="176827" y="573471"/>
                  </a:lnTo>
                  <a:lnTo>
                    <a:pt x="153509" y="612116"/>
                  </a:lnTo>
                  <a:lnTo>
                    <a:pt x="131688" y="651662"/>
                  </a:lnTo>
                  <a:lnTo>
                    <a:pt x="111400" y="692073"/>
                  </a:lnTo>
                  <a:lnTo>
                    <a:pt x="92682" y="733316"/>
                  </a:lnTo>
                  <a:lnTo>
                    <a:pt x="75571" y="775353"/>
                  </a:lnTo>
                  <a:lnTo>
                    <a:pt x="60105" y="818151"/>
                  </a:lnTo>
                  <a:lnTo>
                    <a:pt x="46319" y="861672"/>
                  </a:lnTo>
                  <a:lnTo>
                    <a:pt x="34252" y="905883"/>
                  </a:lnTo>
                  <a:lnTo>
                    <a:pt x="23940" y="950748"/>
                  </a:lnTo>
                  <a:lnTo>
                    <a:pt x="15420" y="996231"/>
                  </a:lnTo>
                  <a:lnTo>
                    <a:pt x="8729" y="1042297"/>
                  </a:lnTo>
                  <a:lnTo>
                    <a:pt x="3904" y="1088911"/>
                  </a:lnTo>
                  <a:lnTo>
                    <a:pt x="982" y="1136037"/>
                  </a:lnTo>
                  <a:lnTo>
                    <a:pt x="0" y="1183639"/>
                  </a:lnTo>
                  <a:lnTo>
                    <a:pt x="982" y="1231242"/>
                  </a:lnTo>
                  <a:lnTo>
                    <a:pt x="3904" y="1278368"/>
                  </a:lnTo>
                  <a:lnTo>
                    <a:pt x="8729" y="1324982"/>
                  </a:lnTo>
                  <a:lnTo>
                    <a:pt x="15420" y="1371048"/>
                  </a:lnTo>
                  <a:lnTo>
                    <a:pt x="23940" y="1416531"/>
                  </a:lnTo>
                  <a:lnTo>
                    <a:pt x="34252" y="1461396"/>
                  </a:lnTo>
                  <a:lnTo>
                    <a:pt x="46319" y="1505607"/>
                  </a:lnTo>
                  <a:lnTo>
                    <a:pt x="60105" y="1549128"/>
                  </a:lnTo>
                  <a:lnTo>
                    <a:pt x="75571" y="1591926"/>
                  </a:lnTo>
                  <a:lnTo>
                    <a:pt x="92682" y="1633963"/>
                  </a:lnTo>
                  <a:lnTo>
                    <a:pt x="111400" y="1675206"/>
                  </a:lnTo>
                  <a:lnTo>
                    <a:pt x="131688" y="1715617"/>
                  </a:lnTo>
                  <a:lnTo>
                    <a:pt x="153509" y="1755163"/>
                  </a:lnTo>
                  <a:lnTo>
                    <a:pt x="176827" y="1793808"/>
                  </a:lnTo>
                  <a:lnTo>
                    <a:pt x="201605" y="1831516"/>
                  </a:lnTo>
                  <a:lnTo>
                    <a:pt x="227804" y="1868252"/>
                  </a:lnTo>
                  <a:lnTo>
                    <a:pt x="255389" y="1903980"/>
                  </a:lnTo>
                  <a:lnTo>
                    <a:pt x="284323" y="1938666"/>
                  </a:lnTo>
                  <a:lnTo>
                    <a:pt x="314568" y="1972273"/>
                  </a:lnTo>
                  <a:lnTo>
                    <a:pt x="346088" y="2004767"/>
                  </a:lnTo>
                  <a:lnTo>
                    <a:pt x="378846" y="2036112"/>
                  </a:lnTo>
                  <a:lnTo>
                    <a:pt x="412804" y="2066273"/>
                  </a:lnTo>
                  <a:lnTo>
                    <a:pt x="447926" y="2095214"/>
                  </a:lnTo>
                  <a:lnTo>
                    <a:pt x="484174" y="2122900"/>
                  </a:lnTo>
                  <a:lnTo>
                    <a:pt x="521513" y="2149296"/>
                  </a:lnTo>
                  <a:lnTo>
                    <a:pt x="559904" y="2174366"/>
                  </a:lnTo>
                  <a:lnTo>
                    <a:pt x="599311" y="2198075"/>
                  </a:lnTo>
                  <a:lnTo>
                    <a:pt x="639697" y="2220388"/>
                  </a:lnTo>
                  <a:lnTo>
                    <a:pt x="681025" y="2241268"/>
                  </a:lnTo>
                  <a:lnTo>
                    <a:pt x="723258" y="2260682"/>
                  </a:lnTo>
                  <a:lnTo>
                    <a:pt x="766359" y="2278593"/>
                  </a:lnTo>
                  <a:lnTo>
                    <a:pt x="810291" y="2294966"/>
                  </a:lnTo>
                  <a:lnTo>
                    <a:pt x="855017" y="2309766"/>
                  </a:lnTo>
                  <a:lnTo>
                    <a:pt x="900501" y="2322957"/>
                  </a:lnTo>
                  <a:lnTo>
                    <a:pt x="946704" y="2334503"/>
                  </a:lnTo>
                  <a:lnTo>
                    <a:pt x="993591" y="2344371"/>
                  </a:lnTo>
                  <a:lnTo>
                    <a:pt x="1041124" y="2352524"/>
                  </a:lnTo>
                  <a:lnTo>
                    <a:pt x="1089266" y="2358926"/>
                  </a:lnTo>
                  <a:lnTo>
                    <a:pt x="1137981" y="2363543"/>
                  </a:lnTo>
                  <a:lnTo>
                    <a:pt x="1187231" y="2366340"/>
                  </a:lnTo>
                  <a:lnTo>
                    <a:pt x="1236979" y="2367279"/>
                  </a:lnTo>
                  <a:lnTo>
                    <a:pt x="1286728" y="2366340"/>
                  </a:lnTo>
                  <a:lnTo>
                    <a:pt x="1335978" y="2363543"/>
                  </a:lnTo>
                  <a:lnTo>
                    <a:pt x="1384693" y="2358926"/>
                  </a:lnTo>
                  <a:lnTo>
                    <a:pt x="1432835" y="2352524"/>
                  </a:lnTo>
                  <a:lnTo>
                    <a:pt x="1480368" y="2344371"/>
                  </a:lnTo>
                  <a:lnTo>
                    <a:pt x="1527255" y="2334503"/>
                  </a:lnTo>
                  <a:lnTo>
                    <a:pt x="1573458" y="2322957"/>
                  </a:lnTo>
                  <a:lnTo>
                    <a:pt x="1618942" y="2309766"/>
                  </a:lnTo>
                  <a:lnTo>
                    <a:pt x="1663668" y="2294966"/>
                  </a:lnTo>
                  <a:lnTo>
                    <a:pt x="1707600" y="2278593"/>
                  </a:lnTo>
                  <a:lnTo>
                    <a:pt x="1750701" y="2260682"/>
                  </a:lnTo>
                  <a:lnTo>
                    <a:pt x="1792934" y="2241268"/>
                  </a:lnTo>
                  <a:lnTo>
                    <a:pt x="1834262" y="2220388"/>
                  </a:lnTo>
                  <a:lnTo>
                    <a:pt x="1874648" y="2198075"/>
                  </a:lnTo>
                  <a:lnTo>
                    <a:pt x="1914055" y="2174366"/>
                  </a:lnTo>
                  <a:lnTo>
                    <a:pt x="1952446" y="2149296"/>
                  </a:lnTo>
                  <a:lnTo>
                    <a:pt x="1989785" y="2122900"/>
                  </a:lnTo>
                  <a:lnTo>
                    <a:pt x="2026033" y="2095214"/>
                  </a:lnTo>
                  <a:lnTo>
                    <a:pt x="2061155" y="2066273"/>
                  </a:lnTo>
                  <a:lnTo>
                    <a:pt x="2095113" y="2036112"/>
                  </a:lnTo>
                  <a:lnTo>
                    <a:pt x="2127871" y="2004767"/>
                  </a:lnTo>
                  <a:lnTo>
                    <a:pt x="2159391" y="1972273"/>
                  </a:lnTo>
                  <a:lnTo>
                    <a:pt x="2189636" y="1938666"/>
                  </a:lnTo>
                  <a:lnTo>
                    <a:pt x="2218570" y="1903980"/>
                  </a:lnTo>
                  <a:lnTo>
                    <a:pt x="2246155" y="1868252"/>
                  </a:lnTo>
                  <a:lnTo>
                    <a:pt x="2272354" y="1831516"/>
                  </a:lnTo>
                  <a:lnTo>
                    <a:pt x="2297132" y="1793808"/>
                  </a:lnTo>
                  <a:lnTo>
                    <a:pt x="2320450" y="1755163"/>
                  </a:lnTo>
                  <a:lnTo>
                    <a:pt x="2342271" y="1715617"/>
                  </a:lnTo>
                  <a:lnTo>
                    <a:pt x="2362559" y="1675206"/>
                  </a:lnTo>
                  <a:lnTo>
                    <a:pt x="2381277" y="1633963"/>
                  </a:lnTo>
                  <a:lnTo>
                    <a:pt x="2398388" y="1591926"/>
                  </a:lnTo>
                  <a:lnTo>
                    <a:pt x="2413854" y="1549128"/>
                  </a:lnTo>
                  <a:lnTo>
                    <a:pt x="2427640" y="1505607"/>
                  </a:lnTo>
                  <a:lnTo>
                    <a:pt x="2439707" y="1461396"/>
                  </a:lnTo>
                  <a:lnTo>
                    <a:pt x="2450019" y="1416531"/>
                  </a:lnTo>
                  <a:lnTo>
                    <a:pt x="2458539" y="1371048"/>
                  </a:lnTo>
                  <a:lnTo>
                    <a:pt x="2465230" y="1324982"/>
                  </a:lnTo>
                  <a:lnTo>
                    <a:pt x="2470055" y="1278368"/>
                  </a:lnTo>
                  <a:lnTo>
                    <a:pt x="2472977" y="1231242"/>
                  </a:lnTo>
                  <a:lnTo>
                    <a:pt x="2473959" y="1183639"/>
                  </a:lnTo>
                  <a:lnTo>
                    <a:pt x="2472977" y="1136037"/>
                  </a:lnTo>
                  <a:lnTo>
                    <a:pt x="2470055" y="1088911"/>
                  </a:lnTo>
                  <a:lnTo>
                    <a:pt x="2465230" y="1042297"/>
                  </a:lnTo>
                  <a:lnTo>
                    <a:pt x="2458539" y="996231"/>
                  </a:lnTo>
                  <a:lnTo>
                    <a:pt x="2450019" y="950748"/>
                  </a:lnTo>
                  <a:lnTo>
                    <a:pt x="2439707" y="905883"/>
                  </a:lnTo>
                  <a:lnTo>
                    <a:pt x="2427640" y="861672"/>
                  </a:lnTo>
                  <a:lnTo>
                    <a:pt x="2413854" y="818151"/>
                  </a:lnTo>
                  <a:lnTo>
                    <a:pt x="2398388" y="775353"/>
                  </a:lnTo>
                  <a:lnTo>
                    <a:pt x="2381277" y="733316"/>
                  </a:lnTo>
                  <a:lnTo>
                    <a:pt x="2362559" y="692073"/>
                  </a:lnTo>
                  <a:lnTo>
                    <a:pt x="2342271" y="651662"/>
                  </a:lnTo>
                  <a:lnTo>
                    <a:pt x="2320450" y="612116"/>
                  </a:lnTo>
                  <a:lnTo>
                    <a:pt x="2297132" y="573471"/>
                  </a:lnTo>
                  <a:lnTo>
                    <a:pt x="2272354" y="535763"/>
                  </a:lnTo>
                  <a:lnTo>
                    <a:pt x="2246155" y="499027"/>
                  </a:lnTo>
                  <a:lnTo>
                    <a:pt x="2218570" y="463299"/>
                  </a:lnTo>
                  <a:lnTo>
                    <a:pt x="2189636" y="428613"/>
                  </a:lnTo>
                  <a:lnTo>
                    <a:pt x="2159391" y="395006"/>
                  </a:lnTo>
                  <a:lnTo>
                    <a:pt x="2127871" y="362512"/>
                  </a:lnTo>
                  <a:lnTo>
                    <a:pt x="2095113" y="331167"/>
                  </a:lnTo>
                  <a:lnTo>
                    <a:pt x="2061155" y="301006"/>
                  </a:lnTo>
                  <a:lnTo>
                    <a:pt x="2026033" y="272065"/>
                  </a:lnTo>
                  <a:lnTo>
                    <a:pt x="1989785" y="244379"/>
                  </a:lnTo>
                  <a:lnTo>
                    <a:pt x="1952446" y="217983"/>
                  </a:lnTo>
                  <a:lnTo>
                    <a:pt x="1914055" y="192913"/>
                  </a:lnTo>
                  <a:lnTo>
                    <a:pt x="1874648" y="169204"/>
                  </a:lnTo>
                  <a:lnTo>
                    <a:pt x="1834262" y="146891"/>
                  </a:lnTo>
                  <a:lnTo>
                    <a:pt x="1792934" y="126011"/>
                  </a:lnTo>
                  <a:lnTo>
                    <a:pt x="1750701" y="106597"/>
                  </a:lnTo>
                  <a:lnTo>
                    <a:pt x="1707600" y="88686"/>
                  </a:lnTo>
                  <a:lnTo>
                    <a:pt x="1663668" y="72313"/>
                  </a:lnTo>
                  <a:lnTo>
                    <a:pt x="1618942" y="57513"/>
                  </a:lnTo>
                  <a:lnTo>
                    <a:pt x="1573458" y="44322"/>
                  </a:lnTo>
                  <a:lnTo>
                    <a:pt x="1527255" y="32776"/>
                  </a:lnTo>
                  <a:lnTo>
                    <a:pt x="1480368" y="22908"/>
                  </a:lnTo>
                  <a:lnTo>
                    <a:pt x="1432835" y="14755"/>
                  </a:lnTo>
                  <a:lnTo>
                    <a:pt x="1384693" y="8353"/>
                  </a:lnTo>
                  <a:lnTo>
                    <a:pt x="1335978" y="3736"/>
                  </a:lnTo>
                  <a:lnTo>
                    <a:pt x="1286728" y="939"/>
                  </a:lnTo>
                  <a:lnTo>
                    <a:pt x="1236979" y="0"/>
                  </a:lnTo>
                  <a:close/>
                </a:path>
              </a:pathLst>
            </a:custGeom>
            <a:solidFill>
              <a:srgbClr val="9DC3E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440" name="Google Shape;440;p9"/>
            <p:cNvSpPr/>
            <p:nvPr/>
          </p:nvSpPr>
          <p:spPr>
            <a:xfrm>
              <a:off x="9080499" y="1811020"/>
              <a:ext cx="2473960" cy="2367280"/>
            </a:xfrm>
            <a:custGeom>
              <a:rect b="b" l="l" r="r" t="t"/>
              <a:pathLst>
                <a:path extrusionOk="0" h="2367279" w="2473959">
                  <a:moveTo>
                    <a:pt x="0" y="1183639"/>
                  </a:moveTo>
                  <a:lnTo>
                    <a:pt x="982" y="1136037"/>
                  </a:lnTo>
                  <a:lnTo>
                    <a:pt x="3904" y="1088911"/>
                  </a:lnTo>
                  <a:lnTo>
                    <a:pt x="8729" y="1042297"/>
                  </a:lnTo>
                  <a:lnTo>
                    <a:pt x="15420" y="996231"/>
                  </a:lnTo>
                  <a:lnTo>
                    <a:pt x="23940" y="950748"/>
                  </a:lnTo>
                  <a:lnTo>
                    <a:pt x="34252" y="905883"/>
                  </a:lnTo>
                  <a:lnTo>
                    <a:pt x="46319" y="861672"/>
                  </a:lnTo>
                  <a:lnTo>
                    <a:pt x="60105" y="818151"/>
                  </a:lnTo>
                  <a:lnTo>
                    <a:pt x="75571" y="775353"/>
                  </a:lnTo>
                  <a:lnTo>
                    <a:pt x="92682" y="733316"/>
                  </a:lnTo>
                  <a:lnTo>
                    <a:pt x="111400" y="692073"/>
                  </a:lnTo>
                  <a:lnTo>
                    <a:pt x="131688" y="651662"/>
                  </a:lnTo>
                  <a:lnTo>
                    <a:pt x="153509" y="612116"/>
                  </a:lnTo>
                  <a:lnTo>
                    <a:pt x="176827" y="573471"/>
                  </a:lnTo>
                  <a:lnTo>
                    <a:pt x="201605" y="535763"/>
                  </a:lnTo>
                  <a:lnTo>
                    <a:pt x="227804" y="499027"/>
                  </a:lnTo>
                  <a:lnTo>
                    <a:pt x="255389" y="463299"/>
                  </a:lnTo>
                  <a:lnTo>
                    <a:pt x="284323" y="428613"/>
                  </a:lnTo>
                  <a:lnTo>
                    <a:pt x="314568" y="395006"/>
                  </a:lnTo>
                  <a:lnTo>
                    <a:pt x="346088" y="362512"/>
                  </a:lnTo>
                  <a:lnTo>
                    <a:pt x="378846" y="331167"/>
                  </a:lnTo>
                  <a:lnTo>
                    <a:pt x="412804" y="301006"/>
                  </a:lnTo>
                  <a:lnTo>
                    <a:pt x="447926" y="272065"/>
                  </a:lnTo>
                  <a:lnTo>
                    <a:pt x="484174" y="244379"/>
                  </a:lnTo>
                  <a:lnTo>
                    <a:pt x="521513" y="217983"/>
                  </a:lnTo>
                  <a:lnTo>
                    <a:pt x="559904" y="192913"/>
                  </a:lnTo>
                  <a:lnTo>
                    <a:pt x="599311" y="169204"/>
                  </a:lnTo>
                  <a:lnTo>
                    <a:pt x="639697" y="146891"/>
                  </a:lnTo>
                  <a:lnTo>
                    <a:pt x="681025" y="126011"/>
                  </a:lnTo>
                  <a:lnTo>
                    <a:pt x="723258" y="106597"/>
                  </a:lnTo>
                  <a:lnTo>
                    <a:pt x="766359" y="88686"/>
                  </a:lnTo>
                  <a:lnTo>
                    <a:pt x="810291" y="72313"/>
                  </a:lnTo>
                  <a:lnTo>
                    <a:pt x="855017" y="57513"/>
                  </a:lnTo>
                  <a:lnTo>
                    <a:pt x="900501" y="44322"/>
                  </a:lnTo>
                  <a:lnTo>
                    <a:pt x="946704" y="32776"/>
                  </a:lnTo>
                  <a:lnTo>
                    <a:pt x="993591" y="22908"/>
                  </a:lnTo>
                  <a:lnTo>
                    <a:pt x="1041124" y="14755"/>
                  </a:lnTo>
                  <a:lnTo>
                    <a:pt x="1089266" y="8353"/>
                  </a:lnTo>
                  <a:lnTo>
                    <a:pt x="1137981" y="3736"/>
                  </a:lnTo>
                  <a:lnTo>
                    <a:pt x="1187231" y="939"/>
                  </a:lnTo>
                  <a:lnTo>
                    <a:pt x="1236979" y="0"/>
                  </a:lnTo>
                  <a:lnTo>
                    <a:pt x="1286728" y="939"/>
                  </a:lnTo>
                  <a:lnTo>
                    <a:pt x="1335978" y="3736"/>
                  </a:lnTo>
                  <a:lnTo>
                    <a:pt x="1384693" y="8353"/>
                  </a:lnTo>
                  <a:lnTo>
                    <a:pt x="1432835" y="14755"/>
                  </a:lnTo>
                  <a:lnTo>
                    <a:pt x="1480368" y="22908"/>
                  </a:lnTo>
                  <a:lnTo>
                    <a:pt x="1527255" y="32776"/>
                  </a:lnTo>
                  <a:lnTo>
                    <a:pt x="1573458" y="44322"/>
                  </a:lnTo>
                  <a:lnTo>
                    <a:pt x="1618942" y="57513"/>
                  </a:lnTo>
                  <a:lnTo>
                    <a:pt x="1663668" y="72313"/>
                  </a:lnTo>
                  <a:lnTo>
                    <a:pt x="1707600" y="88686"/>
                  </a:lnTo>
                  <a:lnTo>
                    <a:pt x="1750701" y="106597"/>
                  </a:lnTo>
                  <a:lnTo>
                    <a:pt x="1792934" y="126011"/>
                  </a:lnTo>
                  <a:lnTo>
                    <a:pt x="1834262" y="146891"/>
                  </a:lnTo>
                  <a:lnTo>
                    <a:pt x="1874648" y="169204"/>
                  </a:lnTo>
                  <a:lnTo>
                    <a:pt x="1914055" y="192913"/>
                  </a:lnTo>
                  <a:lnTo>
                    <a:pt x="1952446" y="217983"/>
                  </a:lnTo>
                  <a:lnTo>
                    <a:pt x="1989785" y="244379"/>
                  </a:lnTo>
                  <a:lnTo>
                    <a:pt x="2026033" y="272065"/>
                  </a:lnTo>
                  <a:lnTo>
                    <a:pt x="2061155" y="301006"/>
                  </a:lnTo>
                  <a:lnTo>
                    <a:pt x="2095113" y="331167"/>
                  </a:lnTo>
                  <a:lnTo>
                    <a:pt x="2127871" y="362512"/>
                  </a:lnTo>
                  <a:lnTo>
                    <a:pt x="2159391" y="395006"/>
                  </a:lnTo>
                  <a:lnTo>
                    <a:pt x="2189636" y="428613"/>
                  </a:lnTo>
                  <a:lnTo>
                    <a:pt x="2218570" y="463299"/>
                  </a:lnTo>
                  <a:lnTo>
                    <a:pt x="2246155" y="499027"/>
                  </a:lnTo>
                  <a:lnTo>
                    <a:pt x="2272354" y="535763"/>
                  </a:lnTo>
                  <a:lnTo>
                    <a:pt x="2297132" y="573471"/>
                  </a:lnTo>
                  <a:lnTo>
                    <a:pt x="2320450" y="612116"/>
                  </a:lnTo>
                  <a:lnTo>
                    <a:pt x="2342271" y="651662"/>
                  </a:lnTo>
                  <a:lnTo>
                    <a:pt x="2362559" y="692073"/>
                  </a:lnTo>
                  <a:lnTo>
                    <a:pt x="2381277" y="733316"/>
                  </a:lnTo>
                  <a:lnTo>
                    <a:pt x="2398388" y="775353"/>
                  </a:lnTo>
                  <a:lnTo>
                    <a:pt x="2413854" y="818151"/>
                  </a:lnTo>
                  <a:lnTo>
                    <a:pt x="2427640" y="861672"/>
                  </a:lnTo>
                  <a:lnTo>
                    <a:pt x="2439707" y="905883"/>
                  </a:lnTo>
                  <a:lnTo>
                    <a:pt x="2450019" y="950748"/>
                  </a:lnTo>
                  <a:lnTo>
                    <a:pt x="2458539" y="996231"/>
                  </a:lnTo>
                  <a:lnTo>
                    <a:pt x="2465230" y="1042297"/>
                  </a:lnTo>
                  <a:lnTo>
                    <a:pt x="2470055" y="1088911"/>
                  </a:lnTo>
                  <a:lnTo>
                    <a:pt x="2472977" y="1136037"/>
                  </a:lnTo>
                  <a:lnTo>
                    <a:pt x="2473959" y="1183639"/>
                  </a:lnTo>
                  <a:lnTo>
                    <a:pt x="2472977" y="1231242"/>
                  </a:lnTo>
                  <a:lnTo>
                    <a:pt x="2470055" y="1278368"/>
                  </a:lnTo>
                  <a:lnTo>
                    <a:pt x="2465230" y="1324982"/>
                  </a:lnTo>
                  <a:lnTo>
                    <a:pt x="2458539" y="1371048"/>
                  </a:lnTo>
                  <a:lnTo>
                    <a:pt x="2450019" y="1416531"/>
                  </a:lnTo>
                  <a:lnTo>
                    <a:pt x="2439707" y="1461396"/>
                  </a:lnTo>
                  <a:lnTo>
                    <a:pt x="2427640" y="1505607"/>
                  </a:lnTo>
                  <a:lnTo>
                    <a:pt x="2413854" y="1549128"/>
                  </a:lnTo>
                  <a:lnTo>
                    <a:pt x="2398388" y="1591926"/>
                  </a:lnTo>
                  <a:lnTo>
                    <a:pt x="2381277" y="1633963"/>
                  </a:lnTo>
                  <a:lnTo>
                    <a:pt x="2362559" y="1675206"/>
                  </a:lnTo>
                  <a:lnTo>
                    <a:pt x="2342271" y="1715617"/>
                  </a:lnTo>
                  <a:lnTo>
                    <a:pt x="2320450" y="1755163"/>
                  </a:lnTo>
                  <a:lnTo>
                    <a:pt x="2297132" y="1793808"/>
                  </a:lnTo>
                  <a:lnTo>
                    <a:pt x="2272354" y="1831516"/>
                  </a:lnTo>
                  <a:lnTo>
                    <a:pt x="2246155" y="1868252"/>
                  </a:lnTo>
                  <a:lnTo>
                    <a:pt x="2218570" y="1903980"/>
                  </a:lnTo>
                  <a:lnTo>
                    <a:pt x="2189636" y="1938666"/>
                  </a:lnTo>
                  <a:lnTo>
                    <a:pt x="2159391" y="1972273"/>
                  </a:lnTo>
                  <a:lnTo>
                    <a:pt x="2127871" y="2004767"/>
                  </a:lnTo>
                  <a:lnTo>
                    <a:pt x="2095113" y="2036112"/>
                  </a:lnTo>
                  <a:lnTo>
                    <a:pt x="2061155" y="2066273"/>
                  </a:lnTo>
                  <a:lnTo>
                    <a:pt x="2026033" y="2095214"/>
                  </a:lnTo>
                  <a:lnTo>
                    <a:pt x="1989785" y="2122900"/>
                  </a:lnTo>
                  <a:lnTo>
                    <a:pt x="1952446" y="2149296"/>
                  </a:lnTo>
                  <a:lnTo>
                    <a:pt x="1914055" y="2174366"/>
                  </a:lnTo>
                  <a:lnTo>
                    <a:pt x="1874648" y="2198075"/>
                  </a:lnTo>
                  <a:lnTo>
                    <a:pt x="1834262" y="2220388"/>
                  </a:lnTo>
                  <a:lnTo>
                    <a:pt x="1792934" y="2241268"/>
                  </a:lnTo>
                  <a:lnTo>
                    <a:pt x="1750701" y="2260682"/>
                  </a:lnTo>
                  <a:lnTo>
                    <a:pt x="1707600" y="2278593"/>
                  </a:lnTo>
                  <a:lnTo>
                    <a:pt x="1663668" y="2294966"/>
                  </a:lnTo>
                  <a:lnTo>
                    <a:pt x="1618942" y="2309766"/>
                  </a:lnTo>
                  <a:lnTo>
                    <a:pt x="1573458" y="2322957"/>
                  </a:lnTo>
                  <a:lnTo>
                    <a:pt x="1527255" y="2334503"/>
                  </a:lnTo>
                  <a:lnTo>
                    <a:pt x="1480368" y="2344371"/>
                  </a:lnTo>
                  <a:lnTo>
                    <a:pt x="1432835" y="2352524"/>
                  </a:lnTo>
                  <a:lnTo>
                    <a:pt x="1384693" y="2358926"/>
                  </a:lnTo>
                  <a:lnTo>
                    <a:pt x="1335978" y="2363543"/>
                  </a:lnTo>
                  <a:lnTo>
                    <a:pt x="1286728" y="2366340"/>
                  </a:lnTo>
                  <a:lnTo>
                    <a:pt x="1236979" y="2367279"/>
                  </a:lnTo>
                  <a:lnTo>
                    <a:pt x="1187231" y="2366340"/>
                  </a:lnTo>
                  <a:lnTo>
                    <a:pt x="1137981" y="2363543"/>
                  </a:lnTo>
                  <a:lnTo>
                    <a:pt x="1089266" y="2358926"/>
                  </a:lnTo>
                  <a:lnTo>
                    <a:pt x="1041124" y="2352524"/>
                  </a:lnTo>
                  <a:lnTo>
                    <a:pt x="993591" y="2344371"/>
                  </a:lnTo>
                  <a:lnTo>
                    <a:pt x="946704" y="2334503"/>
                  </a:lnTo>
                  <a:lnTo>
                    <a:pt x="900501" y="2322957"/>
                  </a:lnTo>
                  <a:lnTo>
                    <a:pt x="855017" y="2309766"/>
                  </a:lnTo>
                  <a:lnTo>
                    <a:pt x="810291" y="2294966"/>
                  </a:lnTo>
                  <a:lnTo>
                    <a:pt x="766359" y="2278593"/>
                  </a:lnTo>
                  <a:lnTo>
                    <a:pt x="723258" y="2260682"/>
                  </a:lnTo>
                  <a:lnTo>
                    <a:pt x="681025" y="2241268"/>
                  </a:lnTo>
                  <a:lnTo>
                    <a:pt x="639697" y="2220388"/>
                  </a:lnTo>
                  <a:lnTo>
                    <a:pt x="599311" y="2198075"/>
                  </a:lnTo>
                  <a:lnTo>
                    <a:pt x="559904" y="2174366"/>
                  </a:lnTo>
                  <a:lnTo>
                    <a:pt x="521513" y="2149296"/>
                  </a:lnTo>
                  <a:lnTo>
                    <a:pt x="484174" y="2122900"/>
                  </a:lnTo>
                  <a:lnTo>
                    <a:pt x="447926" y="2095214"/>
                  </a:lnTo>
                  <a:lnTo>
                    <a:pt x="412804" y="2066273"/>
                  </a:lnTo>
                  <a:lnTo>
                    <a:pt x="378846" y="2036112"/>
                  </a:lnTo>
                  <a:lnTo>
                    <a:pt x="346088" y="2004767"/>
                  </a:lnTo>
                  <a:lnTo>
                    <a:pt x="314568" y="1972273"/>
                  </a:lnTo>
                  <a:lnTo>
                    <a:pt x="284323" y="1938666"/>
                  </a:lnTo>
                  <a:lnTo>
                    <a:pt x="255389" y="1903980"/>
                  </a:lnTo>
                  <a:lnTo>
                    <a:pt x="227804" y="1868252"/>
                  </a:lnTo>
                  <a:lnTo>
                    <a:pt x="201605" y="1831516"/>
                  </a:lnTo>
                  <a:lnTo>
                    <a:pt x="176827" y="1793808"/>
                  </a:lnTo>
                  <a:lnTo>
                    <a:pt x="153509" y="1755163"/>
                  </a:lnTo>
                  <a:lnTo>
                    <a:pt x="131688" y="1715617"/>
                  </a:lnTo>
                  <a:lnTo>
                    <a:pt x="111400" y="1675206"/>
                  </a:lnTo>
                  <a:lnTo>
                    <a:pt x="92682" y="1633963"/>
                  </a:lnTo>
                  <a:lnTo>
                    <a:pt x="75571" y="1591926"/>
                  </a:lnTo>
                  <a:lnTo>
                    <a:pt x="60105" y="1549128"/>
                  </a:lnTo>
                  <a:lnTo>
                    <a:pt x="46319" y="1505607"/>
                  </a:lnTo>
                  <a:lnTo>
                    <a:pt x="34252" y="1461396"/>
                  </a:lnTo>
                  <a:lnTo>
                    <a:pt x="23940" y="1416531"/>
                  </a:lnTo>
                  <a:lnTo>
                    <a:pt x="15420" y="1371048"/>
                  </a:lnTo>
                  <a:lnTo>
                    <a:pt x="8729" y="1324982"/>
                  </a:lnTo>
                  <a:lnTo>
                    <a:pt x="3904" y="1278368"/>
                  </a:lnTo>
                  <a:lnTo>
                    <a:pt x="982" y="1231242"/>
                  </a:lnTo>
                  <a:lnTo>
                    <a:pt x="0" y="1183639"/>
                  </a:lnTo>
                  <a:close/>
                </a:path>
              </a:pathLst>
            </a:custGeom>
            <a:noFill/>
            <a:ln cap="flat" cmpd="sng" w="203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441" name="Google Shape;441;p9"/>
          <p:cNvSpPr txBox="1"/>
          <p:nvPr/>
        </p:nvSpPr>
        <p:spPr>
          <a:xfrm>
            <a:off x="14166152" y="3549491"/>
            <a:ext cx="2622233" cy="1821653"/>
          </a:xfrm>
          <a:prstGeom prst="rect">
            <a:avLst/>
          </a:prstGeom>
          <a:noFill/>
          <a:ln>
            <a:noFill/>
          </a:ln>
        </p:spPr>
        <p:txBody>
          <a:bodyPr anchorCtr="0" anchor="t" bIns="0" lIns="0" spcFirstLastPara="1" rIns="0" wrap="square" tIns="51425">
            <a:spAutoFit/>
          </a:bodyPr>
          <a:lstStyle/>
          <a:p>
            <a:pPr indent="0" lvl="0" marL="19050" marR="7620" rtl="0" algn="ctr">
              <a:lnSpc>
                <a:spcPct val="110000"/>
              </a:lnSpc>
              <a:spcBef>
                <a:spcPts val="0"/>
              </a:spcBef>
              <a:spcAft>
                <a:spcPts val="0"/>
              </a:spcAft>
              <a:buNone/>
            </a:pPr>
            <a:r>
              <a:rPr b="1" lang="en-US" sz="2100">
                <a:solidFill>
                  <a:schemeClr val="dk1"/>
                </a:solidFill>
                <a:latin typeface="Calibri"/>
                <a:ea typeface="Calibri"/>
                <a:cs typeface="Calibri"/>
                <a:sym typeface="Calibri"/>
              </a:rPr>
              <a:t>Pendekatan JITUPASNA  menggabungkan  konten, efek, dampak  dan strategi pemulihan  daerah /wilayah  pascabencana.</a:t>
            </a:r>
            <a:endParaRPr sz="2100">
              <a:solidFill>
                <a:schemeClr val="dk1"/>
              </a:solidFill>
              <a:latin typeface="Calibri"/>
              <a:ea typeface="Calibri"/>
              <a:cs typeface="Calibri"/>
              <a:sym typeface="Calibri"/>
            </a:endParaRPr>
          </a:p>
        </p:txBody>
      </p:sp>
      <p:sp>
        <p:nvSpPr>
          <p:cNvPr id="442" name="Google Shape;442;p9"/>
          <p:cNvSpPr txBox="1"/>
          <p:nvPr>
            <p:ph type="title"/>
          </p:nvPr>
        </p:nvSpPr>
        <p:spPr>
          <a:xfrm>
            <a:off x="3299031" y="173342"/>
            <a:ext cx="4403408" cy="1373453"/>
          </a:xfrm>
          <a:prstGeom prst="rect">
            <a:avLst/>
          </a:prstGeom>
          <a:noFill/>
          <a:ln>
            <a:noFill/>
          </a:ln>
        </p:spPr>
        <p:txBody>
          <a:bodyPr anchorCtr="0" anchor="ctr" bIns="0" lIns="0" spcFirstLastPara="1" rIns="0" wrap="square" tIns="19050">
            <a:spAutoFit/>
          </a:bodyPr>
          <a:lstStyle/>
          <a:p>
            <a:pPr indent="0" lvl="0" marL="19050" rtl="0" algn="ctr">
              <a:spcBef>
                <a:spcPts val="0"/>
              </a:spcBef>
              <a:spcAft>
                <a:spcPts val="0"/>
              </a:spcAft>
              <a:buClr>
                <a:srgbClr val="FFFFFF"/>
              </a:buClr>
              <a:buSzPts val="4400"/>
              <a:buFont typeface="Calibri"/>
              <a:buNone/>
            </a:pPr>
            <a:r>
              <a:rPr lang="en-US">
                <a:solidFill>
                  <a:srgbClr val="FFFFFF"/>
                </a:solidFill>
                <a:latin typeface="Calibri"/>
                <a:ea typeface="Calibri"/>
                <a:cs typeface="Calibri"/>
                <a:sym typeface="Calibri"/>
              </a:rPr>
              <a:t>EVOLUSI METODOLOGI</a:t>
            </a:r>
            <a:endParaRPr/>
          </a:p>
        </p:txBody>
      </p:sp>
      <p:sp>
        <p:nvSpPr>
          <p:cNvPr id="443" name="Google Shape;443;p9"/>
          <p:cNvSpPr txBox="1"/>
          <p:nvPr/>
        </p:nvSpPr>
        <p:spPr>
          <a:xfrm>
            <a:off x="7373442" y="771960"/>
            <a:ext cx="5711572" cy="757900"/>
          </a:xfrm>
          <a:prstGeom prst="rect">
            <a:avLst/>
          </a:prstGeom>
          <a:noFill/>
          <a:ln>
            <a:noFill/>
          </a:ln>
        </p:spPr>
        <p:txBody>
          <a:bodyPr anchorCtr="0" anchor="t" bIns="0" lIns="0" spcFirstLastPara="1" rIns="0" wrap="square" tIns="19050">
            <a:spAutoFit/>
          </a:bodyPr>
          <a:lstStyle/>
          <a:p>
            <a:pPr indent="0" lvl="0" marL="19050" marR="0" rtl="0" algn="l">
              <a:spcBef>
                <a:spcPts val="0"/>
              </a:spcBef>
              <a:spcAft>
                <a:spcPts val="0"/>
              </a:spcAft>
              <a:buNone/>
            </a:pPr>
            <a:r>
              <a:rPr b="1" lang="en-US" sz="4800">
                <a:solidFill>
                  <a:srgbClr val="FFC000"/>
                </a:solidFill>
                <a:latin typeface="Calibri"/>
                <a:ea typeface="Calibri"/>
                <a:cs typeface="Calibri"/>
                <a:sym typeface="Calibri"/>
              </a:rPr>
              <a:t>- JITUPASNA -</a:t>
            </a:r>
            <a:endParaRPr sz="4800">
              <a:solidFill>
                <a:schemeClr val="dk1"/>
              </a:solidFill>
              <a:latin typeface="Calibri"/>
              <a:ea typeface="Calibri"/>
              <a:cs typeface="Calibri"/>
              <a:sym typeface="Calibri"/>
            </a:endParaRPr>
          </a:p>
        </p:txBody>
      </p:sp>
      <p:grpSp>
        <p:nvGrpSpPr>
          <p:cNvPr id="444" name="Google Shape;444;p9"/>
          <p:cNvGrpSpPr/>
          <p:nvPr/>
        </p:nvGrpSpPr>
        <p:grpSpPr>
          <a:xfrm>
            <a:off x="5716905" y="6688456"/>
            <a:ext cx="12573000" cy="3048000"/>
            <a:chOff x="3811270" y="4458970"/>
            <a:chExt cx="8382000" cy="2032000"/>
          </a:xfrm>
        </p:grpSpPr>
        <p:sp>
          <p:nvSpPr>
            <p:cNvPr id="445" name="Google Shape;445;p9"/>
            <p:cNvSpPr/>
            <p:nvPr/>
          </p:nvSpPr>
          <p:spPr>
            <a:xfrm>
              <a:off x="3811270" y="4458970"/>
              <a:ext cx="8382000" cy="2032000"/>
            </a:xfrm>
            <a:custGeom>
              <a:rect b="b" l="l" r="r" t="t"/>
              <a:pathLst>
                <a:path extrusionOk="0" h="2032000" w="8382000">
                  <a:moveTo>
                    <a:pt x="8382000" y="0"/>
                  </a:moveTo>
                  <a:lnTo>
                    <a:pt x="0" y="0"/>
                  </a:lnTo>
                  <a:lnTo>
                    <a:pt x="0" y="2031999"/>
                  </a:lnTo>
                  <a:lnTo>
                    <a:pt x="8382000" y="2031999"/>
                  </a:lnTo>
                  <a:lnTo>
                    <a:pt x="8382000" y="0"/>
                  </a:lnTo>
                  <a:close/>
                </a:path>
              </a:pathLst>
            </a:custGeom>
            <a:solidFill>
              <a:srgbClr val="001F5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446" name="Google Shape;446;p9"/>
            <p:cNvSpPr/>
            <p:nvPr/>
          </p:nvSpPr>
          <p:spPr>
            <a:xfrm>
              <a:off x="3811270" y="4458970"/>
              <a:ext cx="8382000" cy="2032000"/>
            </a:xfrm>
            <a:custGeom>
              <a:rect b="b" l="l" r="r" t="t"/>
              <a:pathLst>
                <a:path extrusionOk="0" h="2032000" w="8382000">
                  <a:moveTo>
                    <a:pt x="0" y="2031999"/>
                  </a:moveTo>
                  <a:lnTo>
                    <a:pt x="8382000" y="2031999"/>
                  </a:lnTo>
                  <a:lnTo>
                    <a:pt x="8382000" y="0"/>
                  </a:lnTo>
                  <a:lnTo>
                    <a:pt x="0" y="0"/>
                  </a:lnTo>
                  <a:lnTo>
                    <a:pt x="0" y="2031999"/>
                  </a:lnTo>
                  <a:close/>
                </a:path>
              </a:pathLst>
            </a:custGeom>
            <a:noFill/>
            <a:ln cap="flat" cmpd="sng" w="279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
        <p:nvSpPr>
          <p:cNvPr id="447" name="Google Shape;447;p9"/>
          <p:cNvSpPr txBox="1"/>
          <p:nvPr/>
        </p:nvSpPr>
        <p:spPr>
          <a:xfrm>
            <a:off x="5737860" y="6611540"/>
            <a:ext cx="12552045" cy="3044103"/>
          </a:xfrm>
          <a:prstGeom prst="rect">
            <a:avLst/>
          </a:prstGeom>
          <a:noFill/>
          <a:ln>
            <a:noFill/>
          </a:ln>
        </p:spPr>
        <p:txBody>
          <a:bodyPr anchorCtr="0" anchor="t" bIns="0" lIns="0" spcFirstLastPara="1" rIns="0" wrap="square" tIns="134300">
            <a:spAutoFit/>
          </a:bodyPr>
          <a:lstStyle/>
          <a:p>
            <a:pPr indent="0" lvl="0" marL="115253" marR="0" rtl="0" algn="l">
              <a:spcBef>
                <a:spcPts val="0"/>
              </a:spcBef>
              <a:spcAft>
                <a:spcPts val="0"/>
              </a:spcAft>
              <a:buNone/>
            </a:pPr>
            <a:r>
              <a:rPr b="1" lang="en-US" sz="3000">
                <a:solidFill>
                  <a:srgbClr val="FF0000"/>
                </a:solidFill>
                <a:latin typeface="Arial"/>
                <a:ea typeface="Arial"/>
                <a:cs typeface="Arial"/>
                <a:sym typeface="Arial"/>
              </a:rPr>
              <a:t>Jitupasna</a:t>
            </a:r>
            <a:endParaRPr sz="3000">
              <a:solidFill>
                <a:schemeClr val="dk1"/>
              </a:solidFill>
              <a:latin typeface="Arial"/>
              <a:ea typeface="Arial"/>
              <a:cs typeface="Arial"/>
              <a:sym typeface="Arial"/>
            </a:endParaRPr>
          </a:p>
          <a:p>
            <a:pPr indent="0" lvl="0" marL="115253" marR="271463" rtl="0" algn="l">
              <a:spcBef>
                <a:spcPts val="900"/>
              </a:spcBef>
              <a:spcAft>
                <a:spcPts val="0"/>
              </a:spcAft>
              <a:buNone/>
            </a:pPr>
            <a:r>
              <a:rPr lang="en-US" sz="3000">
                <a:solidFill>
                  <a:srgbClr val="FFFFFF"/>
                </a:solidFill>
                <a:latin typeface="Arial"/>
                <a:ea typeface="Arial"/>
                <a:cs typeface="Arial"/>
                <a:sym typeface="Arial"/>
              </a:rPr>
              <a:t>Pengkajian kebutuhan pascabencana adalah suatu rangkaian kegiatan  dari pengkajian dan penilaian </a:t>
            </a:r>
            <a:r>
              <a:rPr b="1" lang="en-US" sz="3000">
                <a:solidFill>
                  <a:srgbClr val="FFC000"/>
                </a:solidFill>
                <a:latin typeface="Arial"/>
                <a:ea typeface="Arial"/>
                <a:cs typeface="Arial"/>
                <a:sym typeface="Arial"/>
              </a:rPr>
              <a:t>AKIBAT</a:t>
            </a:r>
            <a:r>
              <a:rPr lang="en-US" sz="3000">
                <a:solidFill>
                  <a:srgbClr val="FFFFFF"/>
                </a:solidFill>
                <a:latin typeface="Arial"/>
                <a:ea typeface="Arial"/>
                <a:cs typeface="Arial"/>
                <a:sym typeface="Arial"/>
              </a:rPr>
              <a:t>, analisis </a:t>
            </a:r>
            <a:r>
              <a:rPr b="1" lang="en-US" sz="3000">
                <a:solidFill>
                  <a:srgbClr val="FFC000"/>
                </a:solidFill>
                <a:latin typeface="Arial"/>
                <a:ea typeface="Arial"/>
                <a:cs typeface="Arial"/>
                <a:sym typeface="Arial"/>
              </a:rPr>
              <a:t>DAMPAK </a:t>
            </a:r>
            <a:r>
              <a:rPr lang="en-US" sz="3000">
                <a:solidFill>
                  <a:srgbClr val="FFFFFF"/>
                </a:solidFill>
                <a:latin typeface="Arial"/>
                <a:ea typeface="Arial"/>
                <a:cs typeface="Arial"/>
                <a:sym typeface="Arial"/>
              </a:rPr>
              <a:t>dan perkiraan  </a:t>
            </a:r>
            <a:r>
              <a:rPr b="1" lang="en-US" sz="3000">
                <a:solidFill>
                  <a:srgbClr val="FFC000"/>
                </a:solidFill>
                <a:latin typeface="Arial"/>
                <a:ea typeface="Arial"/>
                <a:cs typeface="Arial"/>
                <a:sym typeface="Arial"/>
              </a:rPr>
              <a:t>KEBUTUHAN</a:t>
            </a:r>
            <a:r>
              <a:rPr lang="en-US" sz="3000">
                <a:solidFill>
                  <a:srgbClr val="FFFFFF"/>
                </a:solidFill>
                <a:latin typeface="Arial"/>
                <a:ea typeface="Arial"/>
                <a:cs typeface="Arial"/>
                <a:sym typeface="Arial"/>
              </a:rPr>
              <a:t>, yang menjadi dasar bagi penyusunan rencana aksi  rehabilitasi dan rekonstruksi pascabencana</a:t>
            </a:r>
            <a:endParaRPr sz="3000">
              <a:solidFill>
                <a:schemeClr val="dk1"/>
              </a:solidFill>
              <a:latin typeface="Arial"/>
              <a:ea typeface="Arial"/>
              <a:cs typeface="Arial"/>
              <a:sym typeface="Arial"/>
            </a:endParaRPr>
          </a:p>
          <a:p>
            <a:pPr indent="0" lvl="0" marL="115253" marR="0" rtl="0" algn="l">
              <a:spcBef>
                <a:spcPts val="938"/>
              </a:spcBef>
              <a:spcAft>
                <a:spcPts val="0"/>
              </a:spcAft>
              <a:buNone/>
            </a:pPr>
            <a:r>
              <a:rPr b="1" lang="en-US" sz="2400">
                <a:solidFill>
                  <a:srgbClr val="FFC000"/>
                </a:solidFill>
                <a:latin typeface="Arial"/>
                <a:ea typeface="Arial"/>
                <a:cs typeface="Arial"/>
                <a:sym typeface="Arial"/>
              </a:rPr>
              <a:t>(Perka BNPB No.15 Tahun 2011)</a:t>
            </a:r>
            <a:endParaRPr sz="2400">
              <a:solidFill>
                <a:schemeClr val="dk1"/>
              </a:solidFill>
              <a:latin typeface="Arial"/>
              <a:ea typeface="Arial"/>
              <a:cs typeface="Arial"/>
              <a:sym typeface="Arial"/>
            </a:endParaRPr>
          </a:p>
        </p:txBody>
      </p:sp>
      <p:grpSp>
        <p:nvGrpSpPr>
          <p:cNvPr id="448" name="Google Shape;448;p9"/>
          <p:cNvGrpSpPr/>
          <p:nvPr/>
        </p:nvGrpSpPr>
        <p:grpSpPr>
          <a:xfrm>
            <a:off x="864870" y="411479"/>
            <a:ext cx="2167890" cy="3120390"/>
            <a:chOff x="576580" y="274319"/>
            <a:chExt cx="1445260" cy="2080260"/>
          </a:xfrm>
        </p:grpSpPr>
        <p:pic>
          <p:nvPicPr>
            <p:cNvPr id="449" name="Google Shape;449;p9"/>
            <p:cNvPicPr preferRelativeResize="0"/>
            <p:nvPr/>
          </p:nvPicPr>
          <p:blipFill rotWithShape="1">
            <a:blip r:embed="rId13">
              <a:alphaModFix/>
            </a:blip>
            <a:srcRect b="0" l="0" r="0" t="0"/>
            <a:stretch/>
          </p:blipFill>
          <p:spPr>
            <a:xfrm>
              <a:off x="635000" y="332740"/>
              <a:ext cx="1328420" cy="1963419"/>
            </a:xfrm>
            <a:prstGeom prst="rect">
              <a:avLst/>
            </a:prstGeom>
            <a:noFill/>
            <a:ln>
              <a:noFill/>
            </a:ln>
          </p:spPr>
        </p:pic>
        <p:sp>
          <p:nvSpPr>
            <p:cNvPr id="450" name="Google Shape;450;p9"/>
            <p:cNvSpPr/>
            <p:nvPr/>
          </p:nvSpPr>
          <p:spPr>
            <a:xfrm>
              <a:off x="576580" y="274319"/>
              <a:ext cx="1445260" cy="2080260"/>
            </a:xfrm>
            <a:custGeom>
              <a:rect b="b" l="l" r="r" t="t"/>
              <a:pathLst>
                <a:path extrusionOk="0" h="2080260" w="1445260">
                  <a:moveTo>
                    <a:pt x="1398524" y="46990"/>
                  </a:moveTo>
                  <a:lnTo>
                    <a:pt x="46736" y="46990"/>
                  </a:lnTo>
                  <a:lnTo>
                    <a:pt x="46736" y="58420"/>
                  </a:lnTo>
                  <a:lnTo>
                    <a:pt x="46736" y="2021840"/>
                  </a:lnTo>
                  <a:lnTo>
                    <a:pt x="46736" y="2033270"/>
                  </a:lnTo>
                  <a:lnTo>
                    <a:pt x="1398524" y="2033270"/>
                  </a:lnTo>
                  <a:lnTo>
                    <a:pt x="1398524" y="2021840"/>
                  </a:lnTo>
                  <a:lnTo>
                    <a:pt x="1398524" y="58432"/>
                  </a:lnTo>
                  <a:lnTo>
                    <a:pt x="1386840" y="58432"/>
                  </a:lnTo>
                  <a:lnTo>
                    <a:pt x="1386840" y="2021840"/>
                  </a:lnTo>
                  <a:lnTo>
                    <a:pt x="58420" y="2021840"/>
                  </a:lnTo>
                  <a:lnTo>
                    <a:pt x="58420" y="58420"/>
                  </a:lnTo>
                  <a:lnTo>
                    <a:pt x="1398524" y="58420"/>
                  </a:lnTo>
                  <a:lnTo>
                    <a:pt x="1398524" y="46990"/>
                  </a:lnTo>
                  <a:close/>
                </a:path>
                <a:path extrusionOk="0" h="2080260" w="1445260">
                  <a:moveTo>
                    <a:pt x="1445260" y="0"/>
                  </a:moveTo>
                  <a:lnTo>
                    <a:pt x="1410208" y="0"/>
                  </a:lnTo>
                  <a:lnTo>
                    <a:pt x="1410208" y="35560"/>
                  </a:lnTo>
                  <a:lnTo>
                    <a:pt x="1410208" y="2044700"/>
                  </a:lnTo>
                  <a:lnTo>
                    <a:pt x="35052" y="2044700"/>
                  </a:lnTo>
                  <a:lnTo>
                    <a:pt x="35052" y="35560"/>
                  </a:lnTo>
                  <a:lnTo>
                    <a:pt x="1410208" y="35560"/>
                  </a:lnTo>
                  <a:lnTo>
                    <a:pt x="1410208" y="0"/>
                  </a:lnTo>
                  <a:lnTo>
                    <a:pt x="0" y="0"/>
                  </a:lnTo>
                  <a:lnTo>
                    <a:pt x="0" y="35560"/>
                  </a:lnTo>
                  <a:lnTo>
                    <a:pt x="0" y="2044700"/>
                  </a:lnTo>
                  <a:lnTo>
                    <a:pt x="0" y="2080260"/>
                  </a:lnTo>
                  <a:lnTo>
                    <a:pt x="1445260" y="2080260"/>
                  </a:lnTo>
                  <a:lnTo>
                    <a:pt x="1445260" y="2045208"/>
                  </a:lnTo>
                  <a:lnTo>
                    <a:pt x="1445260" y="2044700"/>
                  </a:lnTo>
                  <a:lnTo>
                    <a:pt x="1445260" y="35560"/>
                  </a:lnTo>
                  <a:lnTo>
                    <a:pt x="1445260" y="35052"/>
                  </a:lnTo>
                  <a:lnTo>
                    <a:pt x="144526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grpSp>
        <p:nvGrpSpPr>
          <p:cNvPr id="451" name="Google Shape;451;p9"/>
          <p:cNvGrpSpPr/>
          <p:nvPr/>
        </p:nvGrpSpPr>
        <p:grpSpPr>
          <a:xfrm>
            <a:off x="2901313" y="6638925"/>
            <a:ext cx="2080260" cy="3139440"/>
            <a:chOff x="1934209" y="4425950"/>
            <a:chExt cx="1386840" cy="2092960"/>
          </a:xfrm>
        </p:grpSpPr>
        <p:pic>
          <p:nvPicPr>
            <p:cNvPr id="452" name="Google Shape;452;p9"/>
            <p:cNvPicPr preferRelativeResize="0"/>
            <p:nvPr/>
          </p:nvPicPr>
          <p:blipFill rotWithShape="1">
            <a:blip r:embed="rId14">
              <a:alphaModFix/>
            </a:blip>
            <a:srcRect b="0" l="0" r="0" t="0"/>
            <a:stretch/>
          </p:blipFill>
          <p:spPr>
            <a:xfrm>
              <a:off x="1963419" y="4455160"/>
              <a:ext cx="1328420" cy="2034539"/>
            </a:xfrm>
            <a:prstGeom prst="rect">
              <a:avLst/>
            </a:prstGeom>
            <a:noFill/>
            <a:ln>
              <a:noFill/>
            </a:ln>
          </p:spPr>
        </p:pic>
        <p:sp>
          <p:nvSpPr>
            <p:cNvPr id="453" name="Google Shape;453;p9"/>
            <p:cNvSpPr/>
            <p:nvPr/>
          </p:nvSpPr>
          <p:spPr>
            <a:xfrm>
              <a:off x="1934209" y="4425950"/>
              <a:ext cx="1386840" cy="2092960"/>
            </a:xfrm>
            <a:custGeom>
              <a:rect b="b" l="l" r="r" t="t"/>
              <a:pathLst>
                <a:path extrusionOk="0" h="2092959" w="1386839">
                  <a:moveTo>
                    <a:pt x="0" y="2092960"/>
                  </a:moveTo>
                  <a:lnTo>
                    <a:pt x="1386839" y="2092960"/>
                  </a:lnTo>
                  <a:lnTo>
                    <a:pt x="1386839" y="0"/>
                  </a:lnTo>
                  <a:lnTo>
                    <a:pt x="0" y="0"/>
                  </a:lnTo>
                  <a:lnTo>
                    <a:pt x="0" y="2092960"/>
                  </a:lnTo>
                  <a:close/>
                </a:path>
              </a:pathLst>
            </a:custGeom>
            <a:noFill/>
            <a:ln cap="flat" cmpd="sng" w="584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USER PUSDIKLAT</dc:creator>
</cp:coreProperties>
</file>