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1" r:id="rId3"/>
    <p:sldId id="262" r:id="rId4"/>
    <p:sldId id="268" r:id="rId5"/>
    <p:sldId id="263" r:id="rId6"/>
    <p:sldId id="269" r:id="rId7"/>
    <p:sldId id="264" r:id="rId8"/>
    <p:sldId id="270" r:id="rId9"/>
    <p:sldId id="265" r:id="rId10"/>
    <p:sldId id="272" r:id="rId11"/>
    <p:sldId id="266" r:id="rId12"/>
    <p:sldId id="267" r:id="rId13"/>
    <p:sldId id="25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92"/>
    <p:restoredTop sz="96327"/>
  </p:normalViewPr>
  <p:slideViewPr>
    <p:cSldViewPr snapToGrid="0">
      <p:cViewPr varScale="1">
        <p:scale>
          <a:sx n="159" d="100"/>
          <a:sy n="159" d="100"/>
        </p:scale>
        <p:origin x="6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1424A-5026-7D62-5AC6-49184AD05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224CC5-953D-05E3-28F1-59D99F4839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6B4EF-8224-E141-8984-8FB96787C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297D0-A9EE-3BFA-114C-F79418912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D7925-A988-364C-4982-001198DFA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38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441BB-1F3A-1015-E6BF-34184F2F2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4116A-F7F0-C3B4-DF8F-7F6A007E2B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0EA6F3-F8D6-80C1-7A39-F23F79C79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FA643-32EA-91AE-6AAC-BC8207A83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CE662-0706-0809-8525-D4562049D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1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44C194-A6DE-EC2E-C501-26E17E4B3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7F0D23-19EB-EF92-6E3F-F8E5EB808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0B194-999B-4D79-5C9E-20BFBA282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BFBDB-3546-BD6E-0078-21F524E5C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4BDB1-0A67-8CDE-3BF1-AD4AC602D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31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A33FD-CF86-05D3-2B68-29263D4A1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56F7B-3C44-3BEA-DB7A-4CAAE4279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13EB6-4211-860F-198E-9E7CF0ACD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AFBC2-C4AF-087B-3B64-F6342503F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876A8-308A-A615-9DCF-B18C445D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9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6B9EE-9E7B-6A27-B7F6-D77E3361E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17CF91-4506-914D-4B0A-C0A747B7E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8D8AD-E8EA-4D14-7570-384A045E0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12D5C-0386-C469-460A-DC13A82B2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58033-28B5-CEAE-3228-EDFB0CFBF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9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212BC-E5B4-D80A-6C84-023B1116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93C2D-827C-6A44-96A7-7DA2F7B51D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0B2B3C-6337-BF02-CB26-021758BD6D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3C33DE-85DD-87FE-768B-DA3559ABB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DB708E-78E8-E87B-5738-3ED78FCED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9AFCCF-6DC4-96FE-E25D-7A0DF3D24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0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FE830-18A8-D5B7-026D-BB7C6C626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5DB90-C10B-77A3-6023-A59F1C637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6C503-2BD9-2963-6966-DD808EE88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AFEAE-71F2-F1CA-DF2B-86163FAEA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2C0C25-315E-BAA7-AC95-5BA8021CC0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61F3FD-0E88-98FD-B57A-7D249428B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A42CD2-A41E-9102-1388-42E4F30F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650677-9670-9C09-7CB6-B7954F23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2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957BC-5C32-F33B-C380-3B778B0D1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7095F5-0338-20C8-EDB2-B928B6F6F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FD8D18-0A0B-6C5A-CBCE-22E0D015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610110-F5B1-2D45-0203-9C5105685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2C228-610A-8EA0-F7BC-AE20CEAC5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11E83D-56E3-461E-8FBC-4D08516F5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A0F12-F944-CA0E-EECA-267D4421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4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7B5A-0F0D-9737-D5DF-E92DDA0B4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42039-C2BA-A375-1B3F-CF73157C7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6981FC-4CD7-C43E-1CD7-F5B5B9E02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E82393-5DB6-25DC-6D7D-30F0F1582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F1814-8152-2B86-5D00-05BCF22F6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B5EBCB-D403-31F2-03AA-9FE36611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6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2FD3E-1C71-50B8-F418-123EC357B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4FCB39-63A2-5C55-A62B-989A3B4BCB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F7F095-6C3B-1A44-6B79-5D775203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11E219-34E7-1C3C-5440-ED07397A3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0DB00-3164-749F-F4E2-2F60BB107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74DE4-36DE-1CF2-0AA3-A374361DC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05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4FC874-0255-F937-2FED-1D07A2431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97C5F-530D-ED73-BC79-FB0852E3D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395F1-A04C-0448-BC19-5004A4126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F92CC-24BB-1148-9F89-A6B620B1234E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0731F-666C-1929-821C-48A30F79FF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8B5DB-BBD9-60DC-83D9-EE0C7A1D32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698CB-86D0-8D4F-AAA6-AAD9C457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26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918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324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115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5022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329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13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6800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561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243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1790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48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97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54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0</Words>
  <Application>Microsoft Macintosh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Hironymus Ghodang</dc:creator>
  <cp:lastModifiedBy>Hironymus Ghodang</cp:lastModifiedBy>
  <cp:revision>4</cp:revision>
  <dcterms:created xsi:type="dcterms:W3CDTF">2026-06-17T04:19:45Z</dcterms:created>
  <dcterms:modified xsi:type="dcterms:W3CDTF">2026-06-19T00:04:34Z</dcterms:modified>
</cp:coreProperties>
</file>