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6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7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8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9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0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1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  <p:sldMasterId id="2147483862" r:id="rId2"/>
    <p:sldMasterId id="2147484066" r:id="rId3"/>
    <p:sldMasterId id="2147484283" r:id="rId4"/>
    <p:sldMasterId id="2147484300" r:id="rId5"/>
    <p:sldMasterId id="2147484321" r:id="rId6"/>
    <p:sldMasterId id="2147484356" r:id="rId7"/>
    <p:sldMasterId id="2147484362" r:id="rId8"/>
    <p:sldMasterId id="2147484417" r:id="rId9"/>
    <p:sldMasterId id="2147484454" r:id="rId10"/>
    <p:sldMasterId id="2147484481" r:id="rId11"/>
    <p:sldMasterId id="2147484505" r:id="rId12"/>
  </p:sldMasterIdLst>
  <p:notesMasterIdLst>
    <p:notesMasterId r:id="rId48"/>
  </p:notesMasterIdLst>
  <p:sldIdLst>
    <p:sldId id="2147470642" r:id="rId13"/>
    <p:sldId id="2147477645" r:id="rId14"/>
    <p:sldId id="2147474436" r:id="rId15"/>
    <p:sldId id="2147474438" r:id="rId16"/>
    <p:sldId id="384" r:id="rId17"/>
    <p:sldId id="2147375761" r:id="rId18"/>
    <p:sldId id="2147477641" r:id="rId19"/>
    <p:sldId id="2147477643" r:id="rId20"/>
    <p:sldId id="2147477642" r:id="rId21"/>
    <p:sldId id="385" r:id="rId22"/>
    <p:sldId id="450" r:id="rId23"/>
    <p:sldId id="282" r:id="rId24"/>
    <p:sldId id="2147470650" r:id="rId25"/>
    <p:sldId id="2147375767" r:id="rId26"/>
    <p:sldId id="2147476680" r:id="rId27"/>
    <p:sldId id="2147474366" r:id="rId28"/>
    <p:sldId id="264" r:id="rId29"/>
    <p:sldId id="263" r:id="rId30"/>
    <p:sldId id="258" r:id="rId31"/>
    <p:sldId id="257" r:id="rId32"/>
    <p:sldId id="260" r:id="rId33"/>
    <p:sldId id="262" r:id="rId34"/>
    <p:sldId id="2147379356" r:id="rId35"/>
    <p:sldId id="2147379370" r:id="rId36"/>
    <p:sldId id="2147379364" r:id="rId37"/>
    <p:sldId id="2147379371" r:id="rId38"/>
    <p:sldId id="278" r:id="rId39"/>
    <p:sldId id="2147379366" r:id="rId40"/>
    <p:sldId id="279" r:id="rId41"/>
    <p:sldId id="2147379365" r:id="rId42"/>
    <p:sldId id="2147379362" r:id="rId43"/>
    <p:sldId id="2147379369" r:id="rId44"/>
    <p:sldId id="271" r:id="rId45"/>
    <p:sldId id="274" r:id="rId46"/>
    <p:sldId id="290" r:id="rId47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77"/>
    <p:restoredTop sz="94694"/>
  </p:normalViewPr>
  <p:slideViewPr>
    <p:cSldViewPr snapToGrid="0" snapToObjects="1">
      <p:cViewPr varScale="1">
        <p:scale>
          <a:sx n="81" d="100"/>
          <a:sy n="81" d="100"/>
        </p:scale>
        <p:origin x="285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4213C2-9925-412A-AD01-E2FB5A524C9C}" type="doc">
      <dgm:prSet loTypeId="urn:microsoft.com/office/officeart/2005/8/layout/hierarchy1" loCatId="hierarchy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7C8B10E-796A-4D76-89D7-83619C552582}">
      <dgm:prSet phldrT="[Text]" custT="1"/>
      <dgm:spPr>
        <a:xfrm>
          <a:off x="3773230" y="257838"/>
          <a:ext cx="3611576" cy="1080505"/>
        </a:xfrm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gm:spPr>
      <dgm:t>
        <a:bodyPr/>
        <a:lstStyle/>
        <a:p>
          <a:pPr>
            <a:buNone/>
          </a:pPr>
          <a:r>
            <a:rPr lang="en-US" sz="2400" b="1" dirty="0">
              <a:latin typeface="Bookman Old Style" panose="02050604050505020204" pitchFamily="18" charset="0"/>
              <a:ea typeface="+mn-ea"/>
              <a:cs typeface="+mn-cs"/>
            </a:rPr>
            <a:t>PENERIMA        BELANJA HIBAH</a:t>
          </a:r>
        </a:p>
      </dgm:t>
    </dgm:pt>
    <dgm:pt modelId="{BF7E628F-F594-455D-9241-A171CE0CE050}" type="parTrans" cxnId="{C5677802-8F21-4478-BB4D-EBC07FC845FF}">
      <dgm:prSet/>
      <dgm:spPr/>
      <dgm:t>
        <a:bodyPr/>
        <a:lstStyle/>
        <a:p>
          <a:endParaRPr lang="en-US"/>
        </a:p>
      </dgm:t>
    </dgm:pt>
    <dgm:pt modelId="{DF3CDA43-BFD9-4D0F-9F88-9C1837BC62F1}" type="sibTrans" cxnId="{C5677802-8F21-4478-BB4D-EBC07FC845FF}">
      <dgm:prSet/>
      <dgm:spPr/>
      <dgm:t>
        <a:bodyPr/>
        <a:lstStyle/>
        <a:p>
          <a:endParaRPr lang="en-US"/>
        </a:p>
      </dgm:t>
    </dgm:pt>
    <dgm:pt modelId="{E544A052-DB52-4D74-9DF0-9CE494F0AF98}">
      <dgm:prSet phldrT="[Text]" custT="1"/>
      <dgm:spPr>
        <a:xfrm>
          <a:off x="2663777" y="1833220"/>
          <a:ext cx="1701583" cy="1080505"/>
        </a:xfrm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gm:spPr>
      <dgm:t>
        <a:bodyPr/>
        <a:lstStyle/>
        <a:p>
          <a:pPr>
            <a:buNone/>
          </a:pPr>
          <a:r>
            <a:rPr lang="en-US" sz="1600" dirty="0">
              <a:latin typeface="Bookman Old Style" panose="02050604050505020204" pitchFamily="18" charset="0"/>
              <a:ea typeface="+mn-ea"/>
              <a:cs typeface="+mn-cs"/>
            </a:rPr>
            <a:t>PEMERINTAH DAERAH LAINNYA</a:t>
          </a:r>
        </a:p>
      </dgm:t>
    </dgm:pt>
    <dgm:pt modelId="{95478B3F-75B0-432D-8BD3-E1B144F3EAA0}" type="parTrans" cxnId="{1A5746A0-FDFF-466F-BB6C-33F17248F4BB}">
      <dgm:prSet/>
      <dgm:spPr>
        <a:xfrm>
          <a:off x="3325503" y="1158732"/>
          <a:ext cx="2064449" cy="494877"/>
        </a:xfrm>
        <a:sp3d z="-40000" prstMaterial="matte"/>
      </dgm:spPr>
      <dgm:t>
        <a:bodyPr/>
        <a:lstStyle/>
        <a:p>
          <a:endParaRPr lang="en-US"/>
        </a:p>
      </dgm:t>
    </dgm:pt>
    <dgm:pt modelId="{7D332141-87CA-4D54-B178-403214C6037A}" type="sibTrans" cxnId="{1A5746A0-FDFF-466F-BB6C-33F17248F4BB}">
      <dgm:prSet/>
      <dgm:spPr/>
      <dgm:t>
        <a:bodyPr/>
        <a:lstStyle/>
        <a:p>
          <a:endParaRPr lang="en-US"/>
        </a:p>
      </dgm:t>
    </dgm:pt>
    <dgm:pt modelId="{C1BF7EC6-B9D7-4B64-9EA0-08DE39D08FBD}">
      <dgm:prSet phldrT="[Text]" custT="1"/>
      <dgm:spPr>
        <a:xfrm>
          <a:off x="4743489" y="1833220"/>
          <a:ext cx="1701583" cy="1080505"/>
        </a:xfrm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gm:spPr>
      <dgm:t>
        <a:bodyPr/>
        <a:lstStyle/>
        <a:p>
          <a:pPr>
            <a:buNone/>
          </a:pPr>
          <a:r>
            <a:rPr lang="en-US" sz="1600" dirty="0">
              <a:latin typeface="Bookman Old Style" panose="02050604050505020204" pitchFamily="18" charset="0"/>
              <a:ea typeface="+mn-ea"/>
              <a:cs typeface="+mn-cs"/>
            </a:rPr>
            <a:t>BUMN/BUMD</a:t>
          </a:r>
        </a:p>
      </dgm:t>
    </dgm:pt>
    <dgm:pt modelId="{C27E1F4B-94AC-441C-99CC-5517125F1758}" type="parTrans" cxnId="{A194DDD0-631A-4056-89FE-D7BEF42A3117}">
      <dgm:prSet/>
      <dgm:spPr>
        <a:xfrm>
          <a:off x="5344233" y="1158732"/>
          <a:ext cx="91440" cy="494877"/>
        </a:xfrm>
        <a:sp3d z="-40000" prstMaterial="matte"/>
      </dgm:spPr>
      <dgm:t>
        <a:bodyPr/>
        <a:lstStyle/>
        <a:p>
          <a:endParaRPr lang="en-US"/>
        </a:p>
      </dgm:t>
    </dgm:pt>
    <dgm:pt modelId="{E44C849E-ADFE-40B5-AFAA-549187239116}" type="sibTrans" cxnId="{A194DDD0-631A-4056-89FE-D7BEF42A3117}">
      <dgm:prSet/>
      <dgm:spPr/>
      <dgm:t>
        <a:bodyPr/>
        <a:lstStyle/>
        <a:p>
          <a:endParaRPr lang="en-US"/>
        </a:p>
      </dgm:t>
    </dgm:pt>
    <dgm:pt modelId="{8D6CB4DB-35D4-48FA-B870-D09A20773476}">
      <dgm:prSet phldrT="[Text]" custT="1"/>
      <dgm:spPr>
        <a:xfrm>
          <a:off x="6823202" y="1833220"/>
          <a:ext cx="2061195" cy="1080505"/>
        </a:xfrm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gm:spPr>
      <dgm:t>
        <a:bodyPr/>
        <a:lstStyle/>
        <a:p>
          <a:pPr>
            <a:buNone/>
          </a:pPr>
          <a:r>
            <a:rPr lang="en-US" sz="1400" dirty="0">
              <a:latin typeface="Bookman Old Style" panose="02050604050505020204" pitchFamily="18" charset="0"/>
              <a:ea typeface="+mn-ea"/>
              <a:cs typeface="+mn-cs"/>
            </a:rPr>
            <a:t>BADAN, LEMBAGA, ORMAS YANG BERBADAN HUKUM INDONESIA</a:t>
          </a:r>
        </a:p>
      </dgm:t>
    </dgm:pt>
    <dgm:pt modelId="{F4C2EDE0-BCC2-49C2-AB6F-CBB9A2358D10}" type="parTrans" cxnId="{78179600-B237-4B01-A55A-1D7F28B4D2BD}">
      <dgm:prSet/>
      <dgm:spPr>
        <a:xfrm>
          <a:off x="5389953" y="1158732"/>
          <a:ext cx="2274782" cy="494877"/>
        </a:xfrm>
        <a:sp3d z="-40000" prstMaterial="matte"/>
      </dgm:spPr>
      <dgm:t>
        <a:bodyPr/>
        <a:lstStyle/>
        <a:p>
          <a:endParaRPr lang="en-US"/>
        </a:p>
      </dgm:t>
    </dgm:pt>
    <dgm:pt modelId="{9A6A49ED-584E-49D3-BD28-CD15FCA41290}" type="sibTrans" cxnId="{78179600-B237-4B01-A55A-1D7F28B4D2BD}">
      <dgm:prSet/>
      <dgm:spPr/>
      <dgm:t>
        <a:bodyPr/>
        <a:lstStyle/>
        <a:p>
          <a:endParaRPr lang="en-US"/>
        </a:p>
      </dgm:t>
    </dgm:pt>
    <dgm:pt modelId="{3C3A2D2F-DFF4-4266-8CFB-620553EC6A88}">
      <dgm:prSet phldrT="[Text]" custT="1"/>
      <dgm:spPr>
        <a:xfrm>
          <a:off x="193925" y="1833220"/>
          <a:ext cx="2091722" cy="1080505"/>
        </a:xfrm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gm:spPr>
      <dgm:t>
        <a:bodyPr/>
        <a:lstStyle/>
        <a:p>
          <a:pPr>
            <a:buNone/>
          </a:pPr>
          <a:r>
            <a:rPr lang="en-US" sz="1800" b="0" dirty="0">
              <a:highlight>
                <a:srgbClr val="FFFF00"/>
              </a:highlight>
              <a:latin typeface="Bookman Old Style" panose="02050604050505020204" pitchFamily="18" charset="0"/>
              <a:ea typeface="+mn-ea"/>
              <a:cs typeface="+mn-cs"/>
            </a:rPr>
            <a:t>PEMERINTAH PUSAT</a:t>
          </a:r>
        </a:p>
      </dgm:t>
    </dgm:pt>
    <dgm:pt modelId="{5D04FFEB-6054-4BBA-8C51-1559400A634F}" type="parTrans" cxnId="{D1544799-EF40-4644-A1C6-DA5C026FB903}">
      <dgm:prSet/>
      <dgm:spPr>
        <a:xfrm>
          <a:off x="1050721" y="1158732"/>
          <a:ext cx="4339231" cy="494877"/>
        </a:xfrm>
        <a:sp3d z="-40000" prstMaterial="matte"/>
      </dgm:spPr>
      <dgm:t>
        <a:bodyPr/>
        <a:lstStyle/>
        <a:p>
          <a:endParaRPr lang="en-US"/>
        </a:p>
      </dgm:t>
    </dgm:pt>
    <dgm:pt modelId="{5A06F7AA-F9C6-4770-8E83-267E1FE7104F}" type="sibTrans" cxnId="{D1544799-EF40-4644-A1C6-DA5C026FB903}">
      <dgm:prSet/>
      <dgm:spPr/>
      <dgm:t>
        <a:bodyPr/>
        <a:lstStyle/>
        <a:p>
          <a:endParaRPr lang="en-US"/>
        </a:p>
      </dgm:t>
    </dgm:pt>
    <dgm:pt modelId="{D6E360E3-AF05-4C41-BAEA-32DA9258DF93}">
      <dgm:prSet phldrT="[Text]" custT="1"/>
      <dgm:spPr>
        <a:xfrm>
          <a:off x="9262528" y="1833220"/>
          <a:ext cx="1701583" cy="1080505"/>
        </a:xfrm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gm:spPr>
      <dgm:t>
        <a:bodyPr/>
        <a:lstStyle/>
        <a:p>
          <a:pPr>
            <a:buNone/>
          </a:pPr>
          <a:r>
            <a:rPr lang="en-US" sz="2000" b="0" dirty="0">
              <a:latin typeface="Bookman Old Style" panose="02050604050505020204" pitchFamily="18" charset="0"/>
              <a:ea typeface="+mn-ea"/>
              <a:cs typeface="+mn-cs"/>
            </a:rPr>
            <a:t>PARTAI POLITIK</a:t>
          </a:r>
        </a:p>
      </dgm:t>
    </dgm:pt>
    <dgm:pt modelId="{EAA9BA62-0B0E-4CE4-8510-FEDCFFC2428D}" type="parTrans" cxnId="{F663A45E-C990-4612-B7EB-32DBBFA141E5}">
      <dgm:prSet/>
      <dgm:spPr>
        <a:xfrm>
          <a:off x="5389953" y="1158732"/>
          <a:ext cx="4534301" cy="494877"/>
        </a:xfrm>
        <a:sp3d z="-40000" prstMaterial="matte"/>
      </dgm:spPr>
      <dgm:t>
        <a:bodyPr/>
        <a:lstStyle/>
        <a:p>
          <a:endParaRPr lang="en-US"/>
        </a:p>
      </dgm:t>
    </dgm:pt>
    <dgm:pt modelId="{AEA18529-A556-4D6F-8DA3-80854718C7FE}" type="sibTrans" cxnId="{F663A45E-C990-4612-B7EB-32DBBFA141E5}">
      <dgm:prSet/>
      <dgm:spPr/>
      <dgm:t>
        <a:bodyPr/>
        <a:lstStyle/>
        <a:p>
          <a:endParaRPr lang="en-US"/>
        </a:p>
      </dgm:t>
    </dgm:pt>
    <dgm:pt modelId="{04FE72EC-F752-4EDD-8189-F0BAB238AF93}" type="pres">
      <dgm:prSet presAssocID="{0F4213C2-9925-412A-AD01-E2FB5A524C9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D0682FC-C7CD-4906-A358-E0F466D67AD2}" type="pres">
      <dgm:prSet presAssocID="{F7C8B10E-796A-4D76-89D7-83619C552582}" presName="hierRoot1" presStyleCnt="0"/>
      <dgm:spPr/>
    </dgm:pt>
    <dgm:pt modelId="{67846326-97B3-4B0E-AC64-D7EA6F6AD202}" type="pres">
      <dgm:prSet presAssocID="{F7C8B10E-796A-4D76-89D7-83619C552582}" presName="composite" presStyleCnt="0"/>
      <dgm:spPr/>
    </dgm:pt>
    <dgm:pt modelId="{ADC107EE-AA98-4CF2-B258-877AC8426A3B}" type="pres">
      <dgm:prSet presAssocID="{F7C8B10E-796A-4D76-89D7-83619C552582}" presName="background" presStyleLbl="node0" presStyleIdx="0" presStyleCnt="1"/>
      <dgm:spPr/>
    </dgm:pt>
    <dgm:pt modelId="{AF684FA4-E1C0-4A5E-98DE-5A1D9A75B50D}" type="pres">
      <dgm:prSet presAssocID="{F7C8B10E-796A-4D76-89D7-83619C552582}" presName="text" presStyleLbl="fgAcc0" presStyleIdx="0" presStyleCnt="1" custScaleX="169066">
        <dgm:presLayoutVars>
          <dgm:chPref val="3"/>
        </dgm:presLayoutVars>
      </dgm:prSet>
      <dgm:spPr/>
    </dgm:pt>
    <dgm:pt modelId="{7C064420-CDA7-40F2-B29F-6D769E7B72C6}" type="pres">
      <dgm:prSet presAssocID="{F7C8B10E-796A-4D76-89D7-83619C552582}" presName="hierChild2" presStyleCnt="0"/>
      <dgm:spPr/>
    </dgm:pt>
    <dgm:pt modelId="{20AD0CF2-5FDC-425F-A9BB-C77716F4E31D}" type="pres">
      <dgm:prSet presAssocID="{5D04FFEB-6054-4BBA-8C51-1559400A634F}" presName="Name10" presStyleLbl="parChTrans1D2" presStyleIdx="0" presStyleCnt="5"/>
      <dgm:spPr/>
    </dgm:pt>
    <dgm:pt modelId="{7FCDBA1C-71A6-49CB-9B00-0A10E096F61E}" type="pres">
      <dgm:prSet presAssocID="{3C3A2D2F-DFF4-4266-8CFB-620553EC6A88}" presName="hierRoot2" presStyleCnt="0"/>
      <dgm:spPr/>
    </dgm:pt>
    <dgm:pt modelId="{F6EEF2E4-16B0-4656-9097-992A5CBF2336}" type="pres">
      <dgm:prSet presAssocID="{3C3A2D2F-DFF4-4266-8CFB-620553EC6A88}" presName="composite2" presStyleCnt="0"/>
      <dgm:spPr/>
    </dgm:pt>
    <dgm:pt modelId="{8352E96D-6405-4C2A-8331-D194259ABF47}" type="pres">
      <dgm:prSet presAssocID="{3C3A2D2F-DFF4-4266-8CFB-620553EC6A88}" presName="background2" presStyleLbl="node2" presStyleIdx="0" presStyleCnt="5"/>
      <dgm:spPr/>
    </dgm:pt>
    <dgm:pt modelId="{671D10DD-11C9-4E6A-BAB9-7586D607A4A0}" type="pres">
      <dgm:prSet presAssocID="{3C3A2D2F-DFF4-4266-8CFB-620553EC6A88}" presName="text2" presStyleLbl="fgAcc2" presStyleIdx="0" presStyleCnt="5" custScaleX="111902">
        <dgm:presLayoutVars>
          <dgm:chPref val="3"/>
        </dgm:presLayoutVars>
      </dgm:prSet>
      <dgm:spPr/>
    </dgm:pt>
    <dgm:pt modelId="{A6E48406-0AD8-41B4-B076-2494A26A47A4}" type="pres">
      <dgm:prSet presAssocID="{3C3A2D2F-DFF4-4266-8CFB-620553EC6A88}" presName="hierChild3" presStyleCnt="0"/>
      <dgm:spPr/>
    </dgm:pt>
    <dgm:pt modelId="{34AE0051-BBD3-4F0E-86FA-3CD583EE6239}" type="pres">
      <dgm:prSet presAssocID="{95478B3F-75B0-432D-8BD3-E1B144F3EAA0}" presName="Name10" presStyleLbl="parChTrans1D2" presStyleIdx="1" presStyleCnt="5"/>
      <dgm:spPr/>
    </dgm:pt>
    <dgm:pt modelId="{DD0E50BC-6163-49D3-B7C8-640C209A7D53}" type="pres">
      <dgm:prSet presAssocID="{E544A052-DB52-4D74-9DF0-9CE494F0AF98}" presName="hierRoot2" presStyleCnt="0"/>
      <dgm:spPr/>
    </dgm:pt>
    <dgm:pt modelId="{A9950495-6C0E-4832-B60C-2DCAB1A774A6}" type="pres">
      <dgm:prSet presAssocID="{E544A052-DB52-4D74-9DF0-9CE494F0AF98}" presName="composite2" presStyleCnt="0"/>
      <dgm:spPr/>
    </dgm:pt>
    <dgm:pt modelId="{14306DC6-0737-4BD1-8A51-151BD81F17DA}" type="pres">
      <dgm:prSet presAssocID="{E544A052-DB52-4D74-9DF0-9CE494F0AF98}" presName="background2" presStyleLbl="node2" presStyleIdx="1" presStyleCnt="5"/>
      <dgm:spPr/>
    </dgm:pt>
    <dgm:pt modelId="{0ABEF233-F9E6-44F1-824B-8D43496DE3DE}" type="pres">
      <dgm:prSet presAssocID="{E544A052-DB52-4D74-9DF0-9CE494F0AF98}" presName="text2" presStyleLbl="fgAcc2" presStyleIdx="1" presStyleCnt="5">
        <dgm:presLayoutVars>
          <dgm:chPref val="3"/>
        </dgm:presLayoutVars>
      </dgm:prSet>
      <dgm:spPr/>
    </dgm:pt>
    <dgm:pt modelId="{4BF77B18-E022-4DF5-981C-23726F2FD7D8}" type="pres">
      <dgm:prSet presAssocID="{E544A052-DB52-4D74-9DF0-9CE494F0AF98}" presName="hierChild3" presStyleCnt="0"/>
      <dgm:spPr/>
    </dgm:pt>
    <dgm:pt modelId="{E4B99362-7C7C-4B64-9996-591FDB462834}" type="pres">
      <dgm:prSet presAssocID="{C27E1F4B-94AC-441C-99CC-5517125F1758}" presName="Name10" presStyleLbl="parChTrans1D2" presStyleIdx="2" presStyleCnt="5"/>
      <dgm:spPr/>
    </dgm:pt>
    <dgm:pt modelId="{84FD0BC8-167D-4C7B-B835-E66FD5023ECA}" type="pres">
      <dgm:prSet presAssocID="{C1BF7EC6-B9D7-4B64-9EA0-08DE39D08FBD}" presName="hierRoot2" presStyleCnt="0"/>
      <dgm:spPr/>
    </dgm:pt>
    <dgm:pt modelId="{0FD33892-1E3F-4834-95AD-C857A5D0B668}" type="pres">
      <dgm:prSet presAssocID="{C1BF7EC6-B9D7-4B64-9EA0-08DE39D08FBD}" presName="composite2" presStyleCnt="0"/>
      <dgm:spPr/>
    </dgm:pt>
    <dgm:pt modelId="{4EA314AF-B959-4EF6-A37C-7345BB4DDFFE}" type="pres">
      <dgm:prSet presAssocID="{C1BF7EC6-B9D7-4B64-9EA0-08DE39D08FBD}" presName="background2" presStyleLbl="node2" presStyleIdx="2" presStyleCnt="5"/>
      <dgm:spPr/>
    </dgm:pt>
    <dgm:pt modelId="{B0A0E408-5F2B-45B9-831D-549A03F09DC0}" type="pres">
      <dgm:prSet presAssocID="{C1BF7EC6-B9D7-4B64-9EA0-08DE39D08FBD}" presName="text2" presStyleLbl="fgAcc2" presStyleIdx="2" presStyleCnt="5">
        <dgm:presLayoutVars>
          <dgm:chPref val="3"/>
        </dgm:presLayoutVars>
      </dgm:prSet>
      <dgm:spPr/>
    </dgm:pt>
    <dgm:pt modelId="{BBB513CA-6E03-421A-9800-9BE11AC2D7CB}" type="pres">
      <dgm:prSet presAssocID="{C1BF7EC6-B9D7-4B64-9EA0-08DE39D08FBD}" presName="hierChild3" presStyleCnt="0"/>
      <dgm:spPr/>
    </dgm:pt>
    <dgm:pt modelId="{0D31DE8E-8399-41B2-AE9B-148696F0D7F7}" type="pres">
      <dgm:prSet presAssocID="{F4C2EDE0-BCC2-49C2-AB6F-CBB9A2358D10}" presName="Name10" presStyleLbl="parChTrans1D2" presStyleIdx="3" presStyleCnt="5"/>
      <dgm:spPr/>
    </dgm:pt>
    <dgm:pt modelId="{55B8066C-FEA9-4788-9866-D4C9031D303E}" type="pres">
      <dgm:prSet presAssocID="{8D6CB4DB-35D4-48FA-B870-D09A20773476}" presName="hierRoot2" presStyleCnt="0"/>
      <dgm:spPr/>
    </dgm:pt>
    <dgm:pt modelId="{981D3526-27A8-42F6-B308-734EB844CAA0}" type="pres">
      <dgm:prSet presAssocID="{8D6CB4DB-35D4-48FA-B870-D09A20773476}" presName="composite2" presStyleCnt="0"/>
      <dgm:spPr/>
    </dgm:pt>
    <dgm:pt modelId="{9B3228CD-4A4E-47F9-ADB9-387B1A7E1B52}" type="pres">
      <dgm:prSet presAssocID="{8D6CB4DB-35D4-48FA-B870-D09A20773476}" presName="background2" presStyleLbl="node2" presStyleIdx="3" presStyleCnt="5"/>
      <dgm:spPr/>
    </dgm:pt>
    <dgm:pt modelId="{2A7903EC-D367-4362-A3D8-0A15A7886D9B}" type="pres">
      <dgm:prSet presAssocID="{8D6CB4DB-35D4-48FA-B870-D09A20773476}" presName="text2" presStyleLbl="fgAcc2" presStyleIdx="3" presStyleCnt="5" custScaleX="122930">
        <dgm:presLayoutVars>
          <dgm:chPref val="3"/>
        </dgm:presLayoutVars>
      </dgm:prSet>
      <dgm:spPr/>
    </dgm:pt>
    <dgm:pt modelId="{CEF22EEA-26D6-466D-894E-CE732F586772}" type="pres">
      <dgm:prSet presAssocID="{8D6CB4DB-35D4-48FA-B870-D09A20773476}" presName="hierChild3" presStyleCnt="0"/>
      <dgm:spPr/>
    </dgm:pt>
    <dgm:pt modelId="{0A9063D5-89B6-480F-8B93-04561AAF05DE}" type="pres">
      <dgm:prSet presAssocID="{EAA9BA62-0B0E-4CE4-8510-FEDCFFC2428D}" presName="Name10" presStyleLbl="parChTrans1D2" presStyleIdx="4" presStyleCnt="5"/>
      <dgm:spPr/>
    </dgm:pt>
    <dgm:pt modelId="{B5BE5A71-3E29-4E92-8415-29AA3B1BAD3D}" type="pres">
      <dgm:prSet presAssocID="{D6E360E3-AF05-4C41-BAEA-32DA9258DF93}" presName="hierRoot2" presStyleCnt="0"/>
      <dgm:spPr/>
    </dgm:pt>
    <dgm:pt modelId="{85E05129-DC5F-4D50-9F33-EFD42134CD50}" type="pres">
      <dgm:prSet presAssocID="{D6E360E3-AF05-4C41-BAEA-32DA9258DF93}" presName="composite2" presStyleCnt="0"/>
      <dgm:spPr/>
    </dgm:pt>
    <dgm:pt modelId="{DF58BEA8-D891-4B93-97B1-2BBE708160E5}" type="pres">
      <dgm:prSet presAssocID="{D6E360E3-AF05-4C41-BAEA-32DA9258DF93}" presName="background2" presStyleLbl="node2" presStyleIdx="4" presStyleCnt="5"/>
      <dgm:spPr/>
    </dgm:pt>
    <dgm:pt modelId="{84B4557A-973B-4B37-878E-77F40A884C55}" type="pres">
      <dgm:prSet presAssocID="{D6E360E3-AF05-4C41-BAEA-32DA9258DF93}" presName="text2" presStyleLbl="fgAcc2" presStyleIdx="4" presStyleCnt="5" custScaleX="109498">
        <dgm:presLayoutVars>
          <dgm:chPref val="3"/>
        </dgm:presLayoutVars>
      </dgm:prSet>
      <dgm:spPr/>
    </dgm:pt>
    <dgm:pt modelId="{464580BD-3AFA-41F2-885F-50997C6CC5FE}" type="pres">
      <dgm:prSet presAssocID="{D6E360E3-AF05-4C41-BAEA-32DA9258DF93}" presName="hierChild3" presStyleCnt="0"/>
      <dgm:spPr/>
    </dgm:pt>
  </dgm:ptLst>
  <dgm:cxnLst>
    <dgm:cxn modelId="{78179600-B237-4B01-A55A-1D7F28B4D2BD}" srcId="{F7C8B10E-796A-4D76-89D7-83619C552582}" destId="{8D6CB4DB-35D4-48FA-B870-D09A20773476}" srcOrd="3" destOrd="0" parTransId="{F4C2EDE0-BCC2-49C2-AB6F-CBB9A2358D10}" sibTransId="{9A6A49ED-584E-49D3-BD28-CD15FCA41290}"/>
    <dgm:cxn modelId="{C5677802-8F21-4478-BB4D-EBC07FC845FF}" srcId="{0F4213C2-9925-412A-AD01-E2FB5A524C9C}" destId="{F7C8B10E-796A-4D76-89D7-83619C552582}" srcOrd="0" destOrd="0" parTransId="{BF7E628F-F594-455D-9241-A171CE0CE050}" sibTransId="{DF3CDA43-BFD9-4D0F-9F88-9C1837BC62F1}"/>
    <dgm:cxn modelId="{AB6A3D2C-36AE-4AB6-A6B1-30701B8C0108}" type="presOf" srcId="{EAA9BA62-0B0E-4CE4-8510-FEDCFFC2428D}" destId="{0A9063D5-89B6-480F-8B93-04561AAF05DE}" srcOrd="0" destOrd="0" presId="urn:microsoft.com/office/officeart/2005/8/layout/hierarchy1"/>
    <dgm:cxn modelId="{EEA0392E-6F13-49EF-A13F-35530B1268F1}" type="presOf" srcId="{95478B3F-75B0-432D-8BD3-E1B144F3EAA0}" destId="{34AE0051-BBD3-4F0E-86FA-3CD583EE6239}" srcOrd="0" destOrd="0" presId="urn:microsoft.com/office/officeart/2005/8/layout/hierarchy1"/>
    <dgm:cxn modelId="{F663A45E-C990-4612-B7EB-32DBBFA141E5}" srcId="{F7C8B10E-796A-4D76-89D7-83619C552582}" destId="{D6E360E3-AF05-4C41-BAEA-32DA9258DF93}" srcOrd="4" destOrd="0" parTransId="{EAA9BA62-0B0E-4CE4-8510-FEDCFFC2428D}" sibTransId="{AEA18529-A556-4D6F-8DA3-80854718C7FE}"/>
    <dgm:cxn modelId="{A247EE65-B954-4E55-A8F6-C03BBCF0AC39}" type="presOf" srcId="{D6E360E3-AF05-4C41-BAEA-32DA9258DF93}" destId="{84B4557A-973B-4B37-878E-77F40A884C55}" srcOrd="0" destOrd="0" presId="urn:microsoft.com/office/officeart/2005/8/layout/hierarchy1"/>
    <dgm:cxn modelId="{9B542050-E027-420F-823B-5BC6ED8BEDA6}" type="presOf" srcId="{C27E1F4B-94AC-441C-99CC-5517125F1758}" destId="{E4B99362-7C7C-4B64-9996-591FDB462834}" srcOrd="0" destOrd="0" presId="urn:microsoft.com/office/officeart/2005/8/layout/hierarchy1"/>
    <dgm:cxn modelId="{71351F7B-7837-4B5D-838B-C94AD9119C27}" type="presOf" srcId="{5D04FFEB-6054-4BBA-8C51-1559400A634F}" destId="{20AD0CF2-5FDC-425F-A9BB-C77716F4E31D}" srcOrd="0" destOrd="0" presId="urn:microsoft.com/office/officeart/2005/8/layout/hierarchy1"/>
    <dgm:cxn modelId="{D1544799-EF40-4644-A1C6-DA5C026FB903}" srcId="{F7C8B10E-796A-4D76-89D7-83619C552582}" destId="{3C3A2D2F-DFF4-4266-8CFB-620553EC6A88}" srcOrd="0" destOrd="0" parTransId="{5D04FFEB-6054-4BBA-8C51-1559400A634F}" sibTransId="{5A06F7AA-F9C6-4770-8E83-267E1FE7104F}"/>
    <dgm:cxn modelId="{24C0F199-8939-4F08-A273-0EE52A461B6B}" type="presOf" srcId="{E544A052-DB52-4D74-9DF0-9CE494F0AF98}" destId="{0ABEF233-F9E6-44F1-824B-8D43496DE3DE}" srcOrd="0" destOrd="0" presId="urn:microsoft.com/office/officeart/2005/8/layout/hierarchy1"/>
    <dgm:cxn modelId="{1A5746A0-FDFF-466F-BB6C-33F17248F4BB}" srcId="{F7C8B10E-796A-4D76-89D7-83619C552582}" destId="{E544A052-DB52-4D74-9DF0-9CE494F0AF98}" srcOrd="1" destOrd="0" parTransId="{95478B3F-75B0-432D-8BD3-E1B144F3EAA0}" sibTransId="{7D332141-87CA-4D54-B178-403214C6037A}"/>
    <dgm:cxn modelId="{5D23E1A1-6E27-47F1-A2CE-3DFF56F85FE7}" type="presOf" srcId="{0F4213C2-9925-412A-AD01-E2FB5A524C9C}" destId="{04FE72EC-F752-4EDD-8189-F0BAB238AF93}" srcOrd="0" destOrd="0" presId="urn:microsoft.com/office/officeart/2005/8/layout/hierarchy1"/>
    <dgm:cxn modelId="{238583AF-F3D6-455A-8377-54ED8EC38441}" type="presOf" srcId="{F7C8B10E-796A-4D76-89D7-83619C552582}" destId="{AF684FA4-E1C0-4A5E-98DE-5A1D9A75B50D}" srcOrd="0" destOrd="0" presId="urn:microsoft.com/office/officeart/2005/8/layout/hierarchy1"/>
    <dgm:cxn modelId="{81AC6CB9-0B4F-4A5D-B348-BE9A06E8B3F2}" type="presOf" srcId="{C1BF7EC6-B9D7-4B64-9EA0-08DE39D08FBD}" destId="{B0A0E408-5F2B-45B9-831D-549A03F09DC0}" srcOrd="0" destOrd="0" presId="urn:microsoft.com/office/officeart/2005/8/layout/hierarchy1"/>
    <dgm:cxn modelId="{BE1AE3BE-C3E6-4260-8AAF-A0F7612EF153}" type="presOf" srcId="{8D6CB4DB-35D4-48FA-B870-D09A20773476}" destId="{2A7903EC-D367-4362-A3D8-0A15A7886D9B}" srcOrd="0" destOrd="0" presId="urn:microsoft.com/office/officeart/2005/8/layout/hierarchy1"/>
    <dgm:cxn modelId="{C3D8FEC2-218D-40C7-8947-0F972033948A}" type="presOf" srcId="{3C3A2D2F-DFF4-4266-8CFB-620553EC6A88}" destId="{671D10DD-11C9-4E6A-BAB9-7586D607A4A0}" srcOrd="0" destOrd="0" presId="urn:microsoft.com/office/officeart/2005/8/layout/hierarchy1"/>
    <dgm:cxn modelId="{A194DDD0-631A-4056-89FE-D7BEF42A3117}" srcId="{F7C8B10E-796A-4D76-89D7-83619C552582}" destId="{C1BF7EC6-B9D7-4B64-9EA0-08DE39D08FBD}" srcOrd="2" destOrd="0" parTransId="{C27E1F4B-94AC-441C-99CC-5517125F1758}" sibTransId="{E44C849E-ADFE-40B5-AFAA-549187239116}"/>
    <dgm:cxn modelId="{D771EADA-F45C-4D1F-8708-94C96E47667E}" type="presOf" srcId="{F4C2EDE0-BCC2-49C2-AB6F-CBB9A2358D10}" destId="{0D31DE8E-8399-41B2-AE9B-148696F0D7F7}" srcOrd="0" destOrd="0" presId="urn:microsoft.com/office/officeart/2005/8/layout/hierarchy1"/>
    <dgm:cxn modelId="{AF5A1EDE-FE7D-487B-8272-4D031B6E84EF}" type="presParOf" srcId="{04FE72EC-F752-4EDD-8189-F0BAB238AF93}" destId="{4D0682FC-C7CD-4906-A358-E0F466D67AD2}" srcOrd="0" destOrd="0" presId="urn:microsoft.com/office/officeart/2005/8/layout/hierarchy1"/>
    <dgm:cxn modelId="{D234ACDB-B5D1-4D03-A328-A2B94E929220}" type="presParOf" srcId="{4D0682FC-C7CD-4906-A358-E0F466D67AD2}" destId="{67846326-97B3-4B0E-AC64-D7EA6F6AD202}" srcOrd="0" destOrd="0" presId="urn:microsoft.com/office/officeart/2005/8/layout/hierarchy1"/>
    <dgm:cxn modelId="{32A75698-9E4F-4232-BB0E-4EC265539B04}" type="presParOf" srcId="{67846326-97B3-4B0E-AC64-D7EA6F6AD202}" destId="{ADC107EE-AA98-4CF2-B258-877AC8426A3B}" srcOrd="0" destOrd="0" presId="urn:microsoft.com/office/officeart/2005/8/layout/hierarchy1"/>
    <dgm:cxn modelId="{2B078BDD-5714-452F-9830-15B9F6812DC9}" type="presParOf" srcId="{67846326-97B3-4B0E-AC64-D7EA6F6AD202}" destId="{AF684FA4-E1C0-4A5E-98DE-5A1D9A75B50D}" srcOrd="1" destOrd="0" presId="urn:microsoft.com/office/officeart/2005/8/layout/hierarchy1"/>
    <dgm:cxn modelId="{67344B8A-ADC0-497A-9612-A6E17CD95F92}" type="presParOf" srcId="{4D0682FC-C7CD-4906-A358-E0F466D67AD2}" destId="{7C064420-CDA7-40F2-B29F-6D769E7B72C6}" srcOrd="1" destOrd="0" presId="urn:microsoft.com/office/officeart/2005/8/layout/hierarchy1"/>
    <dgm:cxn modelId="{F97FF23C-ED80-4715-A07E-340273235F06}" type="presParOf" srcId="{7C064420-CDA7-40F2-B29F-6D769E7B72C6}" destId="{20AD0CF2-5FDC-425F-A9BB-C77716F4E31D}" srcOrd="0" destOrd="0" presId="urn:microsoft.com/office/officeart/2005/8/layout/hierarchy1"/>
    <dgm:cxn modelId="{ECB42F8C-EFEC-4D5A-9732-8063EB2BC5C3}" type="presParOf" srcId="{7C064420-CDA7-40F2-B29F-6D769E7B72C6}" destId="{7FCDBA1C-71A6-49CB-9B00-0A10E096F61E}" srcOrd="1" destOrd="0" presId="urn:microsoft.com/office/officeart/2005/8/layout/hierarchy1"/>
    <dgm:cxn modelId="{59735F8C-0CB7-40F3-AC60-C5E9149251B4}" type="presParOf" srcId="{7FCDBA1C-71A6-49CB-9B00-0A10E096F61E}" destId="{F6EEF2E4-16B0-4656-9097-992A5CBF2336}" srcOrd="0" destOrd="0" presId="urn:microsoft.com/office/officeart/2005/8/layout/hierarchy1"/>
    <dgm:cxn modelId="{02041388-216E-42A4-9AE2-CC3710FA7846}" type="presParOf" srcId="{F6EEF2E4-16B0-4656-9097-992A5CBF2336}" destId="{8352E96D-6405-4C2A-8331-D194259ABF47}" srcOrd="0" destOrd="0" presId="urn:microsoft.com/office/officeart/2005/8/layout/hierarchy1"/>
    <dgm:cxn modelId="{55E75DE7-E198-423C-A41F-FBC9ACEF7808}" type="presParOf" srcId="{F6EEF2E4-16B0-4656-9097-992A5CBF2336}" destId="{671D10DD-11C9-4E6A-BAB9-7586D607A4A0}" srcOrd="1" destOrd="0" presId="urn:microsoft.com/office/officeart/2005/8/layout/hierarchy1"/>
    <dgm:cxn modelId="{80ED5BF1-8DA9-4182-A161-F3820DB0BC64}" type="presParOf" srcId="{7FCDBA1C-71A6-49CB-9B00-0A10E096F61E}" destId="{A6E48406-0AD8-41B4-B076-2494A26A47A4}" srcOrd="1" destOrd="0" presId="urn:microsoft.com/office/officeart/2005/8/layout/hierarchy1"/>
    <dgm:cxn modelId="{4C50F3B4-4D5F-4542-9874-20215BB0BB61}" type="presParOf" srcId="{7C064420-CDA7-40F2-B29F-6D769E7B72C6}" destId="{34AE0051-BBD3-4F0E-86FA-3CD583EE6239}" srcOrd="2" destOrd="0" presId="urn:microsoft.com/office/officeart/2005/8/layout/hierarchy1"/>
    <dgm:cxn modelId="{73F9D9C2-9FE4-4958-9623-CA0705F1F744}" type="presParOf" srcId="{7C064420-CDA7-40F2-B29F-6D769E7B72C6}" destId="{DD0E50BC-6163-49D3-B7C8-640C209A7D53}" srcOrd="3" destOrd="0" presId="urn:microsoft.com/office/officeart/2005/8/layout/hierarchy1"/>
    <dgm:cxn modelId="{908AE5A4-4D6C-45D2-B7B8-9BEBF7FC62EF}" type="presParOf" srcId="{DD0E50BC-6163-49D3-B7C8-640C209A7D53}" destId="{A9950495-6C0E-4832-B60C-2DCAB1A774A6}" srcOrd="0" destOrd="0" presId="urn:microsoft.com/office/officeart/2005/8/layout/hierarchy1"/>
    <dgm:cxn modelId="{9E4252C0-4355-41D8-95EA-A50613D42676}" type="presParOf" srcId="{A9950495-6C0E-4832-B60C-2DCAB1A774A6}" destId="{14306DC6-0737-4BD1-8A51-151BD81F17DA}" srcOrd="0" destOrd="0" presId="urn:microsoft.com/office/officeart/2005/8/layout/hierarchy1"/>
    <dgm:cxn modelId="{58D2FC6B-DCDA-402A-A865-65D670E490C5}" type="presParOf" srcId="{A9950495-6C0E-4832-B60C-2DCAB1A774A6}" destId="{0ABEF233-F9E6-44F1-824B-8D43496DE3DE}" srcOrd="1" destOrd="0" presId="urn:microsoft.com/office/officeart/2005/8/layout/hierarchy1"/>
    <dgm:cxn modelId="{3730577A-B4E5-4192-AE96-4FE9A6A8ECE3}" type="presParOf" srcId="{DD0E50BC-6163-49D3-B7C8-640C209A7D53}" destId="{4BF77B18-E022-4DF5-981C-23726F2FD7D8}" srcOrd="1" destOrd="0" presId="urn:microsoft.com/office/officeart/2005/8/layout/hierarchy1"/>
    <dgm:cxn modelId="{0107503C-E313-45C9-9580-E337D5C09132}" type="presParOf" srcId="{7C064420-CDA7-40F2-B29F-6D769E7B72C6}" destId="{E4B99362-7C7C-4B64-9996-591FDB462834}" srcOrd="4" destOrd="0" presId="urn:microsoft.com/office/officeart/2005/8/layout/hierarchy1"/>
    <dgm:cxn modelId="{98E11212-F44B-4D4A-BBFF-45C8008DCABD}" type="presParOf" srcId="{7C064420-CDA7-40F2-B29F-6D769E7B72C6}" destId="{84FD0BC8-167D-4C7B-B835-E66FD5023ECA}" srcOrd="5" destOrd="0" presId="urn:microsoft.com/office/officeart/2005/8/layout/hierarchy1"/>
    <dgm:cxn modelId="{D0C20565-E281-4111-8BB8-B6B99727184C}" type="presParOf" srcId="{84FD0BC8-167D-4C7B-B835-E66FD5023ECA}" destId="{0FD33892-1E3F-4834-95AD-C857A5D0B668}" srcOrd="0" destOrd="0" presId="urn:microsoft.com/office/officeart/2005/8/layout/hierarchy1"/>
    <dgm:cxn modelId="{5576FE81-C483-4FC7-BDEE-D55D8F8022B2}" type="presParOf" srcId="{0FD33892-1E3F-4834-95AD-C857A5D0B668}" destId="{4EA314AF-B959-4EF6-A37C-7345BB4DDFFE}" srcOrd="0" destOrd="0" presId="urn:microsoft.com/office/officeart/2005/8/layout/hierarchy1"/>
    <dgm:cxn modelId="{4C5966F0-1D03-4AD9-A4BE-69765EEF1D41}" type="presParOf" srcId="{0FD33892-1E3F-4834-95AD-C857A5D0B668}" destId="{B0A0E408-5F2B-45B9-831D-549A03F09DC0}" srcOrd="1" destOrd="0" presId="urn:microsoft.com/office/officeart/2005/8/layout/hierarchy1"/>
    <dgm:cxn modelId="{EF7918AE-8415-44A2-9143-06908CC0149E}" type="presParOf" srcId="{84FD0BC8-167D-4C7B-B835-E66FD5023ECA}" destId="{BBB513CA-6E03-421A-9800-9BE11AC2D7CB}" srcOrd="1" destOrd="0" presId="urn:microsoft.com/office/officeart/2005/8/layout/hierarchy1"/>
    <dgm:cxn modelId="{EF71E898-2339-46F8-8AD2-04B61F8C7315}" type="presParOf" srcId="{7C064420-CDA7-40F2-B29F-6D769E7B72C6}" destId="{0D31DE8E-8399-41B2-AE9B-148696F0D7F7}" srcOrd="6" destOrd="0" presId="urn:microsoft.com/office/officeart/2005/8/layout/hierarchy1"/>
    <dgm:cxn modelId="{6BCD0CE8-D1B9-4E0E-B518-0AE9A5229BF3}" type="presParOf" srcId="{7C064420-CDA7-40F2-B29F-6D769E7B72C6}" destId="{55B8066C-FEA9-4788-9866-D4C9031D303E}" srcOrd="7" destOrd="0" presId="urn:microsoft.com/office/officeart/2005/8/layout/hierarchy1"/>
    <dgm:cxn modelId="{5D193E07-88C3-4553-8FD5-5363C3ECE77E}" type="presParOf" srcId="{55B8066C-FEA9-4788-9866-D4C9031D303E}" destId="{981D3526-27A8-42F6-B308-734EB844CAA0}" srcOrd="0" destOrd="0" presId="urn:microsoft.com/office/officeart/2005/8/layout/hierarchy1"/>
    <dgm:cxn modelId="{8995728F-951F-4AB0-A03A-4E10348512C6}" type="presParOf" srcId="{981D3526-27A8-42F6-B308-734EB844CAA0}" destId="{9B3228CD-4A4E-47F9-ADB9-387B1A7E1B52}" srcOrd="0" destOrd="0" presId="urn:microsoft.com/office/officeart/2005/8/layout/hierarchy1"/>
    <dgm:cxn modelId="{CB4B4064-1ACE-4D15-B0EB-5B7181BB7578}" type="presParOf" srcId="{981D3526-27A8-42F6-B308-734EB844CAA0}" destId="{2A7903EC-D367-4362-A3D8-0A15A7886D9B}" srcOrd="1" destOrd="0" presId="urn:microsoft.com/office/officeart/2005/8/layout/hierarchy1"/>
    <dgm:cxn modelId="{569E7053-7956-476B-BFBB-F913D0AA6DC6}" type="presParOf" srcId="{55B8066C-FEA9-4788-9866-D4C9031D303E}" destId="{CEF22EEA-26D6-466D-894E-CE732F586772}" srcOrd="1" destOrd="0" presId="urn:microsoft.com/office/officeart/2005/8/layout/hierarchy1"/>
    <dgm:cxn modelId="{62DBE082-92B4-4DBF-95E7-78827C8400E0}" type="presParOf" srcId="{7C064420-CDA7-40F2-B29F-6D769E7B72C6}" destId="{0A9063D5-89B6-480F-8B93-04561AAF05DE}" srcOrd="8" destOrd="0" presId="urn:microsoft.com/office/officeart/2005/8/layout/hierarchy1"/>
    <dgm:cxn modelId="{12C9D80A-A7DA-45B4-B31A-583372B3DD73}" type="presParOf" srcId="{7C064420-CDA7-40F2-B29F-6D769E7B72C6}" destId="{B5BE5A71-3E29-4E92-8415-29AA3B1BAD3D}" srcOrd="9" destOrd="0" presId="urn:microsoft.com/office/officeart/2005/8/layout/hierarchy1"/>
    <dgm:cxn modelId="{B3012DED-A115-44D7-A215-105D2EC32D95}" type="presParOf" srcId="{B5BE5A71-3E29-4E92-8415-29AA3B1BAD3D}" destId="{85E05129-DC5F-4D50-9F33-EFD42134CD50}" srcOrd="0" destOrd="0" presId="urn:microsoft.com/office/officeart/2005/8/layout/hierarchy1"/>
    <dgm:cxn modelId="{34342B40-1515-4C73-BCB7-A4747E0A0B8B}" type="presParOf" srcId="{85E05129-DC5F-4D50-9F33-EFD42134CD50}" destId="{DF58BEA8-D891-4B93-97B1-2BBE708160E5}" srcOrd="0" destOrd="0" presId="urn:microsoft.com/office/officeart/2005/8/layout/hierarchy1"/>
    <dgm:cxn modelId="{75B05B89-681A-4A55-9500-CD218D20AE2F}" type="presParOf" srcId="{85E05129-DC5F-4D50-9F33-EFD42134CD50}" destId="{84B4557A-973B-4B37-878E-77F40A884C55}" srcOrd="1" destOrd="0" presId="urn:microsoft.com/office/officeart/2005/8/layout/hierarchy1"/>
    <dgm:cxn modelId="{16E5B0CE-94EB-4844-9F2D-F328852B429B}" type="presParOf" srcId="{B5BE5A71-3E29-4E92-8415-29AA3B1BAD3D}" destId="{464580BD-3AFA-41F2-885F-50997C6CC5F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C77A79-5E4F-4E3B-BCAF-C0FBF64493BC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FB86AFCD-A7DE-456B-9933-53C7FC5B60D3}">
      <dgm:prSet phldrT="[Text]" custT="1"/>
      <dgm:spPr>
        <a:gradFill flip="none" rotWithShape="0">
          <a:gsLst>
            <a:gs pos="0">
              <a:srgbClr val="CC6600">
                <a:tint val="66000"/>
                <a:satMod val="160000"/>
              </a:srgbClr>
            </a:gs>
            <a:gs pos="50000">
              <a:srgbClr val="CC6600">
                <a:tint val="44500"/>
                <a:satMod val="160000"/>
              </a:srgbClr>
            </a:gs>
            <a:gs pos="100000">
              <a:srgbClr val="CC66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id-ID" sz="3200" dirty="0">
              <a:solidFill>
                <a:schemeClr val="tx1"/>
              </a:solidFill>
            </a:rPr>
            <a:t>Dasar Hukum</a:t>
          </a:r>
        </a:p>
      </dgm:t>
    </dgm:pt>
    <dgm:pt modelId="{EDB74746-A060-499E-B660-8601B3804818}" type="parTrans" cxnId="{1803CBED-A156-4280-92DF-02B05BF4F4C5}">
      <dgm:prSet/>
      <dgm:spPr/>
      <dgm:t>
        <a:bodyPr/>
        <a:lstStyle/>
        <a:p>
          <a:endParaRPr lang="id-ID"/>
        </a:p>
      </dgm:t>
    </dgm:pt>
    <dgm:pt modelId="{A4E8FAC2-09C4-4768-A34D-6B952D37748A}" type="sibTrans" cxnId="{1803CBED-A156-4280-92DF-02B05BF4F4C5}">
      <dgm:prSet/>
      <dgm:spPr>
        <a:solidFill>
          <a:srgbClr val="FFFF00"/>
        </a:solidFill>
      </dgm:spPr>
      <dgm:t>
        <a:bodyPr/>
        <a:lstStyle/>
        <a:p>
          <a:endParaRPr lang="id-ID"/>
        </a:p>
      </dgm:t>
    </dgm:pt>
    <dgm:pt modelId="{8AF378C6-C0F9-4A08-BA26-A9439AA303A1}">
      <dgm:prSet phldrT="[Text]" custT="1"/>
      <dgm:spPr>
        <a:gradFill rotWithShape="0">
          <a:gsLst>
            <a:gs pos="0">
              <a:srgbClr val="CC6600">
                <a:tint val="66000"/>
                <a:satMod val="160000"/>
              </a:srgbClr>
            </a:gs>
            <a:gs pos="50000">
              <a:srgbClr val="CC6600">
                <a:tint val="44500"/>
                <a:satMod val="160000"/>
              </a:srgbClr>
            </a:gs>
            <a:gs pos="100000">
              <a:srgbClr val="CC66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</a:gradFill>
        <a:ln>
          <a:noFill/>
        </a:ln>
      </dgm:spPr>
      <dgm:t>
        <a:bodyPr/>
        <a:lstStyle/>
        <a:p>
          <a:pPr marL="0" indent="0" algn="l"/>
          <a:r>
            <a:rPr lang="id-ID" sz="2000" dirty="0">
              <a:solidFill>
                <a:schemeClr val="tx1"/>
              </a:solidFill>
            </a:rPr>
            <a:t>1. PP 12 Tahun 2019</a:t>
          </a:r>
        </a:p>
        <a:p>
          <a:pPr marL="0" indent="0" algn="l"/>
          <a:r>
            <a:rPr lang="id-ID" sz="2000" dirty="0">
              <a:solidFill>
                <a:schemeClr val="tx1"/>
              </a:solidFill>
            </a:rPr>
            <a:t>2. Permendari 77 Tahun 2020</a:t>
          </a:r>
          <a:endParaRPr lang="en-US" sz="2000" dirty="0">
            <a:solidFill>
              <a:schemeClr val="tx1"/>
            </a:solidFill>
          </a:endParaRPr>
        </a:p>
        <a:p>
          <a:pPr marL="0" indent="0" algn="l"/>
          <a:r>
            <a:rPr lang="en-US" sz="2000" dirty="0">
              <a:solidFill>
                <a:schemeClr val="tx1"/>
              </a:solidFill>
            </a:rPr>
            <a:t>3. PP 71 </a:t>
          </a:r>
          <a:r>
            <a:rPr lang="en-US" sz="2000" dirty="0" err="1">
              <a:solidFill>
                <a:schemeClr val="tx1"/>
              </a:solidFill>
            </a:rPr>
            <a:t>Tahun</a:t>
          </a:r>
          <a:r>
            <a:rPr lang="en-US" sz="2000" dirty="0">
              <a:solidFill>
                <a:schemeClr val="tx1"/>
              </a:solidFill>
            </a:rPr>
            <a:t> 2010</a:t>
          </a:r>
          <a:endParaRPr lang="id-ID" sz="2000" dirty="0">
            <a:solidFill>
              <a:schemeClr val="tx1"/>
            </a:solidFill>
          </a:endParaRPr>
        </a:p>
      </dgm:t>
    </dgm:pt>
    <dgm:pt modelId="{BD71C9D6-40FF-434D-89DF-608B6A419B5B}" type="parTrans" cxnId="{0EDECB16-2A90-494E-96AB-018C8B28A192}">
      <dgm:prSet/>
      <dgm:spPr/>
      <dgm:t>
        <a:bodyPr/>
        <a:lstStyle/>
        <a:p>
          <a:endParaRPr lang="id-ID"/>
        </a:p>
      </dgm:t>
    </dgm:pt>
    <dgm:pt modelId="{3687495A-4BFC-4979-AFD5-D774A0AB30A9}" type="sibTrans" cxnId="{0EDECB16-2A90-494E-96AB-018C8B28A192}">
      <dgm:prSet/>
      <dgm:spPr/>
      <dgm:t>
        <a:bodyPr/>
        <a:lstStyle/>
        <a:p>
          <a:endParaRPr lang="id-ID"/>
        </a:p>
      </dgm:t>
    </dgm:pt>
    <dgm:pt modelId="{0FB7C476-2EE9-4BF7-B81D-247986D18C24}" type="pres">
      <dgm:prSet presAssocID="{8DC77A79-5E4F-4E3B-BCAF-C0FBF64493BC}" presName="linearFlow" presStyleCnt="0">
        <dgm:presLayoutVars>
          <dgm:resizeHandles val="exact"/>
        </dgm:presLayoutVars>
      </dgm:prSet>
      <dgm:spPr/>
    </dgm:pt>
    <dgm:pt modelId="{F6DECB3D-21C4-4450-ACBA-578190ED2D63}" type="pres">
      <dgm:prSet presAssocID="{FB86AFCD-A7DE-456B-9933-53C7FC5B60D3}" presName="node" presStyleLbl="node1" presStyleIdx="0" presStyleCnt="2" custScaleX="66053" custScaleY="54543" custLinFactX="-69881" custLinFactNeighborX="-100000" custLinFactNeighborY="-7316">
        <dgm:presLayoutVars>
          <dgm:bulletEnabled val="1"/>
        </dgm:presLayoutVars>
      </dgm:prSet>
      <dgm:spPr/>
    </dgm:pt>
    <dgm:pt modelId="{980FED8F-3C7A-466C-B2EA-05F8E8648AFB}" type="pres">
      <dgm:prSet presAssocID="{A4E8FAC2-09C4-4768-A34D-6B952D37748A}" presName="sibTrans" presStyleLbl="sibTrans2D1" presStyleIdx="0" presStyleCnt="1" custAng="20481899" custFlipHor="1" custScaleX="5576" custScaleY="3477" custLinFactX="-100000" custLinFactNeighborX="-121463" custLinFactNeighborY="3251"/>
      <dgm:spPr/>
    </dgm:pt>
    <dgm:pt modelId="{FBB00005-E754-4275-8689-242A85C0985B}" type="pres">
      <dgm:prSet presAssocID="{A4E8FAC2-09C4-4768-A34D-6B952D37748A}" presName="connectorText" presStyleLbl="sibTrans2D1" presStyleIdx="0" presStyleCnt="1"/>
      <dgm:spPr/>
    </dgm:pt>
    <dgm:pt modelId="{54898AB9-B7BA-400E-BCA0-D2D6F7AC6FD1}" type="pres">
      <dgm:prSet presAssocID="{8AF378C6-C0F9-4A08-BA26-A9439AA303A1}" presName="node" presStyleLbl="node1" presStyleIdx="1" presStyleCnt="2" custAng="0" custScaleX="74991" custScaleY="123570" custLinFactNeighborX="605" custLinFactNeighborY="-1418">
        <dgm:presLayoutVars>
          <dgm:bulletEnabled val="1"/>
        </dgm:presLayoutVars>
      </dgm:prSet>
      <dgm:spPr/>
    </dgm:pt>
  </dgm:ptLst>
  <dgm:cxnLst>
    <dgm:cxn modelId="{0EDECB16-2A90-494E-96AB-018C8B28A192}" srcId="{8DC77A79-5E4F-4E3B-BCAF-C0FBF64493BC}" destId="{8AF378C6-C0F9-4A08-BA26-A9439AA303A1}" srcOrd="1" destOrd="0" parTransId="{BD71C9D6-40FF-434D-89DF-608B6A419B5B}" sibTransId="{3687495A-4BFC-4979-AFD5-D774A0AB30A9}"/>
    <dgm:cxn modelId="{48C17D31-ED7F-4978-85B5-6B11781CDA68}" type="presOf" srcId="{8AF378C6-C0F9-4A08-BA26-A9439AA303A1}" destId="{54898AB9-B7BA-400E-BCA0-D2D6F7AC6FD1}" srcOrd="0" destOrd="0" presId="urn:microsoft.com/office/officeart/2005/8/layout/process2"/>
    <dgm:cxn modelId="{FD24013D-D536-460C-9A8B-B75269FA1D4B}" type="presOf" srcId="{A4E8FAC2-09C4-4768-A34D-6B952D37748A}" destId="{980FED8F-3C7A-466C-B2EA-05F8E8648AFB}" srcOrd="0" destOrd="0" presId="urn:microsoft.com/office/officeart/2005/8/layout/process2"/>
    <dgm:cxn modelId="{BF144C6E-2CBB-4F84-91AB-91922BD5DED4}" type="presOf" srcId="{FB86AFCD-A7DE-456B-9933-53C7FC5B60D3}" destId="{F6DECB3D-21C4-4450-ACBA-578190ED2D63}" srcOrd="0" destOrd="0" presId="urn:microsoft.com/office/officeart/2005/8/layout/process2"/>
    <dgm:cxn modelId="{2954B485-8D2E-4799-9CAF-ECC240CA9A60}" type="presOf" srcId="{A4E8FAC2-09C4-4768-A34D-6B952D37748A}" destId="{FBB00005-E754-4275-8689-242A85C0985B}" srcOrd="1" destOrd="0" presId="urn:microsoft.com/office/officeart/2005/8/layout/process2"/>
    <dgm:cxn modelId="{48C23EC6-868C-4558-8EF6-47DE180636A3}" type="presOf" srcId="{8DC77A79-5E4F-4E3B-BCAF-C0FBF64493BC}" destId="{0FB7C476-2EE9-4BF7-B81D-247986D18C24}" srcOrd="0" destOrd="0" presId="urn:microsoft.com/office/officeart/2005/8/layout/process2"/>
    <dgm:cxn modelId="{1803CBED-A156-4280-92DF-02B05BF4F4C5}" srcId="{8DC77A79-5E4F-4E3B-BCAF-C0FBF64493BC}" destId="{FB86AFCD-A7DE-456B-9933-53C7FC5B60D3}" srcOrd="0" destOrd="0" parTransId="{EDB74746-A060-499E-B660-8601B3804818}" sibTransId="{A4E8FAC2-09C4-4768-A34D-6B952D37748A}"/>
    <dgm:cxn modelId="{8AEF4997-04D1-4036-B383-BEDFF7E73366}" type="presParOf" srcId="{0FB7C476-2EE9-4BF7-B81D-247986D18C24}" destId="{F6DECB3D-21C4-4450-ACBA-578190ED2D63}" srcOrd="0" destOrd="0" presId="urn:microsoft.com/office/officeart/2005/8/layout/process2"/>
    <dgm:cxn modelId="{C111801C-6F66-4062-8946-17860F4529F2}" type="presParOf" srcId="{0FB7C476-2EE9-4BF7-B81D-247986D18C24}" destId="{980FED8F-3C7A-466C-B2EA-05F8E8648AFB}" srcOrd="1" destOrd="0" presId="urn:microsoft.com/office/officeart/2005/8/layout/process2"/>
    <dgm:cxn modelId="{355B1220-115F-4AC4-A3A4-257C6A7A8FD4}" type="presParOf" srcId="{980FED8F-3C7A-466C-B2EA-05F8E8648AFB}" destId="{FBB00005-E754-4275-8689-242A85C0985B}" srcOrd="0" destOrd="0" presId="urn:microsoft.com/office/officeart/2005/8/layout/process2"/>
    <dgm:cxn modelId="{F695596A-2638-4CCA-B17D-6E9A5FECD522}" type="presParOf" srcId="{0FB7C476-2EE9-4BF7-B81D-247986D18C24}" destId="{54898AB9-B7BA-400E-BCA0-D2D6F7AC6FD1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C4D503-EEA5-473A-BB10-10A9412D79C0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6B9FD18B-D2A9-4187-8CBD-46B50BBC21EC}">
      <dgm:prSet phldrT="[Text]" custT="1"/>
      <dgm:spPr/>
      <dgm:t>
        <a:bodyPr/>
        <a:lstStyle/>
        <a:p>
          <a:r>
            <a:rPr lang="id-ID" sz="2400" dirty="0"/>
            <a:t>Bantuan Keuangan </a:t>
          </a:r>
        </a:p>
      </dgm:t>
    </dgm:pt>
    <dgm:pt modelId="{38F00A6A-DCD6-4CF1-A745-38F07D683451}" type="parTrans" cxnId="{E8E9F137-9303-454B-A805-96A9BDB13D5C}">
      <dgm:prSet/>
      <dgm:spPr/>
      <dgm:t>
        <a:bodyPr/>
        <a:lstStyle/>
        <a:p>
          <a:endParaRPr lang="id-ID"/>
        </a:p>
      </dgm:t>
    </dgm:pt>
    <dgm:pt modelId="{0EDD0699-94D3-4D55-A2DD-728CE16BAB03}" type="sibTrans" cxnId="{E8E9F137-9303-454B-A805-96A9BDB13D5C}">
      <dgm:prSet/>
      <dgm:spPr>
        <a:solidFill>
          <a:srgbClr val="FF0000"/>
        </a:solidFill>
      </dgm:spPr>
      <dgm:t>
        <a:bodyPr/>
        <a:lstStyle/>
        <a:p>
          <a:endParaRPr lang="id-ID"/>
        </a:p>
      </dgm:t>
    </dgm:pt>
    <dgm:pt modelId="{32812393-F81C-4AAB-A544-3002FA6F54AE}">
      <dgm:prSet phldrT="[Text]" custT="1"/>
      <dgm:spPr/>
      <dgm:t>
        <a:bodyPr/>
        <a:lstStyle/>
        <a:p>
          <a:pPr algn="just"/>
          <a:r>
            <a:rPr lang="id-ID" sz="1500" dirty="0"/>
            <a:t>Dana yang diterima dari D</a:t>
          </a:r>
          <a:r>
            <a:rPr lang="en-US" sz="1500" dirty="0"/>
            <a:t>a</a:t>
          </a:r>
          <a:r>
            <a:rPr lang="id-ID" sz="1500" dirty="0"/>
            <a:t>erah lainnya baik dalam rangka kerja sama daerah, pemerataan peningkatan kemampuan  keuangan, dan atau tujuan tertentu lainnya</a:t>
          </a:r>
          <a:endParaRPr lang="id-ID" sz="1500" dirty="0">
            <a:highlight>
              <a:srgbClr val="FFFF00"/>
            </a:highlight>
          </a:endParaRPr>
        </a:p>
        <a:p>
          <a:pPr algn="r"/>
          <a:r>
            <a:rPr lang="id-ID" sz="1100" dirty="0">
              <a:solidFill>
                <a:schemeClr val="tx1"/>
              </a:solidFill>
              <a:highlight>
                <a:srgbClr val="FFFF00"/>
              </a:highlight>
            </a:rPr>
            <a:t>Pasal 45 ayat (1) PP12/2019</a:t>
          </a:r>
        </a:p>
      </dgm:t>
    </dgm:pt>
    <dgm:pt modelId="{9AEABA03-B35C-427A-9D39-DC6699C2E530}" type="parTrans" cxnId="{D433DF31-5224-4EC0-818F-A18929D4F709}">
      <dgm:prSet/>
      <dgm:spPr/>
      <dgm:t>
        <a:bodyPr/>
        <a:lstStyle/>
        <a:p>
          <a:endParaRPr lang="id-ID"/>
        </a:p>
      </dgm:t>
    </dgm:pt>
    <dgm:pt modelId="{759B9620-DFEF-467D-9029-2DF8921F05A5}" type="sibTrans" cxnId="{D433DF31-5224-4EC0-818F-A18929D4F709}">
      <dgm:prSet/>
      <dgm:spPr>
        <a:solidFill>
          <a:srgbClr val="FF0000"/>
        </a:solidFill>
      </dgm:spPr>
      <dgm:t>
        <a:bodyPr/>
        <a:lstStyle/>
        <a:p>
          <a:endParaRPr lang="id-ID" dirty="0"/>
        </a:p>
      </dgm:t>
    </dgm:pt>
    <dgm:pt modelId="{65F21BEE-1717-4001-922A-EA4EC9E3A079}">
      <dgm:prSet phldrT="[Text]" custT="1"/>
      <dgm:spPr/>
      <dgm:t>
        <a:bodyPr/>
        <a:lstStyle/>
        <a:p>
          <a:pPr algn="just"/>
          <a:r>
            <a:rPr lang="es-ES" sz="1400" dirty="0" err="1"/>
            <a:t>Bantuan</a:t>
          </a:r>
          <a:r>
            <a:rPr lang="es-ES" sz="1400" dirty="0"/>
            <a:t> </a:t>
          </a:r>
          <a:r>
            <a:rPr lang="es-ES" sz="1400" dirty="0" err="1"/>
            <a:t>keuangan</a:t>
          </a:r>
          <a:r>
            <a:rPr lang="id-ID" sz="1400" dirty="0"/>
            <a:t> dapat dianggarkan sesuai kemampuan Keuangan Daerah setelah memprioritaskan pemenuhan belanja Urusan </a:t>
          </a:r>
          <a:r>
            <a:rPr lang="fi-FI" sz="1400" dirty="0"/>
            <a:t>Pemerintahan Wajib dan Urusan Pemerintahan Pilihan</a:t>
          </a:r>
          <a:r>
            <a:rPr lang="id-ID" sz="1400" dirty="0"/>
            <a:t> serta alokasi belanja yang diwajibkan oleh peraturan </a:t>
          </a:r>
          <a:r>
            <a:rPr lang="sv-SE" sz="1400" dirty="0"/>
            <a:t>perundang-undangan, kecuali ditentukan lain sesuai</a:t>
          </a:r>
          <a:r>
            <a:rPr lang="id-ID" sz="1400" dirty="0"/>
            <a:t> dengan ketentuan peraturan perundang-undangan.</a:t>
          </a:r>
        </a:p>
        <a:p>
          <a:pPr algn="r"/>
          <a:r>
            <a:rPr lang="id-ID" sz="1200" dirty="0">
              <a:solidFill>
                <a:schemeClr val="tx1"/>
              </a:solidFill>
              <a:highlight>
                <a:srgbClr val="FFFF00"/>
              </a:highlight>
            </a:rPr>
            <a:t>Pasal 67 ayat (2) PP12/2019</a:t>
          </a:r>
        </a:p>
      </dgm:t>
    </dgm:pt>
    <dgm:pt modelId="{E317A244-1201-4397-B99A-8A68872DDE52}" type="parTrans" cxnId="{C7AD93A4-207E-4A6B-B024-323E66A6874A}">
      <dgm:prSet/>
      <dgm:spPr/>
      <dgm:t>
        <a:bodyPr/>
        <a:lstStyle/>
        <a:p>
          <a:endParaRPr lang="id-ID"/>
        </a:p>
      </dgm:t>
    </dgm:pt>
    <dgm:pt modelId="{9A9A4143-FED7-4B41-A85C-5A347B0279EA}" type="sibTrans" cxnId="{C7AD93A4-207E-4A6B-B024-323E66A6874A}">
      <dgm:prSet/>
      <dgm:spPr/>
      <dgm:t>
        <a:bodyPr/>
        <a:lstStyle/>
        <a:p>
          <a:endParaRPr lang="id-ID"/>
        </a:p>
      </dgm:t>
    </dgm:pt>
    <dgm:pt modelId="{65070CC0-B58B-456D-BC3F-7D6C27C5B135}">
      <dgm:prSet phldrT="[Text]" custT="1"/>
      <dgm:spPr/>
      <dgm:t>
        <a:bodyPr/>
        <a:lstStyle/>
        <a:p>
          <a:pPr algn="just"/>
          <a:r>
            <a:rPr lang="id-ID" sz="1600" dirty="0"/>
            <a:t>Belanja Bantuan Keuangan diberikan kepada Daerah lain </a:t>
          </a:r>
          <a:r>
            <a:rPr lang="fi-FI" sz="1600" dirty="0"/>
            <a:t>dalam rangka kerja sama daerah, pemerataan peningkatan</a:t>
          </a:r>
          <a:r>
            <a:rPr lang="id-ID" sz="1600" dirty="0"/>
            <a:t> kemampuan keuangan, dan/</a:t>
          </a:r>
          <a:r>
            <a:rPr lang="id-ID" sz="1600" dirty="0">
              <a:solidFill>
                <a:srgbClr val="FF0000"/>
              </a:solidFill>
            </a:rPr>
            <a:t>atau </a:t>
          </a:r>
          <a:r>
            <a:rPr lang="id-ID" sz="1600" dirty="0">
              <a:solidFill>
                <a:srgbClr val="FF0000"/>
              </a:solidFill>
              <a:highlight>
                <a:srgbClr val="FFFF00"/>
              </a:highlight>
            </a:rPr>
            <a:t>tujuan tertentu lainnya.</a:t>
          </a:r>
        </a:p>
        <a:p>
          <a:pPr algn="r"/>
          <a:r>
            <a:rPr lang="id-ID" sz="1100" dirty="0">
              <a:solidFill>
                <a:schemeClr val="tx1"/>
              </a:solidFill>
              <a:highlight>
                <a:srgbClr val="FFFF00"/>
              </a:highlight>
            </a:rPr>
            <a:t>Permendagri 77/2020</a:t>
          </a:r>
        </a:p>
      </dgm:t>
    </dgm:pt>
    <dgm:pt modelId="{B08E1AFB-B9D8-4EC0-9D5C-5D3E9AD5647C}" type="sibTrans" cxnId="{D9722A08-6021-4807-8ABE-66A5277B5CD5}">
      <dgm:prSet/>
      <dgm:spPr>
        <a:solidFill>
          <a:srgbClr val="FF0000"/>
        </a:solidFill>
      </dgm:spPr>
      <dgm:t>
        <a:bodyPr/>
        <a:lstStyle/>
        <a:p>
          <a:endParaRPr lang="id-ID" dirty="0"/>
        </a:p>
      </dgm:t>
    </dgm:pt>
    <dgm:pt modelId="{EEABDF16-A791-4FC6-BE48-7BAB51A3F8CB}" type="parTrans" cxnId="{D9722A08-6021-4807-8ABE-66A5277B5CD5}">
      <dgm:prSet/>
      <dgm:spPr/>
      <dgm:t>
        <a:bodyPr/>
        <a:lstStyle/>
        <a:p>
          <a:endParaRPr lang="id-ID"/>
        </a:p>
      </dgm:t>
    </dgm:pt>
    <dgm:pt modelId="{7BE4CF13-BBDA-4882-901D-51E6CA73BE81}" type="pres">
      <dgm:prSet presAssocID="{31C4D503-EEA5-473A-BB10-10A9412D79C0}" presName="diagram" presStyleCnt="0">
        <dgm:presLayoutVars>
          <dgm:dir/>
          <dgm:resizeHandles val="exact"/>
        </dgm:presLayoutVars>
      </dgm:prSet>
      <dgm:spPr/>
    </dgm:pt>
    <dgm:pt modelId="{34169763-654C-4B63-9CE2-241C008962F9}" type="pres">
      <dgm:prSet presAssocID="{6B9FD18B-D2A9-4187-8CBD-46B50BBC21EC}" presName="node" presStyleLbl="node1" presStyleIdx="0" presStyleCnt="4" custScaleX="169037" custScaleY="86659" custLinFactNeighborX="-45512" custLinFactNeighborY="-31456">
        <dgm:presLayoutVars>
          <dgm:bulletEnabled val="1"/>
        </dgm:presLayoutVars>
      </dgm:prSet>
      <dgm:spPr/>
    </dgm:pt>
    <dgm:pt modelId="{F6D7F1CC-5EC2-49E3-8C01-72913C4E385F}" type="pres">
      <dgm:prSet presAssocID="{0EDD0699-94D3-4D55-A2DD-728CE16BAB03}" presName="sibTrans" presStyleLbl="sibTrans2D1" presStyleIdx="0" presStyleCnt="3" custFlipVert="1" custScaleX="40802" custScaleY="124049"/>
      <dgm:spPr/>
    </dgm:pt>
    <dgm:pt modelId="{DDE9C135-D3C6-4516-88A7-D99E799D1A8E}" type="pres">
      <dgm:prSet presAssocID="{0EDD0699-94D3-4D55-A2DD-728CE16BAB03}" presName="connectorText" presStyleLbl="sibTrans2D1" presStyleIdx="0" presStyleCnt="3"/>
      <dgm:spPr/>
    </dgm:pt>
    <dgm:pt modelId="{3F6744C7-70B1-4BD0-AB54-46C0FF1101CD}" type="pres">
      <dgm:prSet presAssocID="{32812393-F81C-4AAB-A544-3002FA6F54AE}" presName="node" presStyleLbl="node1" presStyleIdx="1" presStyleCnt="4" custScaleX="219833" custScaleY="177713" custLinFactNeighborX="-3587" custLinFactNeighborY="-28243">
        <dgm:presLayoutVars>
          <dgm:bulletEnabled val="1"/>
        </dgm:presLayoutVars>
      </dgm:prSet>
      <dgm:spPr/>
    </dgm:pt>
    <dgm:pt modelId="{E86E2BD1-EB77-41E8-AB66-A971C266390F}" type="pres">
      <dgm:prSet presAssocID="{759B9620-DFEF-467D-9029-2DF8921F05A5}" presName="sibTrans" presStyleLbl="sibTrans2D1" presStyleIdx="1" presStyleCnt="3" custAng="26967" custScaleX="68240" custScaleY="115631" custLinFactNeighborX="22462" custLinFactNeighborY="-4214"/>
      <dgm:spPr/>
    </dgm:pt>
    <dgm:pt modelId="{C3E57F93-FF51-4B84-81CD-70BE2B4CC460}" type="pres">
      <dgm:prSet presAssocID="{759B9620-DFEF-467D-9029-2DF8921F05A5}" presName="connectorText" presStyleLbl="sibTrans2D1" presStyleIdx="1" presStyleCnt="3"/>
      <dgm:spPr/>
    </dgm:pt>
    <dgm:pt modelId="{0531D4D2-9433-43FA-B10B-66AAE1465C63}" type="pres">
      <dgm:prSet presAssocID="{65070CC0-B58B-456D-BC3F-7D6C27C5B135}" presName="node" presStyleLbl="node1" presStyleIdx="2" presStyleCnt="4" custScaleX="222779" custScaleY="200744" custLinFactNeighborX="-668" custLinFactNeighborY="-1720">
        <dgm:presLayoutVars>
          <dgm:bulletEnabled val="1"/>
        </dgm:presLayoutVars>
      </dgm:prSet>
      <dgm:spPr/>
    </dgm:pt>
    <dgm:pt modelId="{B6D5CFE1-94F3-4F38-BBB4-34447F56C232}" type="pres">
      <dgm:prSet presAssocID="{B08E1AFB-B9D8-4EC0-9D5C-5D3E9AD5647C}" presName="sibTrans" presStyleLbl="sibTrans2D1" presStyleIdx="2" presStyleCnt="3" custScaleX="107352" custScaleY="89831"/>
      <dgm:spPr/>
    </dgm:pt>
    <dgm:pt modelId="{B8627AA4-49AE-4711-98B4-0B38B094B203}" type="pres">
      <dgm:prSet presAssocID="{B08E1AFB-B9D8-4EC0-9D5C-5D3E9AD5647C}" presName="connectorText" presStyleLbl="sibTrans2D1" presStyleIdx="2" presStyleCnt="3"/>
      <dgm:spPr/>
    </dgm:pt>
    <dgm:pt modelId="{A0616D34-4356-41FB-BE15-B79E8AB9F49E}" type="pres">
      <dgm:prSet presAssocID="{65F21BEE-1717-4001-922A-EA4EC9E3A079}" presName="node" presStyleLbl="node1" presStyleIdx="3" presStyleCnt="4" custScaleX="213461" custScaleY="284791" custLinFactNeighborX="-20" custLinFactNeighborY="-26801">
        <dgm:presLayoutVars>
          <dgm:bulletEnabled val="1"/>
        </dgm:presLayoutVars>
      </dgm:prSet>
      <dgm:spPr/>
    </dgm:pt>
  </dgm:ptLst>
  <dgm:cxnLst>
    <dgm:cxn modelId="{D9722A08-6021-4807-8ABE-66A5277B5CD5}" srcId="{31C4D503-EEA5-473A-BB10-10A9412D79C0}" destId="{65070CC0-B58B-456D-BC3F-7D6C27C5B135}" srcOrd="2" destOrd="0" parTransId="{EEABDF16-A791-4FC6-BE48-7BAB51A3F8CB}" sibTransId="{B08E1AFB-B9D8-4EC0-9D5C-5D3E9AD5647C}"/>
    <dgm:cxn modelId="{5C6FD926-2F65-4622-B09B-0E690CF2CA15}" type="presOf" srcId="{65070CC0-B58B-456D-BC3F-7D6C27C5B135}" destId="{0531D4D2-9433-43FA-B10B-66AAE1465C63}" srcOrd="0" destOrd="0" presId="urn:microsoft.com/office/officeart/2005/8/layout/process5"/>
    <dgm:cxn modelId="{43E7C62E-0845-44B6-BA9B-741871FD68E7}" type="presOf" srcId="{65F21BEE-1717-4001-922A-EA4EC9E3A079}" destId="{A0616D34-4356-41FB-BE15-B79E8AB9F49E}" srcOrd="0" destOrd="0" presId="urn:microsoft.com/office/officeart/2005/8/layout/process5"/>
    <dgm:cxn modelId="{D433DF31-5224-4EC0-818F-A18929D4F709}" srcId="{31C4D503-EEA5-473A-BB10-10A9412D79C0}" destId="{32812393-F81C-4AAB-A544-3002FA6F54AE}" srcOrd="1" destOrd="0" parTransId="{9AEABA03-B35C-427A-9D39-DC6699C2E530}" sibTransId="{759B9620-DFEF-467D-9029-2DF8921F05A5}"/>
    <dgm:cxn modelId="{E8E9F137-9303-454B-A805-96A9BDB13D5C}" srcId="{31C4D503-EEA5-473A-BB10-10A9412D79C0}" destId="{6B9FD18B-D2A9-4187-8CBD-46B50BBC21EC}" srcOrd="0" destOrd="0" parTransId="{38F00A6A-DCD6-4CF1-A745-38F07D683451}" sibTransId="{0EDD0699-94D3-4D55-A2DD-728CE16BAB03}"/>
    <dgm:cxn modelId="{43622138-8393-4C80-BEEE-715CB0BB5F4A}" type="presOf" srcId="{759B9620-DFEF-467D-9029-2DF8921F05A5}" destId="{C3E57F93-FF51-4B84-81CD-70BE2B4CC460}" srcOrd="1" destOrd="0" presId="urn:microsoft.com/office/officeart/2005/8/layout/process5"/>
    <dgm:cxn modelId="{230BCE63-46D4-4ED0-9F78-6D9EEC4E8654}" type="presOf" srcId="{32812393-F81C-4AAB-A544-3002FA6F54AE}" destId="{3F6744C7-70B1-4BD0-AB54-46C0FF1101CD}" srcOrd="0" destOrd="0" presId="urn:microsoft.com/office/officeart/2005/8/layout/process5"/>
    <dgm:cxn modelId="{99180046-7BED-4915-9D56-47775429B6DD}" type="presOf" srcId="{6B9FD18B-D2A9-4187-8CBD-46B50BBC21EC}" destId="{34169763-654C-4B63-9CE2-241C008962F9}" srcOrd="0" destOrd="0" presId="urn:microsoft.com/office/officeart/2005/8/layout/process5"/>
    <dgm:cxn modelId="{6708516F-7D38-4172-A3B9-77DA54CFA0E3}" type="presOf" srcId="{31C4D503-EEA5-473A-BB10-10A9412D79C0}" destId="{7BE4CF13-BBDA-4882-901D-51E6CA73BE81}" srcOrd="0" destOrd="0" presId="urn:microsoft.com/office/officeart/2005/8/layout/process5"/>
    <dgm:cxn modelId="{91F07654-A3A3-4D60-9050-A13B8CBF9D7E}" type="presOf" srcId="{B08E1AFB-B9D8-4EC0-9D5C-5D3E9AD5647C}" destId="{B8627AA4-49AE-4711-98B4-0B38B094B203}" srcOrd="1" destOrd="0" presId="urn:microsoft.com/office/officeart/2005/8/layout/process5"/>
    <dgm:cxn modelId="{419F7F54-E1A1-48D8-AF87-5C46280322C2}" type="presOf" srcId="{0EDD0699-94D3-4D55-A2DD-728CE16BAB03}" destId="{F6D7F1CC-5EC2-49E3-8C01-72913C4E385F}" srcOrd="0" destOrd="0" presId="urn:microsoft.com/office/officeart/2005/8/layout/process5"/>
    <dgm:cxn modelId="{456395A0-2BF2-4705-A85D-E9859A5CD115}" type="presOf" srcId="{759B9620-DFEF-467D-9029-2DF8921F05A5}" destId="{E86E2BD1-EB77-41E8-AB66-A971C266390F}" srcOrd="0" destOrd="0" presId="urn:microsoft.com/office/officeart/2005/8/layout/process5"/>
    <dgm:cxn modelId="{C7AD93A4-207E-4A6B-B024-323E66A6874A}" srcId="{31C4D503-EEA5-473A-BB10-10A9412D79C0}" destId="{65F21BEE-1717-4001-922A-EA4EC9E3A079}" srcOrd="3" destOrd="0" parTransId="{E317A244-1201-4397-B99A-8A68872DDE52}" sibTransId="{9A9A4143-FED7-4B41-A85C-5A347B0279EA}"/>
    <dgm:cxn modelId="{C6EB64C8-5431-499C-B4FD-0D408876E94F}" type="presOf" srcId="{0EDD0699-94D3-4D55-A2DD-728CE16BAB03}" destId="{DDE9C135-D3C6-4516-88A7-D99E799D1A8E}" srcOrd="1" destOrd="0" presId="urn:microsoft.com/office/officeart/2005/8/layout/process5"/>
    <dgm:cxn modelId="{33D39EF9-16A8-46C0-BAC0-7382E0A83DFC}" type="presOf" srcId="{B08E1AFB-B9D8-4EC0-9D5C-5D3E9AD5647C}" destId="{B6D5CFE1-94F3-4F38-BBB4-34447F56C232}" srcOrd="0" destOrd="0" presId="urn:microsoft.com/office/officeart/2005/8/layout/process5"/>
    <dgm:cxn modelId="{3F6DE332-B609-4529-966E-0C40706BFEFA}" type="presParOf" srcId="{7BE4CF13-BBDA-4882-901D-51E6CA73BE81}" destId="{34169763-654C-4B63-9CE2-241C008962F9}" srcOrd="0" destOrd="0" presId="urn:microsoft.com/office/officeart/2005/8/layout/process5"/>
    <dgm:cxn modelId="{68C1A64A-5D02-446B-BF5A-FB94EAD0E154}" type="presParOf" srcId="{7BE4CF13-BBDA-4882-901D-51E6CA73BE81}" destId="{F6D7F1CC-5EC2-49E3-8C01-72913C4E385F}" srcOrd="1" destOrd="0" presId="urn:microsoft.com/office/officeart/2005/8/layout/process5"/>
    <dgm:cxn modelId="{EE61C1DE-BCDF-4CCF-9FA1-7D8A7306AE36}" type="presParOf" srcId="{F6D7F1CC-5EC2-49E3-8C01-72913C4E385F}" destId="{DDE9C135-D3C6-4516-88A7-D99E799D1A8E}" srcOrd="0" destOrd="0" presId="urn:microsoft.com/office/officeart/2005/8/layout/process5"/>
    <dgm:cxn modelId="{5BE4A852-2C84-458C-92A9-779D361D0942}" type="presParOf" srcId="{7BE4CF13-BBDA-4882-901D-51E6CA73BE81}" destId="{3F6744C7-70B1-4BD0-AB54-46C0FF1101CD}" srcOrd="2" destOrd="0" presId="urn:microsoft.com/office/officeart/2005/8/layout/process5"/>
    <dgm:cxn modelId="{50C3CFE2-C40B-4535-B7F5-C8D3049E6720}" type="presParOf" srcId="{7BE4CF13-BBDA-4882-901D-51E6CA73BE81}" destId="{E86E2BD1-EB77-41E8-AB66-A971C266390F}" srcOrd="3" destOrd="0" presId="urn:microsoft.com/office/officeart/2005/8/layout/process5"/>
    <dgm:cxn modelId="{D9ED526F-C6B1-467D-9248-29E449831B4D}" type="presParOf" srcId="{E86E2BD1-EB77-41E8-AB66-A971C266390F}" destId="{C3E57F93-FF51-4B84-81CD-70BE2B4CC460}" srcOrd="0" destOrd="0" presId="urn:microsoft.com/office/officeart/2005/8/layout/process5"/>
    <dgm:cxn modelId="{B3DBD83E-81F6-4415-B26A-9A8A917F8514}" type="presParOf" srcId="{7BE4CF13-BBDA-4882-901D-51E6CA73BE81}" destId="{0531D4D2-9433-43FA-B10B-66AAE1465C63}" srcOrd="4" destOrd="0" presId="urn:microsoft.com/office/officeart/2005/8/layout/process5"/>
    <dgm:cxn modelId="{51F7DB7B-ED88-49B2-9B01-56F79516BE33}" type="presParOf" srcId="{7BE4CF13-BBDA-4882-901D-51E6CA73BE81}" destId="{B6D5CFE1-94F3-4F38-BBB4-34447F56C232}" srcOrd="5" destOrd="0" presId="urn:microsoft.com/office/officeart/2005/8/layout/process5"/>
    <dgm:cxn modelId="{B7CC48B9-DB88-4DB2-9D38-BE3BF46174F5}" type="presParOf" srcId="{B6D5CFE1-94F3-4F38-BBB4-34447F56C232}" destId="{B8627AA4-49AE-4711-98B4-0B38B094B203}" srcOrd="0" destOrd="0" presId="urn:microsoft.com/office/officeart/2005/8/layout/process5"/>
    <dgm:cxn modelId="{576112B5-DDD3-4EE5-A473-878978EC22FA}" type="presParOf" srcId="{7BE4CF13-BBDA-4882-901D-51E6CA73BE81}" destId="{A0616D34-4356-41FB-BE15-B79E8AB9F49E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20F8A7-F28A-4E4C-969C-7384BF3CDD91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D"/>
        </a:p>
      </dgm:t>
    </dgm:pt>
    <dgm:pt modelId="{DD0F8787-418B-422F-9399-72B5D53E19DE}">
      <dgm:prSet phldrT="[Text]" custT="1">
        <dgm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 err="1"/>
            <a:t>Belanja</a:t>
          </a:r>
          <a:r>
            <a:rPr lang="en-US" sz="1800" dirty="0"/>
            <a:t> </a:t>
          </a:r>
          <a:r>
            <a:rPr lang="en-US" sz="1800" dirty="0" err="1"/>
            <a:t>Bantuan</a:t>
          </a:r>
          <a:r>
            <a:rPr lang="en-US" sz="1800" dirty="0"/>
            <a:t> </a:t>
          </a:r>
          <a:r>
            <a:rPr lang="en-US" sz="1800" dirty="0" err="1"/>
            <a:t>Keuangan</a:t>
          </a:r>
          <a:endParaRPr lang="en-ID" sz="1800" dirty="0"/>
        </a:p>
      </dgm:t>
    </dgm:pt>
    <dgm:pt modelId="{36FA50B8-4BB5-47F9-97BF-A72DDD37CC35}" type="parTrans" cxnId="{36C8A9E4-08B8-4675-86C9-8F1D87FD2AD1}">
      <dgm:prSet/>
      <dgm:spPr/>
      <dgm:t>
        <a:bodyPr/>
        <a:lstStyle/>
        <a:p>
          <a:endParaRPr lang="en-ID"/>
        </a:p>
      </dgm:t>
    </dgm:pt>
    <dgm:pt modelId="{7B5DF56A-0398-4B48-A856-E2D8608D7A57}" type="sibTrans" cxnId="{36C8A9E4-08B8-4675-86C9-8F1D87FD2AD1}">
      <dgm:prSet/>
      <dgm:spPr/>
      <dgm:t>
        <a:bodyPr/>
        <a:lstStyle/>
        <a:p>
          <a:endParaRPr lang="en-ID"/>
        </a:p>
      </dgm:t>
    </dgm:pt>
    <dgm:pt modelId="{B9755A63-CAFD-4470-9DF3-6A1E9E944517}" type="asst">
      <dgm:prSet phldrT="[Text]" custT="1">
        <dgm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/>
            <a:t>'</a:t>
          </a:r>
          <a:r>
            <a:rPr lang="en-US" sz="2000" dirty="0" err="1"/>
            <a:t>Bantuan</a:t>
          </a:r>
          <a:r>
            <a:rPr lang="en-US" sz="2000" dirty="0"/>
            <a:t> </a:t>
          </a:r>
          <a:r>
            <a:rPr lang="en-US" sz="2000" dirty="0" err="1"/>
            <a:t>Keuangan</a:t>
          </a:r>
          <a:r>
            <a:rPr lang="en-US" sz="2000" dirty="0"/>
            <a:t> </a:t>
          </a:r>
          <a:r>
            <a:rPr lang="en-US" sz="2000" dirty="0" err="1"/>
            <a:t>Bersifat</a:t>
          </a:r>
          <a:r>
            <a:rPr lang="en-US" sz="2000" dirty="0"/>
            <a:t> Umum</a:t>
          </a:r>
          <a:endParaRPr lang="en-ID" sz="2000" dirty="0"/>
        </a:p>
      </dgm:t>
    </dgm:pt>
    <dgm:pt modelId="{02CE225A-0539-493C-9321-E690C8329B4A}" type="parTrans" cxnId="{37032746-C6F9-4614-BB0A-6ED3EE7C4F0A}">
      <dgm:prSet/>
      <dgm:spPr/>
      <dgm:t>
        <a:bodyPr/>
        <a:lstStyle/>
        <a:p>
          <a:endParaRPr lang="en-ID"/>
        </a:p>
      </dgm:t>
    </dgm:pt>
    <dgm:pt modelId="{B8D1BA26-EE9C-4195-B181-4E63C555A83A}" type="sibTrans" cxnId="{37032746-C6F9-4614-BB0A-6ED3EE7C4F0A}">
      <dgm:prSet/>
      <dgm:spPr/>
      <dgm:t>
        <a:bodyPr/>
        <a:lstStyle/>
        <a:p>
          <a:endParaRPr lang="en-ID"/>
        </a:p>
      </dgm:t>
    </dgm:pt>
    <dgm:pt modelId="{ADEDE0B5-B2A3-40E4-BF2F-0D6D0AEE6088}">
      <dgm:prSet phldrT="[Text]" custT="1">
        <dgm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D" sz="2000" dirty="0">
              <a:solidFill>
                <a:schemeClr val="tx1"/>
              </a:solidFill>
            </a:rPr>
            <a:t>Bantuan </a:t>
          </a:r>
          <a:r>
            <a:rPr lang="en-ID" sz="2000" dirty="0" err="1">
              <a:solidFill>
                <a:schemeClr val="tx1"/>
              </a:solidFill>
            </a:rPr>
            <a:t>Keuangan</a:t>
          </a:r>
          <a:r>
            <a:rPr lang="en-ID" sz="2000" dirty="0">
              <a:solidFill>
                <a:schemeClr val="tx1"/>
              </a:solidFill>
            </a:rPr>
            <a:t> </a:t>
          </a:r>
          <a:r>
            <a:rPr lang="en-ID" sz="2000" dirty="0" err="1">
              <a:solidFill>
                <a:schemeClr val="tx1"/>
              </a:solidFill>
            </a:rPr>
            <a:t>antar</a:t>
          </a:r>
          <a:r>
            <a:rPr lang="en-ID" sz="2000" dirty="0">
              <a:solidFill>
                <a:schemeClr val="tx1"/>
              </a:solidFill>
            </a:rPr>
            <a:t>-Daerah </a:t>
          </a:r>
          <a:r>
            <a:rPr lang="en-ID" sz="2000" dirty="0" err="1">
              <a:solidFill>
                <a:schemeClr val="tx1"/>
              </a:solidFill>
            </a:rPr>
            <a:t>Provinsi</a:t>
          </a:r>
          <a:r>
            <a:rPr lang="en-ID" sz="2000" dirty="0">
              <a:solidFill>
                <a:schemeClr val="tx1"/>
              </a:solidFill>
            </a:rPr>
            <a:t>;</a:t>
          </a:r>
        </a:p>
      </dgm:t>
    </dgm:pt>
    <dgm:pt modelId="{37AE46BC-EA25-4E96-891E-F5760AD097D9}" type="parTrans" cxnId="{0AFDBF7F-028B-4253-848F-147C4F02D544}">
      <dgm:prSet/>
      <dgm:spPr/>
      <dgm:t>
        <a:bodyPr/>
        <a:lstStyle/>
        <a:p>
          <a:endParaRPr lang="en-ID"/>
        </a:p>
      </dgm:t>
    </dgm:pt>
    <dgm:pt modelId="{D9145D18-48ED-450D-870A-19703CEFC079}" type="sibTrans" cxnId="{0AFDBF7F-028B-4253-848F-147C4F02D544}">
      <dgm:prSet/>
      <dgm:spPr/>
      <dgm:t>
        <a:bodyPr/>
        <a:lstStyle/>
        <a:p>
          <a:endParaRPr lang="en-ID"/>
        </a:p>
      </dgm:t>
    </dgm:pt>
    <dgm:pt modelId="{4C3FF8C5-DE9B-4E74-B6C9-1167928B76E7}" type="asst">
      <dgm:prSet phldrT="[Text]" custT="1">
        <dgm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err="1"/>
            <a:t>Bantuan</a:t>
          </a:r>
          <a:r>
            <a:rPr lang="en-US" sz="2000" dirty="0"/>
            <a:t> </a:t>
          </a:r>
          <a:r>
            <a:rPr lang="en-US" sz="2000" dirty="0" err="1"/>
            <a:t>Keuangan</a:t>
          </a:r>
          <a:r>
            <a:rPr lang="en-US" sz="2000" dirty="0"/>
            <a:t> </a:t>
          </a:r>
          <a:r>
            <a:rPr lang="en-US" sz="2000" dirty="0" err="1"/>
            <a:t>Bersifat</a:t>
          </a:r>
          <a:r>
            <a:rPr lang="en-US" sz="2000" dirty="0"/>
            <a:t> </a:t>
          </a:r>
          <a:r>
            <a:rPr lang="en-US" sz="2000" dirty="0" err="1"/>
            <a:t>Khusus</a:t>
          </a:r>
          <a:endParaRPr lang="en-ID" sz="2000" dirty="0"/>
        </a:p>
      </dgm:t>
    </dgm:pt>
    <dgm:pt modelId="{EB9AAA83-D668-489A-9BD6-10ABF6AFD1E2}" type="parTrans" cxnId="{16F22DF8-0274-4E22-8094-FB965BAF89BF}">
      <dgm:prSet/>
      <dgm:spPr/>
      <dgm:t>
        <a:bodyPr/>
        <a:lstStyle/>
        <a:p>
          <a:endParaRPr lang="en-ID"/>
        </a:p>
      </dgm:t>
    </dgm:pt>
    <dgm:pt modelId="{2184513A-FC4C-4A86-86F5-46EE946A848E}" type="sibTrans" cxnId="{16F22DF8-0274-4E22-8094-FB965BAF89BF}">
      <dgm:prSet/>
      <dgm:spPr/>
      <dgm:t>
        <a:bodyPr/>
        <a:lstStyle/>
        <a:p>
          <a:endParaRPr lang="en-ID"/>
        </a:p>
      </dgm:t>
    </dgm:pt>
    <dgm:pt modelId="{F9394B90-F37C-4FF5-A2B2-62AB4B18E14A}">
      <dgm:prSet>
        <dgm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D" dirty="0">
              <a:solidFill>
                <a:schemeClr val="tx1"/>
              </a:solidFill>
            </a:rPr>
            <a:t>Bantuan </a:t>
          </a:r>
          <a:r>
            <a:rPr lang="en-ID" dirty="0" err="1">
              <a:solidFill>
                <a:schemeClr val="tx1"/>
              </a:solidFill>
            </a:rPr>
            <a:t>Keuangan</a:t>
          </a:r>
          <a:r>
            <a:rPr lang="en-ID" dirty="0">
              <a:solidFill>
                <a:schemeClr val="tx1"/>
              </a:solidFill>
            </a:rPr>
            <a:t> antar-Daerah kabupaten/kota;</a:t>
          </a:r>
        </a:p>
      </dgm:t>
    </dgm:pt>
    <dgm:pt modelId="{F10B9FC1-1990-4D62-A322-A413CDF114F3}" type="parTrans" cxnId="{0A9964C2-F9F5-4E00-815E-436979A17900}">
      <dgm:prSet/>
      <dgm:spPr/>
      <dgm:t>
        <a:bodyPr/>
        <a:lstStyle/>
        <a:p>
          <a:endParaRPr lang="en-ID"/>
        </a:p>
      </dgm:t>
    </dgm:pt>
    <dgm:pt modelId="{8FCB95B2-DF3A-442D-99C4-C77F33139751}" type="sibTrans" cxnId="{0A9964C2-F9F5-4E00-815E-436979A17900}">
      <dgm:prSet/>
      <dgm:spPr/>
      <dgm:t>
        <a:bodyPr/>
        <a:lstStyle/>
        <a:p>
          <a:endParaRPr lang="en-ID"/>
        </a:p>
      </dgm:t>
    </dgm:pt>
    <dgm:pt modelId="{0CFBFC6A-7542-4EBC-A9CE-4F80564F3D32}">
      <dgm:prSet>
        <dgm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D" dirty="0">
              <a:solidFill>
                <a:schemeClr val="tx1"/>
              </a:solidFill>
            </a:rPr>
            <a:t>Bantuan </a:t>
          </a:r>
          <a:r>
            <a:rPr lang="en-ID" dirty="0" err="1">
              <a:solidFill>
                <a:schemeClr val="tx1"/>
              </a:solidFill>
            </a:rPr>
            <a:t>Keuangan</a:t>
          </a:r>
          <a:r>
            <a:rPr lang="en-ID" dirty="0">
              <a:solidFill>
                <a:schemeClr val="tx1"/>
              </a:solidFill>
            </a:rPr>
            <a:t> Daerah provinsi </a:t>
          </a:r>
          <a:r>
            <a:rPr lang="en-ID" dirty="0" err="1">
              <a:solidFill>
                <a:schemeClr val="tx1"/>
              </a:solidFill>
            </a:rPr>
            <a:t>ke</a:t>
          </a:r>
          <a:r>
            <a:rPr lang="en-ID" dirty="0">
              <a:solidFill>
                <a:schemeClr val="tx1"/>
              </a:solidFill>
            </a:rPr>
            <a:t> Daerah </a:t>
          </a:r>
          <a:r>
            <a:rPr lang="en-ID" dirty="0" err="1">
              <a:solidFill>
                <a:schemeClr val="tx1"/>
              </a:solidFill>
            </a:rPr>
            <a:t>kabupaten</a:t>
          </a:r>
          <a:r>
            <a:rPr lang="en-ID" dirty="0">
              <a:solidFill>
                <a:schemeClr val="tx1"/>
              </a:solidFill>
            </a:rPr>
            <a:t>/</a:t>
          </a:r>
          <a:r>
            <a:rPr lang="en-ID" dirty="0" err="1">
              <a:solidFill>
                <a:schemeClr val="tx1"/>
              </a:solidFill>
            </a:rPr>
            <a:t>kota</a:t>
          </a:r>
          <a:r>
            <a:rPr lang="en-ID" dirty="0">
              <a:solidFill>
                <a:schemeClr val="tx1"/>
              </a:solidFill>
            </a:rPr>
            <a:t> di </a:t>
          </a:r>
          <a:r>
            <a:rPr lang="en-ID" dirty="0" err="1">
              <a:solidFill>
                <a:schemeClr val="tx1"/>
              </a:solidFill>
            </a:rPr>
            <a:t>wilayahnya</a:t>
          </a:r>
          <a:r>
            <a:rPr lang="en-ID" dirty="0">
              <a:solidFill>
                <a:schemeClr val="tx1"/>
              </a:solidFill>
            </a:rPr>
            <a:t> dan/</a:t>
          </a:r>
          <a:r>
            <a:rPr lang="en-ID" dirty="0" err="1">
              <a:solidFill>
                <a:schemeClr val="tx1"/>
              </a:solidFill>
            </a:rPr>
            <a:t>atau</a:t>
          </a:r>
          <a:r>
            <a:rPr lang="en-ID" dirty="0">
              <a:solidFill>
                <a:schemeClr val="tx1"/>
              </a:solidFill>
            </a:rPr>
            <a:t> Daerah </a:t>
          </a:r>
          <a:r>
            <a:rPr lang="en-ID" dirty="0" err="1">
              <a:solidFill>
                <a:schemeClr val="tx1"/>
              </a:solidFill>
            </a:rPr>
            <a:t>kabupaten</a:t>
          </a:r>
          <a:r>
            <a:rPr lang="en-ID" dirty="0">
              <a:solidFill>
                <a:schemeClr val="tx1"/>
              </a:solidFill>
            </a:rPr>
            <a:t>/</a:t>
          </a:r>
          <a:r>
            <a:rPr lang="en-ID" dirty="0" err="1">
              <a:solidFill>
                <a:schemeClr val="tx1"/>
              </a:solidFill>
            </a:rPr>
            <a:t>kota</a:t>
          </a:r>
          <a:r>
            <a:rPr lang="en-ID" dirty="0">
              <a:solidFill>
                <a:schemeClr val="tx1"/>
              </a:solidFill>
            </a:rPr>
            <a:t> di </a:t>
          </a:r>
          <a:r>
            <a:rPr lang="en-ID" dirty="0" err="1">
              <a:solidFill>
                <a:schemeClr val="tx1"/>
              </a:solidFill>
            </a:rPr>
            <a:t>luar</a:t>
          </a:r>
          <a:r>
            <a:rPr lang="en-ID" dirty="0">
              <a:solidFill>
                <a:schemeClr val="tx1"/>
              </a:solidFill>
            </a:rPr>
            <a:t> </a:t>
          </a:r>
          <a:r>
            <a:rPr lang="en-ID" dirty="0" err="1">
              <a:solidFill>
                <a:schemeClr val="tx1"/>
              </a:solidFill>
            </a:rPr>
            <a:t>wilayahnya</a:t>
          </a:r>
          <a:r>
            <a:rPr lang="en-ID" dirty="0">
              <a:solidFill>
                <a:schemeClr val="tx1"/>
              </a:solidFill>
            </a:rPr>
            <a:t>; dan</a:t>
          </a:r>
        </a:p>
      </dgm:t>
    </dgm:pt>
    <dgm:pt modelId="{ABDEB5D4-9AB6-4C96-BA57-431D304816B9}" type="parTrans" cxnId="{E67017F9-3418-4033-96EA-2715D1F69432}">
      <dgm:prSet/>
      <dgm:spPr/>
      <dgm:t>
        <a:bodyPr/>
        <a:lstStyle/>
        <a:p>
          <a:endParaRPr lang="en-ID"/>
        </a:p>
      </dgm:t>
    </dgm:pt>
    <dgm:pt modelId="{94DCED07-59BF-4862-B17F-3231D55706CB}" type="sibTrans" cxnId="{E67017F9-3418-4033-96EA-2715D1F69432}">
      <dgm:prSet/>
      <dgm:spPr/>
      <dgm:t>
        <a:bodyPr/>
        <a:lstStyle/>
        <a:p>
          <a:endParaRPr lang="en-ID"/>
        </a:p>
      </dgm:t>
    </dgm:pt>
    <dgm:pt modelId="{23F1AA99-35AB-43DD-83AA-407C51A92DBF}">
      <dgm:prSet>
        <dgm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D" dirty="0">
              <a:solidFill>
                <a:schemeClr val="tx1"/>
              </a:solidFill>
            </a:rPr>
            <a:t>Bantuan </a:t>
          </a:r>
          <a:r>
            <a:rPr lang="en-ID" dirty="0" err="1">
              <a:solidFill>
                <a:schemeClr val="tx1"/>
              </a:solidFill>
            </a:rPr>
            <a:t>Keuangan</a:t>
          </a:r>
          <a:r>
            <a:rPr lang="en-ID" dirty="0">
              <a:solidFill>
                <a:schemeClr val="tx1"/>
              </a:solidFill>
            </a:rPr>
            <a:t> Daerah </a:t>
          </a:r>
          <a:r>
            <a:rPr lang="en-ID" dirty="0" err="1">
              <a:solidFill>
                <a:schemeClr val="tx1"/>
              </a:solidFill>
            </a:rPr>
            <a:t>kabupaten</a:t>
          </a:r>
          <a:r>
            <a:rPr lang="en-ID" dirty="0">
              <a:solidFill>
                <a:schemeClr val="tx1"/>
              </a:solidFill>
            </a:rPr>
            <a:t>/</a:t>
          </a:r>
          <a:r>
            <a:rPr lang="en-ID" dirty="0" err="1">
              <a:solidFill>
                <a:schemeClr val="tx1"/>
              </a:solidFill>
            </a:rPr>
            <a:t>kota</a:t>
          </a:r>
          <a:r>
            <a:rPr lang="en-ID" dirty="0">
              <a:solidFill>
                <a:schemeClr val="tx1"/>
              </a:solidFill>
            </a:rPr>
            <a:t> </a:t>
          </a:r>
          <a:r>
            <a:rPr lang="en-ID" dirty="0" err="1">
              <a:solidFill>
                <a:schemeClr val="tx1"/>
              </a:solidFill>
            </a:rPr>
            <a:t>ke</a:t>
          </a:r>
          <a:r>
            <a:rPr lang="en-ID" dirty="0">
              <a:solidFill>
                <a:schemeClr val="tx1"/>
              </a:solidFill>
            </a:rPr>
            <a:t> Daerah </a:t>
          </a:r>
          <a:r>
            <a:rPr lang="en-ID" dirty="0" err="1">
              <a:solidFill>
                <a:schemeClr val="tx1"/>
              </a:solidFill>
            </a:rPr>
            <a:t>provinsinya</a:t>
          </a:r>
          <a:r>
            <a:rPr lang="en-ID" dirty="0">
              <a:solidFill>
                <a:schemeClr val="tx1"/>
              </a:solidFill>
            </a:rPr>
            <a:t> dan/</a:t>
          </a:r>
          <a:r>
            <a:rPr lang="en-ID" dirty="0" err="1">
              <a:solidFill>
                <a:schemeClr val="tx1"/>
              </a:solidFill>
            </a:rPr>
            <a:t>atau</a:t>
          </a:r>
          <a:r>
            <a:rPr lang="en-ID" dirty="0">
              <a:solidFill>
                <a:schemeClr val="tx1"/>
              </a:solidFill>
            </a:rPr>
            <a:t> Daerah </a:t>
          </a:r>
          <a:r>
            <a:rPr lang="en-ID" dirty="0" err="1">
              <a:solidFill>
                <a:schemeClr val="tx1"/>
              </a:solidFill>
            </a:rPr>
            <a:t>provinsi</a:t>
          </a:r>
          <a:r>
            <a:rPr lang="en-ID" dirty="0">
              <a:solidFill>
                <a:schemeClr val="tx1"/>
              </a:solidFill>
            </a:rPr>
            <a:t> </a:t>
          </a:r>
          <a:r>
            <a:rPr lang="en-ID" dirty="0" err="1">
              <a:solidFill>
                <a:schemeClr val="tx1"/>
              </a:solidFill>
            </a:rPr>
            <a:t>lainnya</a:t>
          </a:r>
          <a:endParaRPr lang="en-ID" dirty="0">
            <a:solidFill>
              <a:schemeClr val="tx1"/>
            </a:solidFill>
          </a:endParaRPr>
        </a:p>
      </dgm:t>
    </dgm:pt>
    <dgm:pt modelId="{7582516B-709D-4741-8126-F39D093405F0}" type="parTrans" cxnId="{C920B9F8-A31E-441D-A42A-45F38CCA7505}">
      <dgm:prSet/>
      <dgm:spPr/>
      <dgm:t>
        <a:bodyPr/>
        <a:lstStyle/>
        <a:p>
          <a:endParaRPr lang="en-ID"/>
        </a:p>
      </dgm:t>
    </dgm:pt>
    <dgm:pt modelId="{350B052E-156B-442C-8F81-DF72CE8A0350}" type="sibTrans" cxnId="{C920B9F8-A31E-441D-A42A-45F38CCA7505}">
      <dgm:prSet/>
      <dgm:spPr/>
      <dgm:t>
        <a:bodyPr/>
        <a:lstStyle/>
        <a:p>
          <a:endParaRPr lang="en-ID"/>
        </a:p>
      </dgm:t>
    </dgm:pt>
    <dgm:pt modelId="{E93E0D47-3407-4E83-9C79-4D7EAF3E433F}">
      <dgm:prSet>
        <dgm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Bantuan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Keuangan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Provinsi</a:t>
          </a:r>
          <a:r>
            <a:rPr lang="en-US" dirty="0">
              <a:solidFill>
                <a:schemeClr val="tx1"/>
              </a:solidFill>
            </a:rPr>
            <a:t>/</a:t>
          </a:r>
          <a:r>
            <a:rPr lang="en-US" dirty="0" err="1">
              <a:solidFill>
                <a:schemeClr val="tx1"/>
              </a:solidFill>
            </a:rPr>
            <a:t>Kab</a:t>
          </a:r>
          <a:r>
            <a:rPr lang="en-US" dirty="0">
              <a:solidFill>
                <a:schemeClr val="tx1"/>
              </a:solidFill>
            </a:rPr>
            <a:t>/Kota </a:t>
          </a:r>
          <a:r>
            <a:rPr lang="en-US" dirty="0" err="1">
              <a:solidFill>
                <a:schemeClr val="tx1"/>
              </a:solidFill>
            </a:rPr>
            <a:t>ke</a:t>
          </a:r>
          <a:r>
            <a:rPr lang="en-US" dirty="0">
              <a:solidFill>
                <a:schemeClr val="tx1"/>
              </a:solidFill>
            </a:rPr>
            <a:t> Desa</a:t>
          </a:r>
          <a:endParaRPr lang="en-ID" dirty="0">
            <a:solidFill>
              <a:schemeClr val="tx1"/>
            </a:solidFill>
          </a:endParaRPr>
        </a:p>
      </dgm:t>
    </dgm:pt>
    <dgm:pt modelId="{7D72357A-4449-498E-86C5-4C53E19E4D20}" type="parTrans" cxnId="{B4CB914A-C721-4AEE-85DB-3731A688E010}">
      <dgm:prSet/>
      <dgm:spPr/>
      <dgm:t>
        <a:bodyPr/>
        <a:lstStyle/>
        <a:p>
          <a:endParaRPr lang="en-ID"/>
        </a:p>
      </dgm:t>
    </dgm:pt>
    <dgm:pt modelId="{C2A4A3DB-328A-45A3-8330-2F363640E25B}" type="sibTrans" cxnId="{B4CB914A-C721-4AEE-85DB-3731A688E010}">
      <dgm:prSet/>
      <dgm:spPr/>
      <dgm:t>
        <a:bodyPr/>
        <a:lstStyle/>
        <a:p>
          <a:endParaRPr lang="en-ID"/>
        </a:p>
      </dgm:t>
    </dgm:pt>
    <dgm:pt modelId="{AA504890-4936-46C7-AA72-48159C339312}" type="pres">
      <dgm:prSet presAssocID="{AD20F8A7-F28A-4E4C-969C-7384BF3CDD9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E371637-734D-4CDD-A4DB-3303538E8A6E}" type="pres">
      <dgm:prSet presAssocID="{DD0F8787-418B-422F-9399-72B5D53E19DE}" presName="hierRoot1" presStyleCnt="0">
        <dgm:presLayoutVars>
          <dgm:hierBranch val="init"/>
        </dgm:presLayoutVars>
      </dgm:prSet>
      <dgm:spPr/>
    </dgm:pt>
    <dgm:pt modelId="{C41575C3-97E0-4B4A-98D6-61B732A56B99}" type="pres">
      <dgm:prSet presAssocID="{DD0F8787-418B-422F-9399-72B5D53E19DE}" presName="rootComposite1" presStyleCnt="0"/>
      <dgm:spPr/>
    </dgm:pt>
    <dgm:pt modelId="{989F4724-51F2-4122-ACDA-06C9F2D3C077}" type="pres">
      <dgm:prSet presAssocID="{DD0F8787-418B-422F-9399-72B5D53E19DE}" presName="rootText1" presStyleLbl="node0" presStyleIdx="0" presStyleCnt="1" custScaleX="128719" custScaleY="132078">
        <dgm:presLayoutVars>
          <dgm:chPref val="3"/>
        </dgm:presLayoutVars>
      </dgm:prSet>
      <dgm:spPr/>
    </dgm:pt>
    <dgm:pt modelId="{29B15A24-524D-4D3C-94A4-98AA26E7559C}" type="pres">
      <dgm:prSet presAssocID="{DD0F8787-418B-422F-9399-72B5D53E19DE}" presName="rootConnector1" presStyleLbl="node1" presStyleIdx="0" presStyleCnt="0"/>
      <dgm:spPr/>
    </dgm:pt>
    <dgm:pt modelId="{D4DC44DB-0A11-407D-8937-E31E6EFFF6BE}" type="pres">
      <dgm:prSet presAssocID="{DD0F8787-418B-422F-9399-72B5D53E19DE}" presName="hierChild2" presStyleCnt="0"/>
      <dgm:spPr/>
    </dgm:pt>
    <dgm:pt modelId="{EE4B91BE-F0B7-4396-85FF-29FE9C4FE36F}" type="pres">
      <dgm:prSet presAssocID="{37AE46BC-EA25-4E96-891E-F5760AD097D9}" presName="Name37" presStyleLbl="parChTrans1D2" presStyleIdx="0" presStyleCnt="7"/>
      <dgm:spPr/>
    </dgm:pt>
    <dgm:pt modelId="{32545848-74D4-499D-BD23-68345AE3DF9B}" type="pres">
      <dgm:prSet presAssocID="{ADEDE0B5-B2A3-40E4-BF2F-0D6D0AEE6088}" presName="hierRoot2" presStyleCnt="0">
        <dgm:presLayoutVars>
          <dgm:hierBranch val="init"/>
        </dgm:presLayoutVars>
      </dgm:prSet>
      <dgm:spPr/>
    </dgm:pt>
    <dgm:pt modelId="{6AA11E2A-1714-404A-95F3-1B83EA0E2251}" type="pres">
      <dgm:prSet presAssocID="{ADEDE0B5-B2A3-40E4-BF2F-0D6D0AEE6088}" presName="rootComposite" presStyleCnt="0"/>
      <dgm:spPr/>
    </dgm:pt>
    <dgm:pt modelId="{5BABA4A4-EA0B-484E-9341-9971CFB4AEBF}" type="pres">
      <dgm:prSet presAssocID="{ADEDE0B5-B2A3-40E4-BF2F-0D6D0AEE6088}" presName="rootText" presStyleLbl="node2" presStyleIdx="0" presStyleCnt="5" custScaleY="161062">
        <dgm:presLayoutVars>
          <dgm:chPref val="3"/>
        </dgm:presLayoutVars>
      </dgm:prSet>
      <dgm:spPr/>
    </dgm:pt>
    <dgm:pt modelId="{0A48D3DF-65E2-4A74-A31B-8505276CCF54}" type="pres">
      <dgm:prSet presAssocID="{ADEDE0B5-B2A3-40E4-BF2F-0D6D0AEE6088}" presName="rootConnector" presStyleLbl="node2" presStyleIdx="0" presStyleCnt="5"/>
      <dgm:spPr/>
    </dgm:pt>
    <dgm:pt modelId="{E2123A74-1C36-479F-A51B-CC705E65DBA8}" type="pres">
      <dgm:prSet presAssocID="{ADEDE0B5-B2A3-40E4-BF2F-0D6D0AEE6088}" presName="hierChild4" presStyleCnt="0"/>
      <dgm:spPr/>
    </dgm:pt>
    <dgm:pt modelId="{7BAB4378-6A7F-4E2A-AF98-FDBDF85B4E3F}" type="pres">
      <dgm:prSet presAssocID="{ADEDE0B5-B2A3-40E4-BF2F-0D6D0AEE6088}" presName="hierChild5" presStyleCnt="0"/>
      <dgm:spPr/>
    </dgm:pt>
    <dgm:pt modelId="{7670703C-686D-46D6-BDEC-22F259DB53C0}" type="pres">
      <dgm:prSet presAssocID="{F10B9FC1-1990-4D62-A322-A413CDF114F3}" presName="Name37" presStyleLbl="parChTrans1D2" presStyleIdx="1" presStyleCnt="7"/>
      <dgm:spPr/>
    </dgm:pt>
    <dgm:pt modelId="{3DCA0747-246A-4411-9A49-40487429F92C}" type="pres">
      <dgm:prSet presAssocID="{F9394B90-F37C-4FF5-A2B2-62AB4B18E14A}" presName="hierRoot2" presStyleCnt="0">
        <dgm:presLayoutVars>
          <dgm:hierBranch val="init"/>
        </dgm:presLayoutVars>
      </dgm:prSet>
      <dgm:spPr/>
    </dgm:pt>
    <dgm:pt modelId="{1ED01EF1-01ED-4AE2-9AD5-86240187FB5A}" type="pres">
      <dgm:prSet presAssocID="{F9394B90-F37C-4FF5-A2B2-62AB4B18E14A}" presName="rootComposite" presStyleCnt="0"/>
      <dgm:spPr/>
    </dgm:pt>
    <dgm:pt modelId="{EC2819DC-7D9B-4978-A77D-C962F217103E}" type="pres">
      <dgm:prSet presAssocID="{F9394B90-F37C-4FF5-A2B2-62AB4B18E14A}" presName="rootText" presStyleLbl="node2" presStyleIdx="1" presStyleCnt="5" custScaleY="161062">
        <dgm:presLayoutVars>
          <dgm:chPref val="3"/>
        </dgm:presLayoutVars>
      </dgm:prSet>
      <dgm:spPr/>
    </dgm:pt>
    <dgm:pt modelId="{9E2F71E6-A82F-49C7-886E-6E6EB8DA777A}" type="pres">
      <dgm:prSet presAssocID="{F9394B90-F37C-4FF5-A2B2-62AB4B18E14A}" presName="rootConnector" presStyleLbl="node2" presStyleIdx="1" presStyleCnt="5"/>
      <dgm:spPr/>
    </dgm:pt>
    <dgm:pt modelId="{AD3D6224-3DE3-4A24-89AD-4A56E8D79382}" type="pres">
      <dgm:prSet presAssocID="{F9394B90-F37C-4FF5-A2B2-62AB4B18E14A}" presName="hierChild4" presStyleCnt="0"/>
      <dgm:spPr/>
    </dgm:pt>
    <dgm:pt modelId="{C44A2135-F757-4A82-86C2-FC6239AAD234}" type="pres">
      <dgm:prSet presAssocID="{F9394B90-F37C-4FF5-A2B2-62AB4B18E14A}" presName="hierChild5" presStyleCnt="0"/>
      <dgm:spPr/>
    </dgm:pt>
    <dgm:pt modelId="{9D916439-42E5-40A4-BB58-2481D17E1C4A}" type="pres">
      <dgm:prSet presAssocID="{ABDEB5D4-9AB6-4C96-BA57-431D304816B9}" presName="Name37" presStyleLbl="parChTrans1D2" presStyleIdx="2" presStyleCnt="7"/>
      <dgm:spPr/>
    </dgm:pt>
    <dgm:pt modelId="{C223B97A-0074-4A89-AD79-5788263978EB}" type="pres">
      <dgm:prSet presAssocID="{0CFBFC6A-7542-4EBC-A9CE-4F80564F3D32}" presName="hierRoot2" presStyleCnt="0">
        <dgm:presLayoutVars>
          <dgm:hierBranch val="init"/>
        </dgm:presLayoutVars>
      </dgm:prSet>
      <dgm:spPr/>
    </dgm:pt>
    <dgm:pt modelId="{1E67229E-A574-4BA8-96D2-E18936D9C054}" type="pres">
      <dgm:prSet presAssocID="{0CFBFC6A-7542-4EBC-A9CE-4F80564F3D32}" presName="rootComposite" presStyleCnt="0"/>
      <dgm:spPr/>
    </dgm:pt>
    <dgm:pt modelId="{4375988E-9AC0-4E33-AF2B-87478236D218}" type="pres">
      <dgm:prSet presAssocID="{0CFBFC6A-7542-4EBC-A9CE-4F80564F3D32}" presName="rootText" presStyleLbl="node2" presStyleIdx="2" presStyleCnt="5" custScaleY="161062">
        <dgm:presLayoutVars>
          <dgm:chPref val="3"/>
        </dgm:presLayoutVars>
      </dgm:prSet>
      <dgm:spPr/>
    </dgm:pt>
    <dgm:pt modelId="{C9A6403E-9B1C-43FE-8C5D-EFE145FEBF87}" type="pres">
      <dgm:prSet presAssocID="{0CFBFC6A-7542-4EBC-A9CE-4F80564F3D32}" presName="rootConnector" presStyleLbl="node2" presStyleIdx="2" presStyleCnt="5"/>
      <dgm:spPr/>
    </dgm:pt>
    <dgm:pt modelId="{6BDB45A0-8469-4C33-B057-B8F5D028434C}" type="pres">
      <dgm:prSet presAssocID="{0CFBFC6A-7542-4EBC-A9CE-4F80564F3D32}" presName="hierChild4" presStyleCnt="0"/>
      <dgm:spPr/>
    </dgm:pt>
    <dgm:pt modelId="{32F5404D-1CF7-4D93-9849-5F140672FAB3}" type="pres">
      <dgm:prSet presAssocID="{0CFBFC6A-7542-4EBC-A9CE-4F80564F3D32}" presName="hierChild5" presStyleCnt="0"/>
      <dgm:spPr/>
    </dgm:pt>
    <dgm:pt modelId="{9B460CEB-720C-465D-952E-7A204DDFFF9D}" type="pres">
      <dgm:prSet presAssocID="{7582516B-709D-4741-8126-F39D093405F0}" presName="Name37" presStyleLbl="parChTrans1D2" presStyleIdx="3" presStyleCnt="7"/>
      <dgm:spPr/>
    </dgm:pt>
    <dgm:pt modelId="{EA846362-32F8-45D9-A4C8-A486B882A659}" type="pres">
      <dgm:prSet presAssocID="{23F1AA99-35AB-43DD-83AA-407C51A92DBF}" presName="hierRoot2" presStyleCnt="0">
        <dgm:presLayoutVars>
          <dgm:hierBranch val="init"/>
        </dgm:presLayoutVars>
      </dgm:prSet>
      <dgm:spPr/>
    </dgm:pt>
    <dgm:pt modelId="{3445441A-C5FB-45D0-A29C-EF448395FDC9}" type="pres">
      <dgm:prSet presAssocID="{23F1AA99-35AB-43DD-83AA-407C51A92DBF}" presName="rootComposite" presStyleCnt="0"/>
      <dgm:spPr/>
    </dgm:pt>
    <dgm:pt modelId="{29CD75DA-C06C-411D-BF89-1A319291AF6E}" type="pres">
      <dgm:prSet presAssocID="{23F1AA99-35AB-43DD-83AA-407C51A92DBF}" presName="rootText" presStyleLbl="node2" presStyleIdx="3" presStyleCnt="5" custScaleY="161062">
        <dgm:presLayoutVars>
          <dgm:chPref val="3"/>
        </dgm:presLayoutVars>
      </dgm:prSet>
      <dgm:spPr/>
    </dgm:pt>
    <dgm:pt modelId="{B00C70D4-28B8-4B39-8F59-2E414FE9FD09}" type="pres">
      <dgm:prSet presAssocID="{23F1AA99-35AB-43DD-83AA-407C51A92DBF}" presName="rootConnector" presStyleLbl="node2" presStyleIdx="3" presStyleCnt="5"/>
      <dgm:spPr/>
    </dgm:pt>
    <dgm:pt modelId="{6C23313E-443F-43AC-B31E-8B89A83220A9}" type="pres">
      <dgm:prSet presAssocID="{23F1AA99-35AB-43DD-83AA-407C51A92DBF}" presName="hierChild4" presStyleCnt="0"/>
      <dgm:spPr/>
    </dgm:pt>
    <dgm:pt modelId="{F70451FB-6418-4A33-8219-168F50A3444F}" type="pres">
      <dgm:prSet presAssocID="{23F1AA99-35AB-43DD-83AA-407C51A92DBF}" presName="hierChild5" presStyleCnt="0"/>
      <dgm:spPr/>
    </dgm:pt>
    <dgm:pt modelId="{CC403DB3-5A3A-41CC-9F26-8EFBC2B29A08}" type="pres">
      <dgm:prSet presAssocID="{7D72357A-4449-498E-86C5-4C53E19E4D20}" presName="Name37" presStyleLbl="parChTrans1D2" presStyleIdx="4" presStyleCnt="7"/>
      <dgm:spPr/>
    </dgm:pt>
    <dgm:pt modelId="{0D69B1F4-C8E4-4B6F-8814-A873E1F09F82}" type="pres">
      <dgm:prSet presAssocID="{E93E0D47-3407-4E83-9C79-4D7EAF3E433F}" presName="hierRoot2" presStyleCnt="0">
        <dgm:presLayoutVars>
          <dgm:hierBranch val="init"/>
        </dgm:presLayoutVars>
      </dgm:prSet>
      <dgm:spPr/>
    </dgm:pt>
    <dgm:pt modelId="{75F020E4-5C9D-46F6-AB0B-41DDF83A4AF8}" type="pres">
      <dgm:prSet presAssocID="{E93E0D47-3407-4E83-9C79-4D7EAF3E433F}" presName="rootComposite" presStyleCnt="0"/>
      <dgm:spPr/>
    </dgm:pt>
    <dgm:pt modelId="{F5351477-19CD-4DC6-A90D-5A877F68385E}" type="pres">
      <dgm:prSet presAssocID="{E93E0D47-3407-4E83-9C79-4D7EAF3E433F}" presName="rootText" presStyleLbl="node2" presStyleIdx="4" presStyleCnt="5" custScaleY="161062">
        <dgm:presLayoutVars>
          <dgm:chPref val="3"/>
        </dgm:presLayoutVars>
      </dgm:prSet>
      <dgm:spPr/>
    </dgm:pt>
    <dgm:pt modelId="{72EFF120-F305-40D2-B8D3-19442E606ECC}" type="pres">
      <dgm:prSet presAssocID="{E93E0D47-3407-4E83-9C79-4D7EAF3E433F}" presName="rootConnector" presStyleLbl="node2" presStyleIdx="4" presStyleCnt="5"/>
      <dgm:spPr/>
    </dgm:pt>
    <dgm:pt modelId="{CD2106FE-7937-4B80-ADF8-7A1E1FA84DAE}" type="pres">
      <dgm:prSet presAssocID="{E93E0D47-3407-4E83-9C79-4D7EAF3E433F}" presName="hierChild4" presStyleCnt="0"/>
      <dgm:spPr/>
    </dgm:pt>
    <dgm:pt modelId="{1279DE8D-7A1A-4601-BB80-115198EBB4A6}" type="pres">
      <dgm:prSet presAssocID="{E93E0D47-3407-4E83-9C79-4D7EAF3E433F}" presName="hierChild5" presStyleCnt="0"/>
      <dgm:spPr/>
    </dgm:pt>
    <dgm:pt modelId="{CE4AE5F6-6B60-4A91-B213-D59D08EF6CB9}" type="pres">
      <dgm:prSet presAssocID="{DD0F8787-418B-422F-9399-72B5D53E19DE}" presName="hierChild3" presStyleCnt="0"/>
      <dgm:spPr/>
    </dgm:pt>
    <dgm:pt modelId="{DD56E880-4827-449E-8C58-372A4B713251}" type="pres">
      <dgm:prSet presAssocID="{02CE225A-0539-493C-9321-E690C8329B4A}" presName="Name111" presStyleLbl="parChTrans1D2" presStyleIdx="5" presStyleCnt="7"/>
      <dgm:spPr/>
    </dgm:pt>
    <dgm:pt modelId="{BF07CB2A-A80C-4CA9-B3C7-0804D127DF20}" type="pres">
      <dgm:prSet presAssocID="{B9755A63-CAFD-4470-9DF3-6A1E9E944517}" presName="hierRoot3" presStyleCnt="0">
        <dgm:presLayoutVars>
          <dgm:hierBranch val="init"/>
        </dgm:presLayoutVars>
      </dgm:prSet>
      <dgm:spPr/>
    </dgm:pt>
    <dgm:pt modelId="{E8592EDC-9A26-4138-8C1A-8E6259743F47}" type="pres">
      <dgm:prSet presAssocID="{B9755A63-CAFD-4470-9DF3-6A1E9E944517}" presName="rootComposite3" presStyleCnt="0"/>
      <dgm:spPr/>
    </dgm:pt>
    <dgm:pt modelId="{EFCB1109-2F37-453C-A52F-CA2C99AD1B9F}" type="pres">
      <dgm:prSet presAssocID="{B9755A63-CAFD-4470-9DF3-6A1E9E944517}" presName="rootText3" presStyleLbl="asst1" presStyleIdx="0" presStyleCnt="2" custScaleX="142334">
        <dgm:presLayoutVars>
          <dgm:chPref val="3"/>
        </dgm:presLayoutVars>
      </dgm:prSet>
      <dgm:spPr/>
    </dgm:pt>
    <dgm:pt modelId="{1A01F82A-8E77-48E2-A820-74F90AADCF6C}" type="pres">
      <dgm:prSet presAssocID="{B9755A63-CAFD-4470-9DF3-6A1E9E944517}" presName="rootConnector3" presStyleLbl="asst1" presStyleIdx="0" presStyleCnt="2"/>
      <dgm:spPr/>
    </dgm:pt>
    <dgm:pt modelId="{A4D0550A-19D0-4766-904D-0B1A56CF7D4E}" type="pres">
      <dgm:prSet presAssocID="{B9755A63-CAFD-4470-9DF3-6A1E9E944517}" presName="hierChild6" presStyleCnt="0"/>
      <dgm:spPr/>
    </dgm:pt>
    <dgm:pt modelId="{34625419-5670-467F-BF91-005793EF3D1D}" type="pres">
      <dgm:prSet presAssocID="{B9755A63-CAFD-4470-9DF3-6A1E9E944517}" presName="hierChild7" presStyleCnt="0"/>
      <dgm:spPr/>
    </dgm:pt>
    <dgm:pt modelId="{626D904A-BDF2-402C-8EBB-3BB8F9B76CD0}" type="pres">
      <dgm:prSet presAssocID="{EB9AAA83-D668-489A-9BD6-10ABF6AFD1E2}" presName="Name111" presStyleLbl="parChTrans1D2" presStyleIdx="6" presStyleCnt="7"/>
      <dgm:spPr/>
    </dgm:pt>
    <dgm:pt modelId="{FD959CA3-8128-417D-A1B2-54CC52E63022}" type="pres">
      <dgm:prSet presAssocID="{4C3FF8C5-DE9B-4E74-B6C9-1167928B76E7}" presName="hierRoot3" presStyleCnt="0">
        <dgm:presLayoutVars>
          <dgm:hierBranch val="init"/>
        </dgm:presLayoutVars>
      </dgm:prSet>
      <dgm:spPr/>
    </dgm:pt>
    <dgm:pt modelId="{CC64C39A-112A-4E5C-B886-93872369A653}" type="pres">
      <dgm:prSet presAssocID="{4C3FF8C5-DE9B-4E74-B6C9-1167928B76E7}" presName="rootComposite3" presStyleCnt="0"/>
      <dgm:spPr/>
    </dgm:pt>
    <dgm:pt modelId="{364BA312-C669-4C63-99F5-7A923F92BCD6}" type="pres">
      <dgm:prSet presAssocID="{4C3FF8C5-DE9B-4E74-B6C9-1167928B76E7}" presName="rootText3" presStyleLbl="asst1" presStyleIdx="1" presStyleCnt="2" custScaleX="142334">
        <dgm:presLayoutVars>
          <dgm:chPref val="3"/>
        </dgm:presLayoutVars>
      </dgm:prSet>
      <dgm:spPr/>
    </dgm:pt>
    <dgm:pt modelId="{E8435B90-AC82-4661-974E-BBE25A73C4FF}" type="pres">
      <dgm:prSet presAssocID="{4C3FF8C5-DE9B-4E74-B6C9-1167928B76E7}" presName="rootConnector3" presStyleLbl="asst1" presStyleIdx="1" presStyleCnt="2"/>
      <dgm:spPr/>
    </dgm:pt>
    <dgm:pt modelId="{8567535E-574D-44DF-8A1B-F8315EE07E84}" type="pres">
      <dgm:prSet presAssocID="{4C3FF8C5-DE9B-4E74-B6C9-1167928B76E7}" presName="hierChild6" presStyleCnt="0"/>
      <dgm:spPr/>
    </dgm:pt>
    <dgm:pt modelId="{06D22B18-CD42-4923-AD0F-E630E8E81255}" type="pres">
      <dgm:prSet presAssocID="{4C3FF8C5-DE9B-4E74-B6C9-1167928B76E7}" presName="hierChild7" presStyleCnt="0"/>
      <dgm:spPr/>
    </dgm:pt>
  </dgm:ptLst>
  <dgm:cxnLst>
    <dgm:cxn modelId="{D1894505-D1BD-46A1-900C-0B4D9976F23D}" type="presOf" srcId="{02CE225A-0539-493C-9321-E690C8329B4A}" destId="{DD56E880-4827-449E-8C58-372A4B713251}" srcOrd="0" destOrd="0" presId="urn:microsoft.com/office/officeart/2005/8/layout/orgChart1"/>
    <dgm:cxn modelId="{F0496A10-8601-4453-83C5-99B5B6350049}" type="presOf" srcId="{ABDEB5D4-9AB6-4C96-BA57-431D304816B9}" destId="{9D916439-42E5-40A4-BB58-2481D17E1C4A}" srcOrd="0" destOrd="0" presId="urn:microsoft.com/office/officeart/2005/8/layout/orgChart1"/>
    <dgm:cxn modelId="{30AA1338-F97F-4F63-B439-AA088194FDDD}" type="presOf" srcId="{EB9AAA83-D668-489A-9BD6-10ABF6AFD1E2}" destId="{626D904A-BDF2-402C-8EBB-3BB8F9B76CD0}" srcOrd="0" destOrd="0" presId="urn:microsoft.com/office/officeart/2005/8/layout/orgChart1"/>
    <dgm:cxn modelId="{A8DFF73D-0FAA-4A09-AA01-0FF4DAE581F0}" type="presOf" srcId="{E93E0D47-3407-4E83-9C79-4D7EAF3E433F}" destId="{72EFF120-F305-40D2-B8D3-19442E606ECC}" srcOrd="1" destOrd="0" presId="urn:microsoft.com/office/officeart/2005/8/layout/orgChart1"/>
    <dgm:cxn modelId="{4C17995D-693B-4B83-8148-F25ED9A950C1}" type="presOf" srcId="{4C3FF8C5-DE9B-4E74-B6C9-1167928B76E7}" destId="{E8435B90-AC82-4661-974E-BBE25A73C4FF}" srcOrd="1" destOrd="0" presId="urn:microsoft.com/office/officeart/2005/8/layout/orgChart1"/>
    <dgm:cxn modelId="{A7C42660-82C0-47B6-8171-8CE171D0A869}" type="presOf" srcId="{7582516B-709D-4741-8126-F39D093405F0}" destId="{9B460CEB-720C-465D-952E-7A204DDFFF9D}" srcOrd="0" destOrd="0" presId="urn:microsoft.com/office/officeart/2005/8/layout/orgChart1"/>
    <dgm:cxn modelId="{2D43AF65-AA72-40AE-AC43-85CC923D3694}" type="presOf" srcId="{0CFBFC6A-7542-4EBC-A9CE-4F80564F3D32}" destId="{C9A6403E-9B1C-43FE-8C5D-EFE145FEBF87}" srcOrd="1" destOrd="0" presId="urn:microsoft.com/office/officeart/2005/8/layout/orgChart1"/>
    <dgm:cxn modelId="{37032746-C6F9-4614-BB0A-6ED3EE7C4F0A}" srcId="{DD0F8787-418B-422F-9399-72B5D53E19DE}" destId="{B9755A63-CAFD-4470-9DF3-6A1E9E944517}" srcOrd="0" destOrd="0" parTransId="{02CE225A-0539-493C-9321-E690C8329B4A}" sibTransId="{B8D1BA26-EE9C-4195-B181-4E63C555A83A}"/>
    <dgm:cxn modelId="{B4CB914A-C721-4AEE-85DB-3731A688E010}" srcId="{DD0F8787-418B-422F-9399-72B5D53E19DE}" destId="{E93E0D47-3407-4E83-9C79-4D7EAF3E433F}" srcOrd="6" destOrd="0" parTransId="{7D72357A-4449-498E-86C5-4C53E19E4D20}" sibTransId="{C2A4A3DB-328A-45A3-8330-2F363640E25B}"/>
    <dgm:cxn modelId="{2EC77550-F5B8-4A50-B3A3-63056E952A01}" type="presOf" srcId="{F10B9FC1-1990-4D62-A322-A413CDF114F3}" destId="{7670703C-686D-46D6-BDEC-22F259DB53C0}" srcOrd="0" destOrd="0" presId="urn:microsoft.com/office/officeart/2005/8/layout/orgChart1"/>
    <dgm:cxn modelId="{B7B77F50-0397-48AB-82FF-2CE219165DEF}" type="presOf" srcId="{23F1AA99-35AB-43DD-83AA-407C51A92DBF}" destId="{B00C70D4-28B8-4B39-8F59-2E414FE9FD09}" srcOrd="1" destOrd="0" presId="urn:microsoft.com/office/officeart/2005/8/layout/orgChart1"/>
    <dgm:cxn modelId="{3BBF0852-C4F8-4546-B729-594D5F630290}" type="presOf" srcId="{B9755A63-CAFD-4470-9DF3-6A1E9E944517}" destId="{EFCB1109-2F37-453C-A52F-CA2C99AD1B9F}" srcOrd="0" destOrd="0" presId="urn:microsoft.com/office/officeart/2005/8/layout/orgChart1"/>
    <dgm:cxn modelId="{8DCD7073-4F32-4444-AF50-9ED07044D7FF}" type="presOf" srcId="{B9755A63-CAFD-4470-9DF3-6A1E9E944517}" destId="{1A01F82A-8E77-48E2-A820-74F90AADCF6C}" srcOrd="1" destOrd="0" presId="urn:microsoft.com/office/officeart/2005/8/layout/orgChart1"/>
    <dgm:cxn modelId="{FEF77C79-067E-4C31-ADD6-039BFB634298}" type="presOf" srcId="{7D72357A-4449-498E-86C5-4C53E19E4D20}" destId="{CC403DB3-5A3A-41CC-9F26-8EFBC2B29A08}" srcOrd="0" destOrd="0" presId="urn:microsoft.com/office/officeart/2005/8/layout/orgChart1"/>
    <dgm:cxn modelId="{75B5E47B-CEFA-492A-89D4-A27F1EF215B6}" type="presOf" srcId="{4C3FF8C5-DE9B-4E74-B6C9-1167928B76E7}" destId="{364BA312-C669-4C63-99F5-7A923F92BCD6}" srcOrd="0" destOrd="0" presId="urn:microsoft.com/office/officeart/2005/8/layout/orgChart1"/>
    <dgm:cxn modelId="{0AFDBF7F-028B-4253-848F-147C4F02D544}" srcId="{DD0F8787-418B-422F-9399-72B5D53E19DE}" destId="{ADEDE0B5-B2A3-40E4-BF2F-0D6D0AEE6088}" srcOrd="2" destOrd="0" parTransId="{37AE46BC-EA25-4E96-891E-F5760AD097D9}" sibTransId="{D9145D18-48ED-450D-870A-19703CEFC079}"/>
    <dgm:cxn modelId="{9472A0A7-2002-4A45-823D-2BFD979D8180}" type="presOf" srcId="{DD0F8787-418B-422F-9399-72B5D53E19DE}" destId="{29B15A24-524D-4D3C-94A4-98AA26E7559C}" srcOrd="1" destOrd="0" presId="urn:microsoft.com/office/officeart/2005/8/layout/orgChart1"/>
    <dgm:cxn modelId="{D24700B3-0755-486C-9843-8EA0968175D5}" type="presOf" srcId="{ADEDE0B5-B2A3-40E4-BF2F-0D6D0AEE6088}" destId="{0A48D3DF-65E2-4A74-A31B-8505276CCF54}" srcOrd="1" destOrd="0" presId="urn:microsoft.com/office/officeart/2005/8/layout/orgChart1"/>
    <dgm:cxn modelId="{0A9964C2-F9F5-4E00-815E-436979A17900}" srcId="{DD0F8787-418B-422F-9399-72B5D53E19DE}" destId="{F9394B90-F37C-4FF5-A2B2-62AB4B18E14A}" srcOrd="3" destOrd="0" parTransId="{F10B9FC1-1990-4D62-A322-A413CDF114F3}" sibTransId="{8FCB95B2-DF3A-442D-99C4-C77F33139751}"/>
    <dgm:cxn modelId="{559D47C4-B8BA-479F-B1BE-BFA4D3E3FBD4}" type="presOf" srcId="{0CFBFC6A-7542-4EBC-A9CE-4F80564F3D32}" destId="{4375988E-9AC0-4E33-AF2B-87478236D218}" srcOrd="0" destOrd="0" presId="urn:microsoft.com/office/officeart/2005/8/layout/orgChart1"/>
    <dgm:cxn modelId="{200D17CF-54E4-42E0-B3A2-5A80B822F593}" type="presOf" srcId="{F9394B90-F37C-4FF5-A2B2-62AB4B18E14A}" destId="{EC2819DC-7D9B-4978-A77D-C962F217103E}" srcOrd="0" destOrd="0" presId="urn:microsoft.com/office/officeart/2005/8/layout/orgChart1"/>
    <dgm:cxn modelId="{89C001D2-B82B-4541-8A01-B065695B9BDC}" type="presOf" srcId="{F9394B90-F37C-4FF5-A2B2-62AB4B18E14A}" destId="{9E2F71E6-A82F-49C7-886E-6E6EB8DA777A}" srcOrd="1" destOrd="0" presId="urn:microsoft.com/office/officeart/2005/8/layout/orgChart1"/>
    <dgm:cxn modelId="{B24859E4-F670-4429-AE4D-1EF07F7F2CFB}" type="presOf" srcId="{23F1AA99-35AB-43DD-83AA-407C51A92DBF}" destId="{29CD75DA-C06C-411D-BF89-1A319291AF6E}" srcOrd="0" destOrd="0" presId="urn:microsoft.com/office/officeart/2005/8/layout/orgChart1"/>
    <dgm:cxn modelId="{36C8A9E4-08B8-4675-86C9-8F1D87FD2AD1}" srcId="{AD20F8A7-F28A-4E4C-969C-7384BF3CDD91}" destId="{DD0F8787-418B-422F-9399-72B5D53E19DE}" srcOrd="0" destOrd="0" parTransId="{36FA50B8-4BB5-47F9-97BF-A72DDD37CC35}" sibTransId="{7B5DF56A-0398-4B48-A856-E2D8608D7A57}"/>
    <dgm:cxn modelId="{393BF4E8-3A51-44DE-BC75-96A89C2D9045}" type="presOf" srcId="{DD0F8787-418B-422F-9399-72B5D53E19DE}" destId="{989F4724-51F2-4122-ACDA-06C9F2D3C077}" srcOrd="0" destOrd="0" presId="urn:microsoft.com/office/officeart/2005/8/layout/orgChart1"/>
    <dgm:cxn modelId="{8D3390E9-AD4C-4555-BC89-3BCD3299CD4D}" type="presOf" srcId="{37AE46BC-EA25-4E96-891E-F5760AD097D9}" destId="{EE4B91BE-F0B7-4396-85FF-29FE9C4FE36F}" srcOrd="0" destOrd="0" presId="urn:microsoft.com/office/officeart/2005/8/layout/orgChart1"/>
    <dgm:cxn modelId="{016EB2EA-404C-4272-94D1-7E633CB6F464}" type="presOf" srcId="{AD20F8A7-F28A-4E4C-969C-7384BF3CDD91}" destId="{AA504890-4936-46C7-AA72-48159C339312}" srcOrd="0" destOrd="0" presId="urn:microsoft.com/office/officeart/2005/8/layout/orgChart1"/>
    <dgm:cxn modelId="{0CBF10EB-CCBF-429C-9DFA-294159B717DF}" type="presOf" srcId="{ADEDE0B5-B2A3-40E4-BF2F-0D6D0AEE6088}" destId="{5BABA4A4-EA0B-484E-9341-9971CFB4AEBF}" srcOrd="0" destOrd="0" presId="urn:microsoft.com/office/officeart/2005/8/layout/orgChart1"/>
    <dgm:cxn modelId="{AB262AEB-904C-466E-B74E-81D87F6D6A43}" type="presOf" srcId="{E93E0D47-3407-4E83-9C79-4D7EAF3E433F}" destId="{F5351477-19CD-4DC6-A90D-5A877F68385E}" srcOrd="0" destOrd="0" presId="urn:microsoft.com/office/officeart/2005/8/layout/orgChart1"/>
    <dgm:cxn modelId="{16F22DF8-0274-4E22-8094-FB965BAF89BF}" srcId="{DD0F8787-418B-422F-9399-72B5D53E19DE}" destId="{4C3FF8C5-DE9B-4E74-B6C9-1167928B76E7}" srcOrd="1" destOrd="0" parTransId="{EB9AAA83-D668-489A-9BD6-10ABF6AFD1E2}" sibTransId="{2184513A-FC4C-4A86-86F5-46EE946A848E}"/>
    <dgm:cxn modelId="{C920B9F8-A31E-441D-A42A-45F38CCA7505}" srcId="{DD0F8787-418B-422F-9399-72B5D53E19DE}" destId="{23F1AA99-35AB-43DD-83AA-407C51A92DBF}" srcOrd="5" destOrd="0" parTransId="{7582516B-709D-4741-8126-F39D093405F0}" sibTransId="{350B052E-156B-442C-8F81-DF72CE8A0350}"/>
    <dgm:cxn modelId="{E67017F9-3418-4033-96EA-2715D1F69432}" srcId="{DD0F8787-418B-422F-9399-72B5D53E19DE}" destId="{0CFBFC6A-7542-4EBC-A9CE-4F80564F3D32}" srcOrd="4" destOrd="0" parTransId="{ABDEB5D4-9AB6-4C96-BA57-431D304816B9}" sibTransId="{94DCED07-59BF-4862-B17F-3231D55706CB}"/>
    <dgm:cxn modelId="{6773C673-CFB1-4247-A1E2-0C6DCC35A8F5}" type="presParOf" srcId="{AA504890-4936-46C7-AA72-48159C339312}" destId="{FE371637-734D-4CDD-A4DB-3303538E8A6E}" srcOrd="0" destOrd="0" presId="urn:microsoft.com/office/officeart/2005/8/layout/orgChart1"/>
    <dgm:cxn modelId="{E1329109-9161-4499-A747-2DBF1CDDE494}" type="presParOf" srcId="{FE371637-734D-4CDD-A4DB-3303538E8A6E}" destId="{C41575C3-97E0-4B4A-98D6-61B732A56B99}" srcOrd="0" destOrd="0" presId="urn:microsoft.com/office/officeart/2005/8/layout/orgChart1"/>
    <dgm:cxn modelId="{A4785FD1-E70F-42CB-9A44-79D22AC8F719}" type="presParOf" srcId="{C41575C3-97E0-4B4A-98D6-61B732A56B99}" destId="{989F4724-51F2-4122-ACDA-06C9F2D3C077}" srcOrd="0" destOrd="0" presId="urn:microsoft.com/office/officeart/2005/8/layout/orgChart1"/>
    <dgm:cxn modelId="{7C000CD7-22AA-427B-B0DF-4FAA02A9060A}" type="presParOf" srcId="{C41575C3-97E0-4B4A-98D6-61B732A56B99}" destId="{29B15A24-524D-4D3C-94A4-98AA26E7559C}" srcOrd="1" destOrd="0" presId="urn:microsoft.com/office/officeart/2005/8/layout/orgChart1"/>
    <dgm:cxn modelId="{EC0F1A7A-FFF8-4295-9169-C29375A51D62}" type="presParOf" srcId="{FE371637-734D-4CDD-A4DB-3303538E8A6E}" destId="{D4DC44DB-0A11-407D-8937-E31E6EFFF6BE}" srcOrd="1" destOrd="0" presId="urn:microsoft.com/office/officeart/2005/8/layout/orgChart1"/>
    <dgm:cxn modelId="{C1D2A58C-4D34-4D11-AF79-2ECB7ACFD31F}" type="presParOf" srcId="{D4DC44DB-0A11-407D-8937-E31E6EFFF6BE}" destId="{EE4B91BE-F0B7-4396-85FF-29FE9C4FE36F}" srcOrd="0" destOrd="0" presId="urn:microsoft.com/office/officeart/2005/8/layout/orgChart1"/>
    <dgm:cxn modelId="{5ACCA2F7-8F1F-4ABD-BBA7-AEC7B2F21A72}" type="presParOf" srcId="{D4DC44DB-0A11-407D-8937-E31E6EFFF6BE}" destId="{32545848-74D4-499D-BD23-68345AE3DF9B}" srcOrd="1" destOrd="0" presId="urn:microsoft.com/office/officeart/2005/8/layout/orgChart1"/>
    <dgm:cxn modelId="{BF9BE4B2-2DF6-4169-A5D4-B679550F1016}" type="presParOf" srcId="{32545848-74D4-499D-BD23-68345AE3DF9B}" destId="{6AA11E2A-1714-404A-95F3-1B83EA0E2251}" srcOrd="0" destOrd="0" presId="urn:microsoft.com/office/officeart/2005/8/layout/orgChart1"/>
    <dgm:cxn modelId="{F211B82B-CACA-40B7-8CD4-2E3B6E6E7E30}" type="presParOf" srcId="{6AA11E2A-1714-404A-95F3-1B83EA0E2251}" destId="{5BABA4A4-EA0B-484E-9341-9971CFB4AEBF}" srcOrd="0" destOrd="0" presId="urn:microsoft.com/office/officeart/2005/8/layout/orgChart1"/>
    <dgm:cxn modelId="{8C7369D7-2667-4A90-9F63-BD62118B4A46}" type="presParOf" srcId="{6AA11E2A-1714-404A-95F3-1B83EA0E2251}" destId="{0A48D3DF-65E2-4A74-A31B-8505276CCF54}" srcOrd="1" destOrd="0" presId="urn:microsoft.com/office/officeart/2005/8/layout/orgChart1"/>
    <dgm:cxn modelId="{722C34FE-D732-4EB6-816D-7B90ADDAFE21}" type="presParOf" srcId="{32545848-74D4-499D-BD23-68345AE3DF9B}" destId="{E2123A74-1C36-479F-A51B-CC705E65DBA8}" srcOrd="1" destOrd="0" presId="urn:microsoft.com/office/officeart/2005/8/layout/orgChart1"/>
    <dgm:cxn modelId="{98314554-EBFD-44B8-9D97-C855516CC21A}" type="presParOf" srcId="{32545848-74D4-499D-BD23-68345AE3DF9B}" destId="{7BAB4378-6A7F-4E2A-AF98-FDBDF85B4E3F}" srcOrd="2" destOrd="0" presId="urn:microsoft.com/office/officeart/2005/8/layout/orgChart1"/>
    <dgm:cxn modelId="{8E578F7C-941E-4B48-BE28-B7FDE3915684}" type="presParOf" srcId="{D4DC44DB-0A11-407D-8937-E31E6EFFF6BE}" destId="{7670703C-686D-46D6-BDEC-22F259DB53C0}" srcOrd="2" destOrd="0" presId="urn:microsoft.com/office/officeart/2005/8/layout/orgChart1"/>
    <dgm:cxn modelId="{E41703EC-AF99-4000-8FCE-2450C767DFF4}" type="presParOf" srcId="{D4DC44DB-0A11-407D-8937-E31E6EFFF6BE}" destId="{3DCA0747-246A-4411-9A49-40487429F92C}" srcOrd="3" destOrd="0" presId="urn:microsoft.com/office/officeart/2005/8/layout/orgChart1"/>
    <dgm:cxn modelId="{2E35AC22-27A3-422B-A448-6704DEED4B62}" type="presParOf" srcId="{3DCA0747-246A-4411-9A49-40487429F92C}" destId="{1ED01EF1-01ED-4AE2-9AD5-86240187FB5A}" srcOrd="0" destOrd="0" presId="urn:microsoft.com/office/officeart/2005/8/layout/orgChart1"/>
    <dgm:cxn modelId="{D1984EAB-CA72-4953-B85C-9EDC97030845}" type="presParOf" srcId="{1ED01EF1-01ED-4AE2-9AD5-86240187FB5A}" destId="{EC2819DC-7D9B-4978-A77D-C962F217103E}" srcOrd="0" destOrd="0" presId="urn:microsoft.com/office/officeart/2005/8/layout/orgChart1"/>
    <dgm:cxn modelId="{917F3B50-C296-4154-B4EB-29432779EBB6}" type="presParOf" srcId="{1ED01EF1-01ED-4AE2-9AD5-86240187FB5A}" destId="{9E2F71E6-A82F-49C7-886E-6E6EB8DA777A}" srcOrd="1" destOrd="0" presId="urn:microsoft.com/office/officeart/2005/8/layout/orgChart1"/>
    <dgm:cxn modelId="{ACBD243F-BF17-4D9F-81D0-A8CDBA39C4A3}" type="presParOf" srcId="{3DCA0747-246A-4411-9A49-40487429F92C}" destId="{AD3D6224-3DE3-4A24-89AD-4A56E8D79382}" srcOrd="1" destOrd="0" presId="urn:microsoft.com/office/officeart/2005/8/layout/orgChart1"/>
    <dgm:cxn modelId="{6B840685-E9C9-4AC5-A042-C5B5259E8433}" type="presParOf" srcId="{3DCA0747-246A-4411-9A49-40487429F92C}" destId="{C44A2135-F757-4A82-86C2-FC6239AAD234}" srcOrd="2" destOrd="0" presId="urn:microsoft.com/office/officeart/2005/8/layout/orgChart1"/>
    <dgm:cxn modelId="{6C811DC4-ADF0-4377-B8BF-5C23E34B9A86}" type="presParOf" srcId="{D4DC44DB-0A11-407D-8937-E31E6EFFF6BE}" destId="{9D916439-42E5-40A4-BB58-2481D17E1C4A}" srcOrd="4" destOrd="0" presId="urn:microsoft.com/office/officeart/2005/8/layout/orgChart1"/>
    <dgm:cxn modelId="{7C07CD1E-CB13-4EA9-8EB1-549FB7EC18D0}" type="presParOf" srcId="{D4DC44DB-0A11-407D-8937-E31E6EFFF6BE}" destId="{C223B97A-0074-4A89-AD79-5788263978EB}" srcOrd="5" destOrd="0" presId="urn:microsoft.com/office/officeart/2005/8/layout/orgChart1"/>
    <dgm:cxn modelId="{7DB40EE2-B739-406F-AF26-425A317B7BA6}" type="presParOf" srcId="{C223B97A-0074-4A89-AD79-5788263978EB}" destId="{1E67229E-A574-4BA8-96D2-E18936D9C054}" srcOrd="0" destOrd="0" presId="urn:microsoft.com/office/officeart/2005/8/layout/orgChart1"/>
    <dgm:cxn modelId="{70241A6B-5BAA-4D10-B6D5-F9D3BBE40A0E}" type="presParOf" srcId="{1E67229E-A574-4BA8-96D2-E18936D9C054}" destId="{4375988E-9AC0-4E33-AF2B-87478236D218}" srcOrd="0" destOrd="0" presId="urn:microsoft.com/office/officeart/2005/8/layout/orgChart1"/>
    <dgm:cxn modelId="{D12485D0-A104-4B2B-B4E7-5494E1AA3DF2}" type="presParOf" srcId="{1E67229E-A574-4BA8-96D2-E18936D9C054}" destId="{C9A6403E-9B1C-43FE-8C5D-EFE145FEBF87}" srcOrd="1" destOrd="0" presId="urn:microsoft.com/office/officeart/2005/8/layout/orgChart1"/>
    <dgm:cxn modelId="{A882C9A0-8495-4780-970D-AE9B9BCB27EF}" type="presParOf" srcId="{C223B97A-0074-4A89-AD79-5788263978EB}" destId="{6BDB45A0-8469-4C33-B057-B8F5D028434C}" srcOrd="1" destOrd="0" presId="urn:microsoft.com/office/officeart/2005/8/layout/orgChart1"/>
    <dgm:cxn modelId="{7CF9EF74-5D60-49F0-9240-4E8057D988F7}" type="presParOf" srcId="{C223B97A-0074-4A89-AD79-5788263978EB}" destId="{32F5404D-1CF7-4D93-9849-5F140672FAB3}" srcOrd="2" destOrd="0" presId="urn:microsoft.com/office/officeart/2005/8/layout/orgChart1"/>
    <dgm:cxn modelId="{733BB840-0306-4773-A12A-82187696A275}" type="presParOf" srcId="{D4DC44DB-0A11-407D-8937-E31E6EFFF6BE}" destId="{9B460CEB-720C-465D-952E-7A204DDFFF9D}" srcOrd="6" destOrd="0" presId="urn:microsoft.com/office/officeart/2005/8/layout/orgChart1"/>
    <dgm:cxn modelId="{692D4235-8CA9-4293-814D-D9613264DA2F}" type="presParOf" srcId="{D4DC44DB-0A11-407D-8937-E31E6EFFF6BE}" destId="{EA846362-32F8-45D9-A4C8-A486B882A659}" srcOrd="7" destOrd="0" presId="urn:microsoft.com/office/officeart/2005/8/layout/orgChart1"/>
    <dgm:cxn modelId="{8A64B841-3234-4A62-8C2F-3A8AA5F9EE29}" type="presParOf" srcId="{EA846362-32F8-45D9-A4C8-A486B882A659}" destId="{3445441A-C5FB-45D0-A29C-EF448395FDC9}" srcOrd="0" destOrd="0" presId="urn:microsoft.com/office/officeart/2005/8/layout/orgChart1"/>
    <dgm:cxn modelId="{AF7665E5-A7ED-4C40-AE17-26D88C18CEFA}" type="presParOf" srcId="{3445441A-C5FB-45D0-A29C-EF448395FDC9}" destId="{29CD75DA-C06C-411D-BF89-1A319291AF6E}" srcOrd="0" destOrd="0" presId="urn:microsoft.com/office/officeart/2005/8/layout/orgChart1"/>
    <dgm:cxn modelId="{CD796A6D-21FE-468C-8A55-15F0BA11D885}" type="presParOf" srcId="{3445441A-C5FB-45D0-A29C-EF448395FDC9}" destId="{B00C70D4-28B8-4B39-8F59-2E414FE9FD09}" srcOrd="1" destOrd="0" presId="urn:microsoft.com/office/officeart/2005/8/layout/orgChart1"/>
    <dgm:cxn modelId="{9EE87A4D-D3F9-4754-8755-4A25B906B946}" type="presParOf" srcId="{EA846362-32F8-45D9-A4C8-A486B882A659}" destId="{6C23313E-443F-43AC-B31E-8B89A83220A9}" srcOrd="1" destOrd="0" presId="urn:microsoft.com/office/officeart/2005/8/layout/orgChart1"/>
    <dgm:cxn modelId="{9123EC74-5FA1-483C-BDA6-4E3E8233E8F0}" type="presParOf" srcId="{EA846362-32F8-45D9-A4C8-A486B882A659}" destId="{F70451FB-6418-4A33-8219-168F50A3444F}" srcOrd="2" destOrd="0" presId="urn:microsoft.com/office/officeart/2005/8/layout/orgChart1"/>
    <dgm:cxn modelId="{01C4EE35-9738-46F6-8FDA-8105EF2DA2E4}" type="presParOf" srcId="{D4DC44DB-0A11-407D-8937-E31E6EFFF6BE}" destId="{CC403DB3-5A3A-41CC-9F26-8EFBC2B29A08}" srcOrd="8" destOrd="0" presId="urn:microsoft.com/office/officeart/2005/8/layout/orgChart1"/>
    <dgm:cxn modelId="{14C1CE3E-B27A-4F96-A250-412EF21BA17C}" type="presParOf" srcId="{D4DC44DB-0A11-407D-8937-E31E6EFFF6BE}" destId="{0D69B1F4-C8E4-4B6F-8814-A873E1F09F82}" srcOrd="9" destOrd="0" presId="urn:microsoft.com/office/officeart/2005/8/layout/orgChart1"/>
    <dgm:cxn modelId="{428BC270-69F1-431E-893B-378FC3A5E3D6}" type="presParOf" srcId="{0D69B1F4-C8E4-4B6F-8814-A873E1F09F82}" destId="{75F020E4-5C9D-46F6-AB0B-41DDF83A4AF8}" srcOrd="0" destOrd="0" presId="urn:microsoft.com/office/officeart/2005/8/layout/orgChart1"/>
    <dgm:cxn modelId="{A04A71E4-FF92-48DD-89D0-D2A84245B8D9}" type="presParOf" srcId="{75F020E4-5C9D-46F6-AB0B-41DDF83A4AF8}" destId="{F5351477-19CD-4DC6-A90D-5A877F68385E}" srcOrd="0" destOrd="0" presId="urn:microsoft.com/office/officeart/2005/8/layout/orgChart1"/>
    <dgm:cxn modelId="{EA25C45E-FEAC-4F34-A916-CC1E0F40F855}" type="presParOf" srcId="{75F020E4-5C9D-46F6-AB0B-41DDF83A4AF8}" destId="{72EFF120-F305-40D2-B8D3-19442E606ECC}" srcOrd="1" destOrd="0" presId="urn:microsoft.com/office/officeart/2005/8/layout/orgChart1"/>
    <dgm:cxn modelId="{F72B87DF-4ACE-44E1-B0F1-015A0361FC91}" type="presParOf" srcId="{0D69B1F4-C8E4-4B6F-8814-A873E1F09F82}" destId="{CD2106FE-7937-4B80-ADF8-7A1E1FA84DAE}" srcOrd="1" destOrd="0" presId="urn:microsoft.com/office/officeart/2005/8/layout/orgChart1"/>
    <dgm:cxn modelId="{6623DDFF-870F-4978-9E5C-ACB1CA52CAAA}" type="presParOf" srcId="{0D69B1F4-C8E4-4B6F-8814-A873E1F09F82}" destId="{1279DE8D-7A1A-4601-BB80-115198EBB4A6}" srcOrd="2" destOrd="0" presId="urn:microsoft.com/office/officeart/2005/8/layout/orgChart1"/>
    <dgm:cxn modelId="{8A9B9A2A-28C9-44F0-9786-EBC416D48C35}" type="presParOf" srcId="{FE371637-734D-4CDD-A4DB-3303538E8A6E}" destId="{CE4AE5F6-6B60-4A91-B213-D59D08EF6CB9}" srcOrd="2" destOrd="0" presId="urn:microsoft.com/office/officeart/2005/8/layout/orgChart1"/>
    <dgm:cxn modelId="{EF54D962-6273-428C-B823-EB053D1ADB56}" type="presParOf" srcId="{CE4AE5F6-6B60-4A91-B213-D59D08EF6CB9}" destId="{DD56E880-4827-449E-8C58-372A4B713251}" srcOrd="0" destOrd="0" presId="urn:microsoft.com/office/officeart/2005/8/layout/orgChart1"/>
    <dgm:cxn modelId="{2EAB6A4D-782D-4735-8614-0E3964A750D5}" type="presParOf" srcId="{CE4AE5F6-6B60-4A91-B213-D59D08EF6CB9}" destId="{BF07CB2A-A80C-4CA9-B3C7-0804D127DF20}" srcOrd="1" destOrd="0" presId="urn:microsoft.com/office/officeart/2005/8/layout/orgChart1"/>
    <dgm:cxn modelId="{4F13BA4C-BA42-4291-940C-4BCC9F1C1622}" type="presParOf" srcId="{BF07CB2A-A80C-4CA9-B3C7-0804D127DF20}" destId="{E8592EDC-9A26-4138-8C1A-8E6259743F47}" srcOrd="0" destOrd="0" presId="urn:microsoft.com/office/officeart/2005/8/layout/orgChart1"/>
    <dgm:cxn modelId="{7BBEF5B2-8621-491C-87A3-AE01AD4A70D2}" type="presParOf" srcId="{E8592EDC-9A26-4138-8C1A-8E6259743F47}" destId="{EFCB1109-2F37-453C-A52F-CA2C99AD1B9F}" srcOrd="0" destOrd="0" presId="urn:microsoft.com/office/officeart/2005/8/layout/orgChart1"/>
    <dgm:cxn modelId="{3C827172-3561-43CE-B599-3B555C3F4E23}" type="presParOf" srcId="{E8592EDC-9A26-4138-8C1A-8E6259743F47}" destId="{1A01F82A-8E77-48E2-A820-74F90AADCF6C}" srcOrd="1" destOrd="0" presId="urn:microsoft.com/office/officeart/2005/8/layout/orgChart1"/>
    <dgm:cxn modelId="{521247A9-768E-45A8-A0B0-A64E16F69B6C}" type="presParOf" srcId="{BF07CB2A-A80C-4CA9-B3C7-0804D127DF20}" destId="{A4D0550A-19D0-4766-904D-0B1A56CF7D4E}" srcOrd="1" destOrd="0" presId="urn:microsoft.com/office/officeart/2005/8/layout/orgChart1"/>
    <dgm:cxn modelId="{6FB2866C-37CE-4AA0-BB1C-69BD6866D9A7}" type="presParOf" srcId="{BF07CB2A-A80C-4CA9-B3C7-0804D127DF20}" destId="{34625419-5670-467F-BF91-005793EF3D1D}" srcOrd="2" destOrd="0" presId="urn:microsoft.com/office/officeart/2005/8/layout/orgChart1"/>
    <dgm:cxn modelId="{CB72121E-B9AC-45F8-9F53-527D098F3FF1}" type="presParOf" srcId="{CE4AE5F6-6B60-4A91-B213-D59D08EF6CB9}" destId="{626D904A-BDF2-402C-8EBB-3BB8F9B76CD0}" srcOrd="2" destOrd="0" presId="urn:microsoft.com/office/officeart/2005/8/layout/orgChart1"/>
    <dgm:cxn modelId="{38B12B73-6EA0-4203-8108-E5ECB5F81679}" type="presParOf" srcId="{CE4AE5F6-6B60-4A91-B213-D59D08EF6CB9}" destId="{FD959CA3-8128-417D-A1B2-54CC52E63022}" srcOrd="3" destOrd="0" presId="urn:microsoft.com/office/officeart/2005/8/layout/orgChart1"/>
    <dgm:cxn modelId="{1247E5C9-C099-4A30-8FE1-1B14FEA386DD}" type="presParOf" srcId="{FD959CA3-8128-417D-A1B2-54CC52E63022}" destId="{CC64C39A-112A-4E5C-B886-93872369A653}" srcOrd="0" destOrd="0" presId="urn:microsoft.com/office/officeart/2005/8/layout/orgChart1"/>
    <dgm:cxn modelId="{8A8048FD-598E-48D4-AA41-34D877BE35DB}" type="presParOf" srcId="{CC64C39A-112A-4E5C-B886-93872369A653}" destId="{364BA312-C669-4C63-99F5-7A923F92BCD6}" srcOrd="0" destOrd="0" presId="urn:microsoft.com/office/officeart/2005/8/layout/orgChart1"/>
    <dgm:cxn modelId="{20BDDD95-35C4-4194-9C64-B69F3E14138F}" type="presParOf" srcId="{CC64C39A-112A-4E5C-B886-93872369A653}" destId="{E8435B90-AC82-4661-974E-BBE25A73C4FF}" srcOrd="1" destOrd="0" presId="urn:microsoft.com/office/officeart/2005/8/layout/orgChart1"/>
    <dgm:cxn modelId="{D4355D26-A02E-4970-9192-0729BBB0FBED}" type="presParOf" srcId="{FD959CA3-8128-417D-A1B2-54CC52E63022}" destId="{8567535E-574D-44DF-8A1B-F8315EE07E84}" srcOrd="1" destOrd="0" presId="urn:microsoft.com/office/officeart/2005/8/layout/orgChart1"/>
    <dgm:cxn modelId="{E064A760-D9B9-4C2B-85E8-DDD78C7777E1}" type="presParOf" srcId="{FD959CA3-8128-417D-A1B2-54CC52E63022}" destId="{06D22B18-CD42-4923-AD0F-E630E8E812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C96E06-615A-451D-9223-42D28A9BDA00}" type="doc">
      <dgm:prSet loTypeId="urn:microsoft.com/office/officeart/2005/8/layout/l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D"/>
        </a:p>
      </dgm:t>
    </dgm:pt>
    <dgm:pt modelId="{423BFF33-D774-4992-AE4F-4FB6D112C77B}">
      <dgm:prSet phldrT="[Text]"/>
      <dgm:spPr/>
      <dgm:t>
        <a:bodyPr/>
        <a:lstStyle/>
        <a:p>
          <a:r>
            <a:rPr lang="sv-SE" b="1" dirty="0"/>
            <a:t>Bantuan </a:t>
          </a:r>
          <a:r>
            <a:rPr lang="id-ID" b="1" dirty="0"/>
            <a:t>K</a:t>
          </a:r>
          <a:r>
            <a:rPr lang="sv-SE" b="1" dirty="0"/>
            <a:t>euangan </a:t>
          </a:r>
          <a:r>
            <a:rPr lang="id-ID" b="1" dirty="0"/>
            <a:t>U</a:t>
          </a:r>
          <a:r>
            <a:rPr lang="sv-SE" b="1" dirty="0"/>
            <a:t>mum</a:t>
          </a:r>
          <a:endParaRPr lang="en-ID" dirty="0"/>
        </a:p>
      </dgm:t>
    </dgm:pt>
    <dgm:pt modelId="{79F5BFF4-89D5-4B17-B1EE-5B9535E66782}" type="parTrans" cxnId="{5C2BCCAF-8B02-467D-BB4B-FF16E4F19444}">
      <dgm:prSet/>
      <dgm:spPr/>
      <dgm:t>
        <a:bodyPr/>
        <a:lstStyle/>
        <a:p>
          <a:endParaRPr lang="en-ID"/>
        </a:p>
      </dgm:t>
    </dgm:pt>
    <dgm:pt modelId="{BC77A5E2-EEB3-44FC-9857-53F3C9099185}" type="sibTrans" cxnId="{5C2BCCAF-8B02-467D-BB4B-FF16E4F19444}">
      <dgm:prSet/>
      <dgm:spPr/>
      <dgm:t>
        <a:bodyPr/>
        <a:lstStyle/>
        <a:p>
          <a:endParaRPr lang="en-ID"/>
        </a:p>
      </dgm:t>
    </dgm:pt>
    <dgm:pt modelId="{D5FA369B-8559-45BD-9C48-541B76813230}">
      <dgm:prSet phldrT="[Text]"/>
      <dgm:spPr/>
      <dgm:t>
        <a:bodyPr/>
        <a:lstStyle/>
        <a:p>
          <a:r>
            <a:rPr lang="sv-SE" dirty="0"/>
            <a:t>yang merupakan dana yang</a:t>
          </a:r>
          <a:r>
            <a:rPr lang="id-ID" dirty="0"/>
            <a:t> diterima dari daerah lainnya dalam </a:t>
          </a:r>
          <a:r>
            <a:rPr lang="id-ID" dirty="0">
              <a:highlight>
                <a:srgbClr val="FFFF00"/>
              </a:highlight>
            </a:rPr>
            <a:t>rangka kerjasama daerah </a:t>
          </a:r>
          <a:r>
            <a:rPr lang="fi-FI" dirty="0"/>
            <a:t>atau </a:t>
          </a:r>
          <a:r>
            <a:rPr lang="fi-FI" dirty="0">
              <a:highlight>
                <a:srgbClr val="FFFF00"/>
              </a:highlight>
            </a:rPr>
            <a:t>pemerataan peningkatan</a:t>
          </a:r>
          <a:r>
            <a:rPr lang="id-ID" dirty="0">
              <a:highlight>
                <a:srgbClr val="FFFF00"/>
              </a:highlight>
            </a:rPr>
            <a:t> </a:t>
          </a:r>
          <a:r>
            <a:rPr lang="fi-FI" dirty="0">
              <a:highlight>
                <a:srgbClr val="FFFF00"/>
              </a:highlight>
            </a:rPr>
            <a:t>kemampuan keuangan.</a:t>
          </a:r>
          <a:endParaRPr lang="en-ID" dirty="0">
            <a:highlight>
              <a:srgbClr val="FFFF00"/>
            </a:highlight>
          </a:endParaRPr>
        </a:p>
      </dgm:t>
    </dgm:pt>
    <dgm:pt modelId="{14E56031-1B40-4F93-B098-593708C462AB}" type="parTrans" cxnId="{5E99AB38-0AF8-4946-89CB-0981A7EDCB72}">
      <dgm:prSet/>
      <dgm:spPr/>
      <dgm:t>
        <a:bodyPr/>
        <a:lstStyle/>
        <a:p>
          <a:endParaRPr lang="en-ID"/>
        </a:p>
      </dgm:t>
    </dgm:pt>
    <dgm:pt modelId="{E9F405B2-1BF0-4882-B4C3-FF357E48B750}" type="sibTrans" cxnId="{5E99AB38-0AF8-4946-89CB-0981A7EDCB72}">
      <dgm:prSet/>
      <dgm:spPr/>
      <dgm:t>
        <a:bodyPr/>
        <a:lstStyle/>
        <a:p>
          <a:endParaRPr lang="en-ID"/>
        </a:p>
      </dgm:t>
    </dgm:pt>
    <dgm:pt modelId="{B894CA86-7086-4006-9FF1-F680C666114F}">
      <dgm:prSet phldrT="[Text]"/>
      <dgm:spPr/>
      <dgm:t>
        <a:bodyPr/>
        <a:lstStyle/>
        <a:p>
          <a:r>
            <a:rPr lang="fi-FI" dirty="0">
              <a:highlight>
                <a:srgbClr val="FFFF00"/>
              </a:highlight>
            </a:rPr>
            <a:t>Peruntukan dan pengelolaan bantuan </a:t>
          </a:r>
          <a:r>
            <a:rPr lang="fi-FI" dirty="0"/>
            <a:t>keuangan yang</a:t>
          </a:r>
          <a:r>
            <a:rPr lang="id-ID" dirty="0"/>
            <a:t> bersifat umum </a:t>
          </a:r>
          <a:r>
            <a:rPr lang="id-ID" dirty="0">
              <a:highlight>
                <a:srgbClr val="FFFF00"/>
              </a:highlight>
            </a:rPr>
            <a:t>diserahkan </a:t>
          </a:r>
          <a:r>
            <a:rPr lang="id-ID" dirty="0"/>
            <a:t>kepada Pemerintah Daerah </a:t>
          </a:r>
          <a:r>
            <a:rPr lang="id-ID" dirty="0">
              <a:highlight>
                <a:srgbClr val="FFFF00"/>
              </a:highlight>
            </a:rPr>
            <a:t>penerima bantuan</a:t>
          </a:r>
          <a:endParaRPr lang="en-ID" dirty="0">
            <a:highlight>
              <a:srgbClr val="FFFF00"/>
            </a:highlight>
          </a:endParaRPr>
        </a:p>
      </dgm:t>
    </dgm:pt>
    <dgm:pt modelId="{A3979BCA-F3B2-4C45-89BB-2FE77A3B2556}" type="parTrans" cxnId="{AA7D021F-F94F-4054-A323-D2E41AEC10CF}">
      <dgm:prSet/>
      <dgm:spPr/>
      <dgm:t>
        <a:bodyPr/>
        <a:lstStyle/>
        <a:p>
          <a:endParaRPr lang="en-ID"/>
        </a:p>
      </dgm:t>
    </dgm:pt>
    <dgm:pt modelId="{3A021DEC-B8E1-4A42-95A2-B19B375A8352}" type="sibTrans" cxnId="{AA7D021F-F94F-4054-A323-D2E41AEC10CF}">
      <dgm:prSet/>
      <dgm:spPr/>
      <dgm:t>
        <a:bodyPr/>
        <a:lstStyle/>
        <a:p>
          <a:endParaRPr lang="en-ID"/>
        </a:p>
      </dgm:t>
    </dgm:pt>
    <dgm:pt modelId="{633E6D55-81C3-4E8F-B842-DEE585CE7323}">
      <dgm:prSet phldrT="[Text]"/>
      <dgm:spPr/>
      <dgm:t>
        <a:bodyPr/>
        <a:lstStyle/>
        <a:p>
          <a:r>
            <a:rPr lang="id-ID" b="1"/>
            <a:t>Bantuan Keuangan Khusus</a:t>
          </a:r>
          <a:endParaRPr lang="en-ID" dirty="0"/>
        </a:p>
      </dgm:t>
    </dgm:pt>
    <dgm:pt modelId="{9116BBE5-2385-4CB5-9D87-B2F7EC50FCEF}" type="parTrans" cxnId="{0E41DA92-61C0-4488-95D2-B13F77BAD267}">
      <dgm:prSet/>
      <dgm:spPr/>
      <dgm:t>
        <a:bodyPr/>
        <a:lstStyle/>
        <a:p>
          <a:endParaRPr lang="en-ID"/>
        </a:p>
      </dgm:t>
    </dgm:pt>
    <dgm:pt modelId="{0F55B18D-8C8B-4D2A-AF0F-8E773ADDCB6B}" type="sibTrans" cxnId="{0E41DA92-61C0-4488-95D2-B13F77BAD267}">
      <dgm:prSet/>
      <dgm:spPr/>
      <dgm:t>
        <a:bodyPr/>
        <a:lstStyle/>
        <a:p>
          <a:endParaRPr lang="en-ID"/>
        </a:p>
      </dgm:t>
    </dgm:pt>
    <dgm:pt modelId="{05180D57-30D7-4265-BB54-019DA09B694A}">
      <dgm:prSet phldrT="[Text]"/>
      <dgm:spPr/>
      <dgm:t>
        <a:bodyPr/>
        <a:lstStyle/>
        <a:p>
          <a:r>
            <a:rPr lang="id-ID" dirty="0"/>
            <a:t>Bantuan keuangan khusus yang merupakan dana yang diterima dari daerah lainnya </a:t>
          </a:r>
          <a:r>
            <a:rPr lang="id-ID" dirty="0">
              <a:highlight>
                <a:srgbClr val="FFFF00"/>
              </a:highlight>
            </a:rPr>
            <a:t>untuk tujuan tertentu</a:t>
          </a:r>
          <a:endParaRPr lang="en-ID" dirty="0">
            <a:highlight>
              <a:srgbClr val="FFFF00"/>
            </a:highlight>
          </a:endParaRPr>
        </a:p>
      </dgm:t>
    </dgm:pt>
    <dgm:pt modelId="{26FEFD4D-D702-480B-8EA6-07511F38A258}" type="parTrans" cxnId="{66BF11CC-B324-46DD-9C03-121AB48EEBBA}">
      <dgm:prSet/>
      <dgm:spPr/>
      <dgm:t>
        <a:bodyPr/>
        <a:lstStyle/>
        <a:p>
          <a:endParaRPr lang="en-ID"/>
        </a:p>
      </dgm:t>
    </dgm:pt>
    <dgm:pt modelId="{452954BF-E4DD-46CF-8302-4459BF87AEFA}" type="sibTrans" cxnId="{66BF11CC-B324-46DD-9C03-121AB48EEBBA}">
      <dgm:prSet/>
      <dgm:spPr/>
      <dgm:t>
        <a:bodyPr/>
        <a:lstStyle/>
        <a:p>
          <a:endParaRPr lang="en-ID"/>
        </a:p>
      </dgm:t>
    </dgm:pt>
    <dgm:pt modelId="{D0F2689B-372F-45EC-9894-5E55494D2DBF}">
      <dgm:prSet phldrT="[Text]"/>
      <dgm:spPr/>
      <dgm:t>
        <a:bodyPr/>
        <a:lstStyle/>
        <a:p>
          <a:r>
            <a:rPr lang="id-ID" dirty="0">
              <a:highlight>
                <a:srgbClr val="FFFF00"/>
              </a:highlight>
            </a:rPr>
            <a:t>Peruntukan </a:t>
          </a:r>
          <a:r>
            <a:rPr lang="id-ID" dirty="0"/>
            <a:t>bantuan keuangan yang bersifat khusus </a:t>
          </a:r>
          <a:r>
            <a:rPr lang="id-ID" dirty="0">
              <a:highlight>
                <a:srgbClr val="FFFF00"/>
              </a:highlight>
            </a:rPr>
            <a:t>ditetapkan </a:t>
          </a:r>
          <a:r>
            <a:rPr lang="id-ID" dirty="0"/>
            <a:t>oleh Pemerintah Daerah </a:t>
          </a:r>
          <a:r>
            <a:rPr lang="id-ID" dirty="0">
              <a:highlight>
                <a:srgbClr val="FFFF00"/>
              </a:highlight>
            </a:rPr>
            <a:t>pemberi bantuan </a:t>
          </a:r>
          <a:r>
            <a:rPr lang="id-ID" dirty="0"/>
            <a:t>dan </a:t>
          </a:r>
          <a:r>
            <a:rPr lang="id-ID" dirty="0">
              <a:highlight>
                <a:srgbClr val="00FF00"/>
              </a:highlight>
            </a:rPr>
            <a:t>pengelolaannya diserahkan kepada penerima bantuan.</a:t>
          </a:r>
          <a:endParaRPr lang="en-ID" dirty="0">
            <a:highlight>
              <a:srgbClr val="00FF00"/>
            </a:highlight>
          </a:endParaRPr>
        </a:p>
      </dgm:t>
    </dgm:pt>
    <dgm:pt modelId="{77EA193E-4275-476B-855B-35577EFEA254}" type="parTrans" cxnId="{5E3C455B-1378-41F1-8B73-462DA027E8FE}">
      <dgm:prSet/>
      <dgm:spPr/>
      <dgm:t>
        <a:bodyPr/>
        <a:lstStyle/>
        <a:p>
          <a:endParaRPr lang="en-ID"/>
        </a:p>
      </dgm:t>
    </dgm:pt>
    <dgm:pt modelId="{6F6F7216-F5A9-4D83-A67A-5DDA438FBEF6}" type="sibTrans" cxnId="{5E3C455B-1378-41F1-8B73-462DA027E8FE}">
      <dgm:prSet/>
      <dgm:spPr/>
      <dgm:t>
        <a:bodyPr/>
        <a:lstStyle/>
        <a:p>
          <a:endParaRPr lang="en-ID"/>
        </a:p>
      </dgm:t>
    </dgm:pt>
    <dgm:pt modelId="{DB14D81F-CB37-4D92-819D-587EDFB0D95D}" type="pres">
      <dgm:prSet presAssocID="{EEC96E06-615A-451D-9223-42D28A9BDA00}" presName="Name0" presStyleCnt="0">
        <dgm:presLayoutVars>
          <dgm:dir/>
          <dgm:animLvl val="lvl"/>
          <dgm:resizeHandles val="exact"/>
        </dgm:presLayoutVars>
      </dgm:prSet>
      <dgm:spPr/>
    </dgm:pt>
    <dgm:pt modelId="{F63EE110-F9E7-4373-BFE0-422C0A73358A}" type="pres">
      <dgm:prSet presAssocID="{423BFF33-D774-4992-AE4F-4FB6D112C77B}" presName="vertFlow" presStyleCnt="0"/>
      <dgm:spPr/>
    </dgm:pt>
    <dgm:pt modelId="{CD6C99CC-62C9-4B8E-95B0-05B04CDE160E}" type="pres">
      <dgm:prSet presAssocID="{423BFF33-D774-4992-AE4F-4FB6D112C77B}" presName="header" presStyleLbl="node1" presStyleIdx="0" presStyleCnt="2" custScaleX="110530"/>
      <dgm:spPr/>
    </dgm:pt>
    <dgm:pt modelId="{04A92F9F-341E-40FA-ABE7-0EABAF5A5FEC}" type="pres">
      <dgm:prSet presAssocID="{14E56031-1B40-4F93-B098-593708C462AB}" presName="parTrans" presStyleLbl="sibTrans2D1" presStyleIdx="0" presStyleCnt="4"/>
      <dgm:spPr/>
    </dgm:pt>
    <dgm:pt modelId="{5F3A65F7-0942-4E93-9C30-90B64D0BA76D}" type="pres">
      <dgm:prSet presAssocID="{D5FA369B-8559-45BD-9C48-541B76813230}" presName="child" presStyleLbl="alignAccFollowNode1" presStyleIdx="0" presStyleCnt="4" custScaleX="110530">
        <dgm:presLayoutVars>
          <dgm:chMax val="0"/>
          <dgm:bulletEnabled val="1"/>
        </dgm:presLayoutVars>
      </dgm:prSet>
      <dgm:spPr/>
    </dgm:pt>
    <dgm:pt modelId="{B9B4B31B-9D0E-4B30-AB41-136CD692D96B}" type="pres">
      <dgm:prSet presAssocID="{E9F405B2-1BF0-4882-B4C3-FF357E48B750}" presName="sibTrans" presStyleLbl="sibTrans2D1" presStyleIdx="1" presStyleCnt="4"/>
      <dgm:spPr/>
    </dgm:pt>
    <dgm:pt modelId="{96742F7E-7B1D-433E-9510-A110B5CE196F}" type="pres">
      <dgm:prSet presAssocID="{B894CA86-7086-4006-9FF1-F680C666114F}" presName="child" presStyleLbl="alignAccFollowNode1" presStyleIdx="1" presStyleCnt="4" custScaleX="110530">
        <dgm:presLayoutVars>
          <dgm:chMax val="0"/>
          <dgm:bulletEnabled val="1"/>
        </dgm:presLayoutVars>
      </dgm:prSet>
      <dgm:spPr/>
    </dgm:pt>
    <dgm:pt modelId="{2B9C160C-D55A-4144-900E-18236DB3EF45}" type="pres">
      <dgm:prSet presAssocID="{423BFF33-D774-4992-AE4F-4FB6D112C77B}" presName="hSp" presStyleCnt="0"/>
      <dgm:spPr/>
    </dgm:pt>
    <dgm:pt modelId="{28ECE6E4-BF34-4015-868A-F8E660EB7A2A}" type="pres">
      <dgm:prSet presAssocID="{633E6D55-81C3-4E8F-B842-DEE585CE7323}" presName="vertFlow" presStyleCnt="0"/>
      <dgm:spPr/>
    </dgm:pt>
    <dgm:pt modelId="{25C86F42-49E9-4C8E-BDCD-2EEF9D708EE2}" type="pres">
      <dgm:prSet presAssocID="{633E6D55-81C3-4E8F-B842-DEE585CE7323}" presName="header" presStyleLbl="node1" presStyleIdx="1" presStyleCnt="2" custScaleX="110530"/>
      <dgm:spPr/>
    </dgm:pt>
    <dgm:pt modelId="{84C857C4-D4E9-467D-9D0A-5C5EFF3040EC}" type="pres">
      <dgm:prSet presAssocID="{26FEFD4D-D702-480B-8EA6-07511F38A258}" presName="parTrans" presStyleLbl="sibTrans2D1" presStyleIdx="2" presStyleCnt="4"/>
      <dgm:spPr/>
    </dgm:pt>
    <dgm:pt modelId="{382E0EAD-8DEB-424E-9241-585EA2FA4327}" type="pres">
      <dgm:prSet presAssocID="{05180D57-30D7-4265-BB54-019DA09B694A}" presName="child" presStyleLbl="alignAccFollowNode1" presStyleIdx="2" presStyleCnt="4" custScaleX="110530">
        <dgm:presLayoutVars>
          <dgm:chMax val="0"/>
          <dgm:bulletEnabled val="1"/>
        </dgm:presLayoutVars>
      </dgm:prSet>
      <dgm:spPr/>
    </dgm:pt>
    <dgm:pt modelId="{709100E6-65FC-4603-9F8F-9C4BAEDDE9E6}" type="pres">
      <dgm:prSet presAssocID="{452954BF-E4DD-46CF-8302-4459BF87AEFA}" presName="sibTrans" presStyleLbl="sibTrans2D1" presStyleIdx="3" presStyleCnt="4"/>
      <dgm:spPr/>
    </dgm:pt>
    <dgm:pt modelId="{4092217F-DEED-4B24-80FD-D3B6963ECD77}" type="pres">
      <dgm:prSet presAssocID="{D0F2689B-372F-45EC-9894-5E55494D2DBF}" presName="child" presStyleLbl="alignAccFollowNode1" presStyleIdx="3" presStyleCnt="4" custScaleX="110530">
        <dgm:presLayoutVars>
          <dgm:chMax val="0"/>
          <dgm:bulletEnabled val="1"/>
        </dgm:presLayoutVars>
      </dgm:prSet>
      <dgm:spPr/>
    </dgm:pt>
  </dgm:ptLst>
  <dgm:cxnLst>
    <dgm:cxn modelId="{8F5FBC04-099E-4553-B1E1-CDE247D1E7B4}" type="presOf" srcId="{05180D57-30D7-4265-BB54-019DA09B694A}" destId="{382E0EAD-8DEB-424E-9241-585EA2FA4327}" srcOrd="0" destOrd="0" presId="urn:microsoft.com/office/officeart/2005/8/layout/lProcess1"/>
    <dgm:cxn modelId="{AA7D021F-F94F-4054-A323-D2E41AEC10CF}" srcId="{423BFF33-D774-4992-AE4F-4FB6D112C77B}" destId="{B894CA86-7086-4006-9FF1-F680C666114F}" srcOrd="1" destOrd="0" parTransId="{A3979BCA-F3B2-4C45-89BB-2FE77A3B2556}" sibTransId="{3A021DEC-B8E1-4A42-95A2-B19B375A8352}"/>
    <dgm:cxn modelId="{F6374E36-0B4D-49A1-AF1F-757BEB07BA01}" type="presOf" srcId="{D5FA369B-8559-45BD-9C48-541B76813230}" destId="{5F3A65F7-0942-4E93-9C30-90B64D0BA76D}" srcOrd="0" destOrd="0" presId="urn:microsoft.com/office/officeart/2005/8/layout/lProcess1"/>
    <dgm:cxn modelId="{0E2B2238-FF1B-42A3-9748-D10C47D7CB8A}" type="presOf" srcId="{14E56031-1B40-4F93-B098-593708C462AB}" destId="{04A92F9F-341E-40FA-ABE7-0EABAF5A5FEC}" srcOrd="0" destOrd="0" presId="urn:microsoft.com/office/officeart/2005/8/layout/lProcess1"/>
    <dgm:cxn modelId="{5E99AB38-0AF8-4946-89CB-0981A7EDCB72}" srcId="{423BFF33-D774-4992-AE4F-4FB6D112C77B}" destId="{D5FA369B-8559-45BD-9C48-541B76813230}" srcOrd="0" destOrd="0" parTransId="{14E56031-1B40-4F93-B098-593708C462AB}" sibTransId="{E9F405B2-1BF0-4882-B4C3-FF357E48B750}"/>
    <dgm:cxn modelId="{5E3C455B-1378-41F1-8B73-462DA027E8FE}" srcId="{633E6D55-81C3-4E8F-B842-DEE585CE7323}" destId="{D0F2689B-372F-45EC-9894-5E55494D2DBF}" srcOrd="1" destOrd="0" parTransId="{77EA193E-4275-476B-855B-35577EFEA254}" sibTransId="{6F6F7216-F5A9-4D83-A67A-5DDA438FBEF6}"/>
    <dgm:cxn modelId="{19F0324D-86B1-4C19-A72C-BBAE13D4BB06}" type="presOf" srcId="{D0F2689B-372F-45EC-9894-5E55494D2DBF}" destId="{4092217F-DEED-4B24-80FD-D3B6963ECD77}" srcOrd="0" destOrd="0" presId="urn:microsoft.com/office/officeart/2005/8/layout/lProcess1"/>
    <dgm:cxn modelId="{32DC3D52-0EB1-4679-8B43-C9E42A269891}" type="presOf" srcId="{26FEFD4D-D702-480B-8EA6-07511F38A258}" destId="{84C857C4-D4E9-467D-9D0A-5C5EFF3040EC}" srcOrd="0" destOrd="0" presId="urn:microsoft.com/office/officeart/2005/8/layout/lProcess1"/>
    <dgm:cxn modelId="{4FB70274-F4E3-42DD-8B09-F2B1D139A56D}" type="presOf" srcId="{423BFF33-D774-4992-AE4F-4FB6D112C77B}" destId="{CD6C99CC-62C9-4B8E-95B0-05B04CDE160E}" srcOrd="0" destOrd="0" presId="urn:microsoft.com/office/officeart/2005/8/layout/lProcess1"/>
    <dgm:cxn modelId="{BE271E56-6420-4244-98C3-69EF92BB3D2A}" type="presOf" srcId="{E9F405B2-1BF0-4882-B4C3-FF357E48B750}" destId="{B9B4B31B-9D0E-4B30-AB41-136CD692D96B}" srcOrd="0" destOrd="0" presId="urn:microsoft.com/office/officeart/2005/8/layout/lProcess1"/>
    <dgm:cxn modelId="{0E41DA92-61C0-4488-95D2-B13F77BAD267}" srcId="{EEC96E06-615A-451D-9223-42D28A9BDA00}" destId="{633E6D55-81C3-4E8F-B842-DEE585CE7323}" srcOrd="1" destOrd="0" parTransId="{9116BBE5-2385-4CB5-9D87-B2F7EC50FCEF}" sibTransId="{0F55B18D-8C8B-4D2A-AF0F-8E773ADDCB6B}"/>
    <dgm:cxn modelId="{B56EE99C-F4B2-486B-B9CA-9908295E2E5D}" type="presOf" srcId="{633E6D55-81C3-4E8F-B842-DEE585CE7323}" destId="{25C86F42-49E9-4C8E-BDCD-2EEF9D708EE2}" srcOrd="0" destOrd="0" presId="urn:microsoft.com/office/officeart/2005/8/layout/lProcess1"/>
    <dgm:cxn modelId="{5C2BCCAF-8B02-467D-BB4B-FF16E4F19444}" srcId="{EEC96E06-615A-451D-9223-42D28A9BDA00}" destId="{423BFF33-D774-4992-AE4F-4FB6D112C77B}" srcOrd="0" destOrd="0" parTransId="{79F5BFF4-89D5-4B17-B1EE-5B9535E66782}" sibTransId="{BC77A5E2-EEB3-44FC-9857-53F3C9099185}"/>
    <dgm:cxn modelId="{69D59BBE-1BE7-41FF-B4D8-29CA5586933B}" type="presOf" srcId="{EEC96E06-615A-451D-9223-42D28A9BDA00}" destId="{DB14D81F-CB37-4D92-819D-587EDFB0D95D}" srcOrd="0" destOrd="0" presId="urn:microsoft.com/office/officeart/2005/8/layout/lProcess1"/>
    <dgm:cxn modelId="{6B0B75C2-B12B-4EBE-91F8-0219E4FA32CF}" type="presOf" srcId="{452954BF-E4DD-46CF-8302-4459BF87AEFA}" destId="{709100E6-65FC-4603-9F8F-9C4BAEDDE9E6}" srcOrd="0" destOrd="0" presId="urn:microsoft.com/office/officeart/2005/8/layout/lProcess1"/>
    <dgm:cxn modelId="{260997CB-6A07-4D86-BDD0-E7C6A0163FAA}" type="presOf" srcId="{B894CA86-7086-4006-9FF1-F680C666114F}" destId="{96742F7E-7B1D-433E-9510-A110B5CE196F}" srcOrd="0" destOrd="0" presId="urn:microsoft.com/office/officeart/2005/8/layout/lProcess1"/>
    <dgm:cxn modelId="{66BF11CC-B324-46DD-9C03-121AB48EEBBA}" srcId="{633E6D55-81C3-4E8F-B842-DEE585CE7323}" destId="{05180D57-30D7-4265-BB54-019DA09B694A}" srcOrd="0" destOrd="0" parTransId="{26FEFD4D-D702-480B-8EA6-07511F38A258}" sibTransId="{452954BF-E4DD-46CF-8302-4459BF87AEFA}"/>
    <dgm:cxn modelId="{00F403E2-E245-49EF-B724-22A99FC7779D}" type="presParOf" srcId="{DB14D81F-CB37-4D92-819D-587EDFB0D95D}" destId="{F63EE110-F9E7-4373-BFE0-422C0A73358A}" srcOrd="0" destOrd="0" presId="urn:microsoft.com/office/officeart/2005/8/layout/lProcess1"/>
    <dgm:cxn modelId="{1B5CCF7F-EE92-47F2-B48F-AA1064EA6E53}" type="presParOf" srcId="{F63EE110-F9E7-4373-BFE0-422C0A73358A}" destId="{CD6C99CC-62C9-4B8E-95B0-05B04CDE160E}" srcOrd="0" destOrd="0" presId="urn:microsoft.com/office/officeart/2005/8/layout/lProcess1"/>
    <dgm:cxn modelId="{D0A8F017-D294-42FD-BB49-9E40E427CDDB}" type="presParOf" srcId="{F63EE110-F9E7-4373-BFE0-422C0A73358A}" destId="{04A92F9F-341E-40FA-ABE7-0EABAF5A5FEC}" srcOrd="1" destOrd="0" presId="urn:microsoft.com/office/officeart/2005/8/layout/lProcess1"/>
    <dgm:cxn modelId="{6EB118B4-B47A-42FF-9916-8E65044205B3}" type="presParOf" srcId="{F63EE110-F9E7-4373-BFE0-422C0A73358A}" destId="{5F3A65F7-0942-4E93-9C30-90B64D0BA76D}" srcOrd="2" destOrd="0" presId="urn:microsoft.com/office/officeart/2005/8/layout/lProcess1"/>
    <dgm:cxn modelId="{438965DA-C964-4E9E-9B2E-3707E923C74E}" type="presParOf" srcId="{F63EE110-F9E7-4373-BFE0-422C0A73358A}" destId="{B9B4B31B-9D0E-4B30-AB41-136CD692D96B}" srcOrd="3" destOrd="0" presId="urn:microsoft.com/office/officeart/2005/8/layout/lProcess1"/>
    <dgm:cxn modelId="{80E810DE-E874-4BC9-8EFB-30651700DCAA}" type="presParOf" srcId="{F63EE110-F9E7-4373-BFE0-422C0A73358A}" destId="{96742F7E-7B1D-433E-9510-A110B5CE196F}" srcOrd="4" destOrd="0" presId="urn:microsoft.com/office/officeart/2005/8/layout/lProcess1"/>
    <dgm:cxn modelId="{D568F3E8-A0EB-4F68-9088-35187C349B89}" type="presParOf" srcId="{DB14D81F-CB37-4D92-819D-587EDFB0D95D}" destId="{2B9C160C-D55A-4144-900E-18236DB3EF45}" srcOrd="1" destOrd="0" presId="urn:microsoft.com/office/officeart/2005/8/layout/lProcess1"/>
    <dgm:cxn modelId="{DE00CB5C-2717-4CB5-8DCB-DD2BF2641E5F}" type="presParOf" srcId="{DB14D81F-CB37-4D92-819D-587EDFB0D95D}" destId="{28ECE6E4-BF34-4015-868A-F8E660EB7A2A}" srcOrd="2" destOrd="0" presId="urn:microsoft.com/office/officeart/2005/8/layout/lProcess1"/>
    <dgm:cxn modelId="{F25EB538-F57E-4C4D-B84F-7C1D7675F21C}" type="presParOf" srcId="{28ECE6E4-BF34-4015-868A-F8E660EB7A2A}" destId="{25C86F42-49E9-4C8E-BDCD-2EEF9D708EE2}" srcOrd="0" destOrd="0" presId="urn:microsoft.com/office/officeart/2005/8/layout/lProcess1"/>
    <dgm:cxn modelId="{73E01739-0BAA-49B5-8BF2-DEEC265842BC}" type="presParOf" srcId="{28ECE6E4-BF34-4015-868A-F8E660EB7A2A}" destId="{84C857C4-D4E9-467D-9D0A-5C5EFF3040EC}" srcOrd="1" destOrd="0" presId="urn:microsoft.com/office/officeart/2005/8/layout/lProcess1"/>
    <dgm:cxn modelId="{B8B4432A-A899-44BA-9C19-316AAB8643F8}" type="presParOf" srcId="{28ECE6E4-BF34-4015-868A-F8E660EB7A2A}" destId="{382E0EAD-8DEB-424E-9241-585EA2FA4327}" srcOrd="2" destOrd="0" presId="urn:microsoft.com/office/officeart/2005/8/layout/lProcess1"/>
    <dgm:cxn modelId="{028FBA25-6F84-4BD9-95C9-D3CC7F84CEF4}" type="presParOf" srcId="{28ECE6E4-BF34-4015-868A-F8E660EB7A2A}" destId="{709100E6-65FC-4603-9F8F-9C4BAEDDE9E6}" srcOrd="3" destOrd="0" presId="urn:microsoft.com/office/officeart/2005/8/layout/lProcess1"/>
    <dgm:cxn modelId="{80DD81CB-5D4C-4924-B71A-3EB12CC15773}" type="presParOf" srcId="{28ECE6E4-BF34-4015-868A-F8E660EB7A2A}" destId="{4092217F-DEED-4B24-80FD-D3B6963ECD77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740BBF-34C6-437B-819B-FCAFAD42C1AB}" type="doc">
      <dgm:prSet loTypeId="urn:microsoft.com/office/officeart/2005/8/layout/hProcess9" loCatId="process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99DF6255-97AA-48EC-85B1-C6850C12AF8D}">
      <dgm:prSet custT="1"/>
      <dgm:spPr/>
      <dgm:t>
        <a:bodyPr/>
        <a:lstStyle/>
        <a:p>
          <a:pPr rtl="0"/>
          <a:r>
            <a:rPr lang="en-US" sz="2000" b="1" dirty="0">
              <a:latin typeface="Cambria" panose="02040503050406030204" pitchFamily="18" charset="0"/>
              <a:ea typeface="Cambria" panose="02040503050406030204" pitchFamily="18" charset="0"/>
            </a:rPr>
            <a:t>RKA-SKPD/</a:t>
          </a:r>
        </a:p>
        <a:p>
          <a:pPr rtl="0"/>
          <a:r>
            <a:rPr lang="en-US" sz="2000" b="1" dirty="0">
              <a:latin typeface="Cambria" panose="02040503050406030204" pitchFamily="18" charset="0"/>
              <a:ea typeface="Cambria" panose="02040503050406030204" pitchFamily="18" charset="0"/>
            </a:rPr>
            <a:t>DPPA</a:t>
          </a:r>
        </a:p>
      </dgm:t>
    </dgm:pt>
    <dgm:pt modelId="{18BB7D86-9E92-49B1-8C97-B41FA672E44C}" type="parTrans" cxnId="{29750445-7BB1-4E99-8A16-39B9880146EA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F5F2401-AACD-42AE-9D62-A971F5C2E07D}" type="sibTrans" cxnId="{29750445-7BB1-4E99-8A16-39B9880146EA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2BCB6AE-4B74-49F0-8D59-46143AFCAE3F}">
      <dgm:prSet custT="1"/>
      <dgm:spPr/>
      <dgm:t>
        <a:bodyPr/>
        <a:lstStyle/>
        <a:p>
          <a:pPr rtl="0"/>
          <a:r>
            <a:rPr lang="en-US" sz="2000" b="1" dirty="0">
              <a:latin typeface="Cambria" panose="02040503050406030204" pitchFamily="18" charset="0"/>
              <a:ea typeface="Cambria" panose="02040503050406030204" pitchFamily="18" charset="0"/>
            </a:rPr>
            <a:t>PERKADA PERUBAHAN PENJABARAN APBD</a:t>
          </a:r>
        </a:p>
      </dgm:t>
    </dgm:pt>
    <dgm:pt modelId="{B0CED5A0-DFCC-4241-AAC4-B313305E7808}" type="parTrans" cxnId="{EF5B4D11-651F-4B48-B878-9C662DF59A30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250BC5E-12E5-4DE7-822F-BC0C09308506}" type="sibTrans" cxnId="{EF5B4D11-651F-4B48-B878-9C662DF59A30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C1E49BC-1B7D-4C99-B6AF-D723A1B22617}">
      <dgm:prSet custT="1"/>
      <dgm:spPr/>
      <dgm:t>
        <a:bodyPr/>
        <a:lstStyle/>
        <a:p>
          <a:pPr rtl="0"/>
          <a:r>
            <a:rPr lang="en-US" sz="2000" b="1" dirty="0">
              <a:latin typeface="Cambria" panose="02040503050406030204" pitchFamily="18" charset="0"/>
              <a:ea typeface="Cambria" panose="02040503050406030204" pitchFamily="18" charset="0"/>
            </a:rPr>
            <a:t>DPA</a:t>
          </a:r>
        </a:p>
      </dgm:t>
    </dgm:pt>
    <dgm:pt modelId="{7500833A-ADF0-4A6A-99D4-E15F9B54163C}" type="parTrans" cxnId="{9E132F8A-51FE-47FF-9DF2-0D1C116FFEB8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DC869DE-F464-4A55-89CA-FA2E61643F51}" type="sibTrans" cxnId="{9E132F8A-51FE-47FF-9DF2-0D1C116FFEB8}">
      <dgm:prSet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B6830BF-0C99-4B6A-AB23-BFAD7CE8BFE4}" type="pres">
      <dgm:prSet presAssocID="{4F740BBF-34C6-437B-819B-FCAFAD42C1AB}" presName="CompostProcess" presStyleCnt="0">
        <dgm:presLayoutVars>
          <dgm:dir/>
          <dgm:resizeHandles val="exact"/>
        </dgm:presLayoutVars>
      </dgm:prSet>
      <dgm:spPr/>
    </dgm:pt>
    <dgm:pt modelId="{BFFDA021-93E1-4871-9683-E15354637EFE}" type="pres">
      <dgm:prSet presAssocID="{4F740BBF-34C6-437B-819B-FCAFAD42C1AB}" presName="arrow" presStyleLbl="bgShp" presStyleIdx="0" presStyleCnt="1" custLinFactNeighborY="3111"/>
      <dgm:spPr/>
    </dgm:pt>
    <dgm:pt modelId="{4B3E034A-6147-473C-9043-E6163DA70D23}" type="pres">
      <dgm:prSet presAssocID="{4F740BBF-34C6-437B-819B-FCAFAD42C1AB}" presName="linearProcess" presStyleCnt="0"/>
      <dgm:spPr/>
    </dgm:pt>
    <dgm:pt modelId="{34E7E580-0C34-4643-9FE4-204106F887BD}" type="pres">
      <dgm:prSet presAssocID="{99DF6255-97AA-48EC-85B1-C6850C12AF8D}" presName="textNode" presStyleLbl="node1" presStyleIdx="0" presStyleCnt="3" custScaleX="80795">
        <dgm:presLayoutVars>
          <dgm:bulletEnabled val="1"/>
        </dgm:presLayoutVars>
      </dgm:prSet>
      <dgm:spPr/>
    </dgm:pt>
    <dgm:pt modelId="{8422D2EF-C94A-48D4-B7B1-7CB2653BFF6D}" type="pres">
      <dgm:prSet presAssocID="{BF5F2401-AACD-42AE-9D62-A971F5C2E07D}" presName="sibTrans" presStyleCnt="0"/>
      <dgm:spPr/>
    </dgm:pt>
    <dgm:pt modelId="{65F881C0-BF9A-459B-B38E-7611BBECC557}" type="pres">
      <dgm:prSet presAssocID="{62BCB6AE-4B74-49F0-8D59-46143AFCAE3F}" presName="textNode" presStyleLbl="node1" presStyleIdx="1" presStyleCnt="3">
        <dgm:presLayoutVars>
          <dgm:bulletEnabled val="1"/>
        </dgm:presLayoutVars>
      </dgm:prSet>
      <dgm:spPr/>
    </dgm:pt>
    <dgm:pt modelId="{A7053E77-7A7B-436E-B829-824894C70DA5}" type="pres">
      <dgm:prSet presAssocID="{5250BC5E-12E5-4DE7-822F-BC0C09308506}" presName="sibTrans" presStyleCnt="0"/>
      <dgm:spPr/>
    </dgm:pt>
    <dgm:pt modelId="{70E0FAA0-71F2-4B29-AAA5-37C4E86AF55B}" type="pres">
      <dgm:prSet presAssocID="{1C1E49BC-1B7D-4C99-B6AF-D723A1B22617}" presName="textNode" presStyleLbl="node1" presStyleIdx="2" presStyleCnt="3" custScaleX="100041">
        <dgm:presLayoutVars>
          <dgm:bulletEnabled val="1"/>
        </dgm:presLayoutVars>
      </dgm:prSet>
      <dgm:spPr/>
    </dgm:pt>
  </dgm:ptLst>
  <dgm:cxnLst>
    <dgm:cxn modelId="{EF5B4D11-651F-4B48-B878-9C662DF59A30}" srcId="{4F740BBF-34C6-437B-819B-FCAFAD42C1AB}" destId="{62BCB6AE-4B74-49F0-8D59-46143AFCAE3F}" srcOrd="1" destOrd="0" parTransId="{B0CED5A0-DFCC-4241-AAC4-B313305E7808}" sibTransId="{5250BC5E-12E5-4DE7-822F-BC0C09308506}"/>
    <dgm:cxn modelId="{9E16D82F-4521-4BA0-86AC-477320B770D3}" type="presOf" srcId="{1C1E49BC-1B7D-4C99-B6AF-D723A1B22617}" destId="{70E0FAA0-71F2-4B29-AAA5-37C4E86AF55B}" srcOrd="0" destOrd="0" presId="urn:microsoft.com/office/officeart/2005/8/layout/hProcess9"/>
    <dgm:cxn modelId="{29750445-7BB1-4E99-8A16-39B9880146EA}" srcId="{4F740BBF-34C6-437B-819B-FCAFAD42C1AB}" destId="{99DF6255-97AA-48EC-85B1-C6850C12AF8D}" srcOrd="0" destOrd="0" parTransId="{18BB7D86-9E92-49B1-8C97-B41FA672E44C}" sibTransId="{BF5F2401-AACD-42AE-9D62-A971F5C2E07D}"/>
    <dgm:cxn modelId="{9E132F8A-51FE-47FF-9DF2-0D1C116FFEB8}" srcId="{4F740BBF-34C6-437B-819B-FCAFAD42C1AB}" destId="{1C1E49BC-1B7D-4C99-B6AF-D723A1B22617}" srcOrd="2" destOrd="0" parTransId="{7500833A-ADF0-4A6A-99D4-E15F9B54163C}" sibTransId="{BDC869DE-F464-4A55-89CA-FA2E61643F51}"/>
    <dgm:cxn modelId="{2A7DF9D1-BAFE-4D5B-9875-62C379D729DA}" type="presOf" srcId="{99DF6255-97AA-48EC-85B1-C6850C12AF8D}" destId="{34E7E580-0C34-4643-9FE4-204106F887BD}" srcOrd="0" destOrd="0" presId="urn:microsoft.com/office/officeart/2005/8/layout/hProcess9"/>
    <dgm:cxn modelId="{5F64E5E4-ACD2-446E-BEF2-63097C0DF8B4}" type="presOf" srcId="{62BCB6AE-4B74-49F0-8D59-46143AFCAE3F}" destId="{65F881C0-BF9A-459B-B38E-7611BBECC557}" srcOrd="0" destOrd="0" presId="urn:microsoft.com/office/officeart/2005/8/layout/hProcess9"/>
    <dgm:cxn modelId="{5DC0EFEA-3B61-4F21-9F77-FC81A7D82642}" type="presOf" srcId="{4F740BBF-34C6-437B-819B-FCAFAD42C1AB}" destId="{3B6830BF-0C99-4B6A-AB23-BFAD7CE8BFE4}" srcOrd="0" destOrd="0" presId="urn:microsoft.com/office/officeart/2005/8/layout/hProcess9"/>
    <dgm:cxn modelId="{20C24A07-19EB-479B-979A-BABD30B9A4EE}" type="presParOf" srcId="{3B6830BF-0C99-4B6A-AB23-BFAD7CE8BFE4}" destId="{BFFDA021-93E1-4871-9683-E15354637EFE}" srcOrd="0" destOrd="0" presId="urn:microsoft.com/office/officeart/2005/8/layout/hProcess9"/>
    <dgm:cxn modelId="{61090D5B-F3B9-47D4-8064-C945A4D923B8}" type="presParOf" srcId="{3B6830BF-0C99-4B6A-AB23-BFAD7CE8BFE4}" destId="{4B3E034A-6147-473C-9043-E6163DA70D23}" srcOrd="1" destOrd="0" presId="urn:microsoft.com/office/officeart/2005/8/layout/hProcess9"/>
    <dgm:cxn modelId="{768622F8-B74B-4DDC-8307-FCD29A2104DC}" type="presParOf" srcId="{4B3E034A-6147-473C-9043-E6163DA70D23}" destId="{34E7E580-0C34-4643-9FE4-204106F887BD}" srcOrd="0" destOrd="0" presId="urn:microsoft.com/office/officeart/2005/8/layout/hProcess9"/>
    <dgm:cxn modelId="{5CF92450-E51F-4521-A7EA-6E7F8062417E}" type="presParOf" srcId="{4B3E034A-6147-473C-9043-E6163DA70D23}" destId="{8422D2EF-C94A-48D4-B7B1-7CB2653BFF6D}" srcOrd="1" destOrd="0" presId="urn:microsoft.com/office/officeart/2005/8/layout/hProcess9"/>
    <dgm:cxn modelId="{D96BA075-8D22-475B-A3F1-67AA8120C604}" type="presParOf" srcId="{4B3E034A-6147-473C-9043-E6163DA70D23}" destId="{65F881C0-BF9A-459B-B38E-7611BBECC557}" srcOrd="2" destOrd="0" presId="urn:microsoft.com/office/officeart/2005/8/layout/hProcess9"/>
    <dgm:cxn modelId="{9A19DE17-B6D7-4322-B7AD-16779FF0F7D4}" type="presParOf" srcId="{4B3E034A-6147-473C-9043-E6163DA70D23}" destId="{A7053E77-7A7B-436E-B829-824894C70DA5}" srcOrd="3" destOrd="0" presId="urn:microsoft.com/office/officeart/2005/8/layout/hProcess9"/>
    <dgm:cxn modelId="{94C7C1EA-F924-47D3-969E-022AE998EDDE}" type="presParOf" srcId="{4B3E034A-6147-473C-9043-E6163DA70D23}" destId="{70E0FAA0-71F2-4B29-AAA5-37C4E86AF55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2AD348-DAE2-4057-9225-16ECF7130521}" type="doc">
      <dgm:prSet loTypeId="urn:microsoft.com/office/officeart/2005/8/layout/hierarchy3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30539EA-7839-48B4-AF7D-A36CDFE057EC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600" dirty="0" err="1">
              <a:latin typeface="Cambria" panose="02040503050406030204" pitchFamily="18" charset="0"/>
              <a:ea typeface="Cambria" panose="02040503050406030204" pitchFamily="18" charset="0"/>
            </a:rPr>
            <a:t>Bantuan</a:t>
          </a:r>
          <a:r>
            <a:rPr lang="en-US" sz="1600" dirty="0">
              <a:latin typeface="Cambria" panose="02040503050406030204" pitchFamily="18" charset="0"/>
              <a:ea typeface="Cambria" panose="02040503050406030204" pitchFamily="18" charset="0"/>
            </a:rPr>
            <a:t> Sosial </a:t>
          </a:r>
          <a:r>
            <a:rPr lang="en-US" sz="1600" dirty="0" err="1">
              <a:latin typeface="Cambria" panose="02040503050406030204" pitchFamily="18" charset="0"/>
              <a:ea typeface="Cambria" panose="02040503050406030204" pitchFamily="18" charset="0"/>
            </a:rPr>
            <a:t>terdiri</a:t>
          </a:r>
          <a:r>
            <a:rPr lang="en-US" sz="16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latin typeface="Cambria" panose="02040503050406030204" pitchFamily="18" charset="0"/>
              <a:ea typeface="Cambria" panose="02040503050406030204" pitchFamily="18" charset="0"/>
            </a:rPr>
            <a:t>dari</a:t>
          </a:r>
          <a:r>
            <a:rPr lang="en-US" sz="1600" dirty="0">
              <a:latin typeface="Cambria" panose="02040503050406030204" pitchFamily="18" charset="0"/>
              <a:ea typeface="Cambria" panose="02040503050406030204" pitchFamily="18" charset="0"/>
            </a:rPr>
            <a:t>:</a:t>
          </a:r>
        </a:p>
      </dgm:t>
    </dgm:pt>
    <dgm:pt modelId="{A1AFB03C-342F-46D1-95D4-267B1BCC1108}" type="parTrans" cxnId="{FFB3CC92-6745-492C-BEC0-ACE9D9E48EE1}">
      <dgm:prSet/>
      <dgm:spPr/>
      <dgm:t>
        <a:bodyPr/>
        <a:lstStyle/>
        <a:p>
          <a:endParaRPr lang="en-US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3C07901-5DBD-4B70-8618-4554B3333234}" type="sibTrans" cxnId="{FFB3CC92-6745-492C-BEC0-ACE9D9E48EE1}">
      <dgm:prSet/>
      <dgm:spPr/>
      <dgm:t>
        <a:bodyPr/>
        <a:lstStyle/>
        <a:p>
          <a:endParaRPr lang="en-US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CDB7950-694F-442F-B28A-B327C9D02F39}">
      <dgm:prSet phldrT="[Text]" custT="1"/>
      <dgm:spPr/>
      <dgm:t>
        <a:bodyPr/>
        <a:lstStyle/>
        <a:p>
          <a:pPr algn="just"/>
          <a:r>
            <a:rPr lang="en-US" sz="1600" dirty="0" err="1">
              <a:latin typeface="Cambria" panose="02040503050406030204" pitchFamily="18" charset="0"/>
              <a:ea typeface="Cambria" panose="02040503050406030204" pitchFamily="18" charset="0"/>
            </a:rPr>
            <a:t>direncanakan</a:t>
          </a:r>
          <a:r>
            <a:rPr lang="en-US" sz="1600" dirty="0">
              <a:latin typeface="Cambria" panose="02040503050406030204" pitchFamily="18" charset="0"/>
              <a:ea typeface="Cambria" panose="02040503050406030204" pitchFamily="18" charset="0"/>
            </a:rPr>
            <a:t>;</a:t>
          </a:r>
        </a:p>
      </dgm:t>
    </dgm:pt>
    <dgm:pt modelId="{03CFB527-8680-4CBE-9E94-4EEA709D402D}" type="parTrans" cxnId="{BB98118E-3E80-4BB0-A405-535ED574A833}">
      <dgm:prSet/>
      <dgm:spPr/>
      <dgm:t>
        <a:bodyPr/>
        <a:lstStyle/>
        <a:p>
          <a:endParaRPr lang="en-US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23CC50F-DB4B-4797-A6AC-F44F6A411EEB}" type="sibTrans" cxnId="{BB98118E-3E80-4BB0-A405-535ED574A833}">
      <dgm:prSet/>
      <dgm:spPr/>
      <dgm:t>
        <a:bodyPr/>
        <a:lstStyle/>
        <a:p>
          <a:endParaRPr lang="en-US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526B6F6-7109-4F6A-A8BB-65EE76EFB91E}">
      <dgm:prSet custT="1"/>
      <dgm:spPr/>
      <dgm:t>
        <a:bodyPr/>
        <a:lstStyle/>
        <a:p>
          <a:pPr algn="just"/>
          <a:r>
            <a:rPr lang="en-US" sz="1600" dirty="0" err="1">
              <a:latin typeface="Cambria" panose="02040503050406030204" pitchFamily="18" charset="0"/>
              <a:ea typeface="Cambria" panose="02040503050406030204" pitchFamily="18" charset="0"/>
            </a:rPr>
            <a:t>tidak</a:t>
          </a:r>
          <a:r>
            <a:rPr lang="en-US" sz="16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latin typeface="Cambria" panose="02040503050406030204" pitchFamily="18" charset="0"/>
              <a:ea typeface="Cambria" panose="02040503050406030204" pitchFamily="18" charset="0"/>
            </a:rPr>
            <a:t>dapat</a:t>
          </a:r>
          <a:r>
            <a:rPr lang="en-US" sz="16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latin typeface="Cambria" panose="02040503050406030204" pitchFamily="18" charset="0"/>
              <a:ea typeface="Cambria" panose="02040503050406030204" pitchFamily="18" charset="0"/>
            </a:rPr>
            <a:t>direncanakan</a:t>
          </a:r>
          <a:r>
            <a:rPr lang="en-US" sz="16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dirty="0" err="1">
              <a:latin typeface="Cambria" panose="02040503050406030204" pitchFamily="18" charset="0"/>
              <a:ea typeface="Cambria" panose="02040503050406030204" pitchFamily="18" charset="0"/>
            </a:rPr>
            <a:t>sebelumnya</a:t>
          </a:r>
          <a:r>
            <a:rPr lang="en-US" sz="1600" dirty="0">
              <a:latin typeface="Cambria" panose="02040503050406030204" pitchFamily="18" charset="0"/>
              <a:ea typeface="Cambria" panose="02040503050406030204" pitchFamily="18" charset="0"/>
            </a:rPr>
            <a:t>;</a:t>
          </a:r>
        </a:p>
      </dgm:t>
    </dgm:pt>
    <dgm:pt modelId="{3CF1C85B-4338-4526-BC48-50F156C69B01}" type="parTrans" cxnId="{36354800-AA67-4D81-BA0A-0A3EB48CACBF}">
      <dgm:prSet/>
      <dgm:spPr/>
      <dgm:t>
        <a:bodyPr/>
        <a:lstStyle/>
        <a:p>
          <a:endParaRPr lang="en-US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225B70B-0B5E-4428-BAA2-34C55CA65C45}" type="sibTrans" cxnId="{36354800-AA67-4D81-BA0A-0A3EB48CACBF}">
      <dgm:prSet/>
      <dgm:spPr/>
      <dgm:t>
        <a:bodyPr/>
        <a:lstStyle/>
        <a:p>
          <a:endParaRPr lang="en-US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86AF21C-ACDC-4C43-80C5-B53C16E08291}" type="pres">
      <dgm:prSet presAssocID="{712AD348-DAE2-4057-9225-16ECF713052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F8AA1AA-07FC-42EA-995D-A241F5CE17FB}" type="pres">
      <dgm:prSet presAssocID="{230539EA-7839-48B4-AF7D-A36CDFE057EC}" presName="root" presStyleCnt="0"/>
      <dgm:spPr/>
    </dgm:pt>
    <dgm:pt modelId="{BE6404E5-3AD0-47A7-AC4D-5648FD290E32}" type="pres">
      <dgm:prSet presAssocID="{230539EA-7839-48B4-AF7D-A36CDFE057EC}" presName="rootComposite" presStyleCnt="0"/>
      <dgm:spPr/>
    </dgm:pt>
    <dgm:pt modelId="{96D47730-7D0F-4FE4-A872-FF82B3D103E0}" type="pres">
      <dgm:prSet presAssocID="{230539EA-7839-48B4-AF7D-A36CDFE057EC}" presName="rootText" presStyleLbl="node1" presStyleIdx="0" presStyleCnt="1" custScaleX="565601"/>
      <dgm:spPr/>
    </dgm:pt>
    <dgm:pt modelId="{FE6B9D8B-32D5-4DA5-9908-FEA9DC1A7921}" type="pres">
      <dgm:prSet presAssocID="{230539EA-7839-48B4-AF7D-A36CDFE057EC}" presName="rootConnector" presStyleLbl="node1" presStyleIdx="0" presStyleCnt="1"/>
      <dgm:spPr/>
    </dgm:pt>
    <dgm:pt modelId="{F64A662D-EE15-4576-94EB-077146C2CF71}" type="pres">
      <dgm:prSet presAssocID="{230539EA-7839-48B4-AF7D-A36CDFE057EC}" presName="childShape" presStyleCnt="0"/>
      <dgm:spPr/>
    </dgm:pt>
    <dgm:pt modelId="{4684FD9D-9672-4861-908D-0DB6A2EB1FA6}" type="pres">
      <dgm:prSet presAssocID="{03CFB527-8680-4CBE-9E94-4EEA709D402D}" presName="Name13" presStyleLbl="parChTrans1D2" presStyleIdx="0" presStyleCnt="2"/>
      <dgm:spPr/>
    </dgm:pt>
    <dgm:pt modelId="{6F30AEBA-D7E5-444E-AE48-C114438CEBCF}" type="pres">
      <dgm:prSet presAssocID="{3CDB7950-694F-442F-B28A-B327C9D02F39}" presName="childText" presStyleLbl="bgAcc1" presStyleIdx="0" presStyleCnt="2" custScaleX="565601" custScaleY="145657">
        <dgm:presLayoutVars>
          <dgm:bulletEnabled val="1"/>
        </dgm:presLayoutVars>
      </dgm:prSet>
      <dgm:spPr/>
    </dgm:pt>
    <dgm:pt modelId="{FF12B119-E859-4C94-94E2-1AEA609B1606}" type="pres">
      <dgm:prSet presAssocID="{3CF1C85B-4338-4526-BC48-50F156C69B01}" presName="Name13" presStyleLbl="parChTrans1D2" presStyleIdx="1" presStyleCnt="2"/>
      <dgm:spPr/>
    </dgm:pt>
    <dgm:pt modelId="{CFB34129-1701-4F22-AFC6-8DC8144BB789}" type="pres">
      <dgm:prSet presAssocID="{1526B6F6-7109-4F6A-A8BB-65EE76EFB91E}" presName="childText" presStyleLbl="bgAcc1" presStyleIdx="1" presStyleCnt="2" custScaleX="565601" custScaleY="169250">
        <dgm:presLayoutVars>
          <dgm:bulletEnabled val="1"/>
        </dgm:presLayoutVars>
      </dgm:prSet>
      <dgm:spPr/>
    </dgm:pt>
  </dgm:ptLst>
  <dgm:cxnLst>
    <dgm:cxn modelId="{36354800-AA67-4D81-BA0A-0A3EB48CACBF}" srcId="{230539EA-7839-48B4-AF7D-A36CDFE057EC}" destId="{1526B6F6-7109-4F6A-A8BB-65EE76EFB91E}" srcOrd="1" destOrd="0" parTransId="{3CF1C85B-4338-4526-BC48-50F156C69B01}" sibTransId="{4225B70B-0B5E-4428-BAA2-34C55CA65C45}"/>
    <dgm:cxn modelId="{FF9BE224-770C-4926-A79F-30884D181347}" type="presOf" srcId="{3CF1C85B-4338-4526-BC48-50F156C69B01}" destId="{FF12B119-E859-4C94-94E2-1AEA609B1606}" srcOrd="0" destOrd="0" presId="urn:microsoft.com/office/officeart/2005/8/layout/hierarchy3"/>
    <dgm:cxn modelId="{DF836E2D-FECA-4A11-81BD-BCE3C24EE286}" type="presOf" srcId="{230539EA-7839-48B4-AF7D-A36CDFE057EC}" destId="{FE6B9D8B-32D5-4DA5-9908-FEA9DC1A7921}" srcOrd="1" destOrd="0" presId="urn:microsoft.com/office/officeart/2005/8/layout/hierarchy3"/>
    <dgm:cxn modelId="{A4C8DC56-B443-4A08-8206-04DBD40E65D9}" type="presOf" srcId="{1526B6F6-7109-4F6A-A8BB-65EE76EFB91E}" destId="{CFB34129-1701-4F22-AFC6-8DC8144BB789}" srcOrd="0" destOrd="0" presId="urn:microsoft.com/office/officeart/2005/8/layout/hierarchy3"/>
    <dgm:cxn modelId="{C4CAA57F-D5DC-4767-A844-7ADAAA46136F}" type="presOf" srcId="{230539EA-7839-48B4-AF7D-A36CDFE057EC}" destId="{96D47730-7D0F-4FE4-A872-FF82B3D103E0}" srcOrd="0" destOrd="0" presId="urn:microsoft.com/office/officeart/2005/8/layout/hierarchy3"/>
    <dgm:cxn modelId="{BB98118E-3E80-4BB0-A405-535ED574A833}" srcId="{230539EA-7839-48B4-AF7D-A36CDFE057EC}" destId="{3CDB7950-694F-442F-B28A-B327C9D02F39}" srcOrd="0" destOrd="0" parTransId="{03CFB527-8680-4CBE-9E94-4EEA709D402D}" sibTransId="{923CC50F-DB4B-4797-A6AC-F44F6A411EEB}"/>
    <dgm:cxn modelId="{FFB3CC92-6745-492C-BEC0-ACE9D9E48EE1}" srcId="{712AD348-DAE2-4057-9225-16ECF7130521}" destId="{230539EA-7839-48B4-AF7D-A36CDFE057EC}" srcOrd="0" destOrd="0" parTransId="{A1AFB03C-342F-46D1-95D4-267B1BCC1108}" sibTransId="{33C07901-5DBD-4B70-8618-4554B3333234}"/>
    <dgm:cxn modelId="{F621D4CA-E6B8-4122-95FE-CF3F86B31BEA}" type="presOf" srcId="{3CDB7950-694F-442F-B28A-B327C9D02F39}" destId="{6F30AEBA-D7E5-444E-AE48-C114438CEBCF}" srcOrd="0" destOrd="0" presId="urn:microsoft.com/office/officeart/2005/8/layout/hierarchy3"/>
    <dgm:cxn modelId="{04DB10CE-A0F9-4CBD-A12C-497709DC1C31}" type="presOf" srcId="{03CFB527-8680-4CBE-9E94-4EEA709D402D}" destId="{4684FD9D-9672-4861-908D-0DB6A2EB1FA6}" srcOrd="0" destOrd="0" presId="urn:microsoft.com/office/officeart/2005/8/layout/hierarchy3"/>
    <dgm:cxn modelId="{169AFFDD-A949-42FD-BC05-B70C484CF076}" type="presOf" srcId="{712AD348-DAE2-4057-9225-16ECF7130521}" destId="{886AF21C-ACDC-4C43-80C5-B53C16E08291}" srcOrd="0" destOrd="0" presId="urn:microsoft.com/office/officeart/2005/8/layout/hierarchy3"/>
    <dgm:cxn modelId="{2C0C9DA5-53F0-440A-BDF2-226446720230}" type="presParOf" srcId="{886AF21C-ACDC-4C43-80C5-B53C16E08291}" destId="{5F8AA1AA-07FC-42EA-995D-A241F5CE17FB}" srcOrd="0" destOrd="0" presId="urn:microsoft.com/office/officeart/2005/8/layout/hierarchy3"/>
    <dgm:cxn modelId="{A014244F-A2C0-4F0B-97F4-E0F3802A17A2}" type="presParOf" srcId="{5F8AA1AA-07FC-42EA-995D-A241F5CE17FB}" destId="{BE6404E5-3AD0-47A7-AC4D-5648FD290E32}" srcOrd="0" destOrd="0" presId="urn:microsoft.com/office/officeart/2005/8/layout/hierarchy3"/>
    <dgm:cxn modelId="{B801CD34-D2EE-4C7A-AD8A-D20C2B893DB2}" type="presParOf" srcId="{BE6404E5-3AD0-47A7-AC4D-5648FD290E32}" destId="{96D47730-7D0F-4FE4-A872-FF82B3D103E0}" srcOrd="0" destOrd="0" presId="urn:microsoft.com/office/officeart/2005/8/layout/hierarchy3"/>
    <dgm:cxn modelId="{038745A7-310C-4B82-A042-7830946D5DEA}" type="presParOf" srcId="{BE6404E5-3AD0-47A7-AC4D-5648FD290E32}" destId="{FE6B9D8B-32D5-4DA5-9908-FEA9DC1A7921}" srcOrd="1" destOrd="0" presId="urn:microsoft.com/office/officeart/2005/8/layout/hierarchy3"/>
    <dgm:cxn modelId="{C2DE4FFD-5E20-4A5D-A9F3-6CB40314FCF3}" type="presParOf" srcId="{5F8AA1AA-07FC-42EA-995D-A241F5CE17FB}" destId="{F64A662D-EE15-4576-94EB-077146C2CF71}" srcOrd="1" destOrd="0" presId="urn:microsoft.com/office/officeart/2005/8/layout/hierarchy3"/>
    <dgm:cxn modelId="{0A98A06A-92B6-4024-B337-8E52212FBA80}" type="presParOf" srcId="{F64A662D-EE15-4576-94EB-077146C2CF71}" destId="{4684FD9D-9672-4861-908D-0DB6A2EB1FA6}" srcOrd="0" destOrd="0" presId="urn:microsoft.com/office/officeart/2005/8/layout/hierarchy3"/>
    <dgm:cxn modelId="{538E4651-3797-490B-ABAD-3D3B1ACBA66F}" type="presParOf" srcId="{F64A662D-EE15-4576-94EB-077146C2CF71}" destId="{6F30AEBA-D7E5-444E-AE48-C114438CEBCF}" srcOrd="1" destOrd="0" presId="urn:microsoft.com/office/officeart/2005/8/layout/hierarchy3"/>
    <dgm:cxn modelId="{1AC77006-C698-40D8-9804-16CA3604FDF0}" type="presParOf" srcId="{F64A662D-EE15-4576-94EB-077146C2CF71}" destId="{FF12B119-E859-4C94-94E2-1AEA609B1606}" srcOrd="2" destOrd="0" presId="urn:microsoft.com/office/officeart/2005/8/layout/hierarchy3"/>
    <dgm:cxn modelId="{477B157C-71BC-4AB9-8452-5798619F7DA2}" type="presParOf" srcId="{F64A662D-EE15-4576-94EB-077146C2CF71}" destId="{CFB34129-1701-4F22-AFC6-8DC8144BB78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F4213C2-9925-412A-AD01-E2FB5A524C9C}" type="doc">
      <dgm:prSet loTypeId="urn:microsoft.com/office/officeart/2005/8/layout/hierarchy6" loCatId="hierarchy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7C8B10E-796A-4D76-89D7-83619C552582}">
      <dgm:prSet phldrT="[Text]" custT="1"/>
      <dgm:spPr/>
      <dgm:t>
        <a:bodyPr/>
        <a:lstStyle/>
        <a:p>
          <a:r>
            <a:rPr lang="en-US" sz="1100" b="1" dirty="0"/>
            <a:t>BANTUAN SOSIAL</a:t>
          </a:r>
        </a:p>
      </dgm:t>
    </dgm:pt>
    <dgm:pt modelId="{BF7E628F-F594-455D-9241-A171CE0CE050}" type="parTrans" cxnId="{C5677802-8F21-4478-BB4D-EBC07FC845FF}">
      <dgm:prSet/>
      <dgm:spPr/>
      <dgm:t>
        <a:bodyPr/>
        <a:lstStyle/>
        <a:p>
          <a:endParaRPr lang="en-US" sz="1050"/>
        </a:p>
      </dgm:t>
    </dgm:pt>
    <dgm:pt modelId="{DF3CDA43-BFD9-4D0F-9F88-9C1837BC62F1}" type="sibTrans" cxnId="{C5677802-8F21-4478-BB4D-EBC07FC845FF}">
      <dgm:prSet/>
      <dgm:spPr/>
      <dgm:t>
        <a:bodyPr/>
        <a:lstStyle/>
        <a:p>
          <a:endParaRPr lang="en-US" sz="1050"/>
        </a:p>
      </dgm:t>
    </dgm:pt>
    <dgm:pt modelId="{C1BF7EC6-B9D7-4B64-9EA0-08DE39D08FBD}">
      <dgm:prSet phldrT="[Text]" custT="1"/>
      <dgm:spPr/>
      <dgm:t>
        <a:bodyPr/>
        <a:lstStyle/>
        <a:p>
          <a:r>
            <a:rPr lang="en-US" sz="1050" dirty="0">
              <a:latin typeface="Bookman Old Style" panose="02050604050505020204" pitchFamily="18" charset="0"/>
              <a:cs typeface="Aharoni" pitchFamily="2" charset="-79"/>
            </a:rPr>
            <a:t>INDIVIDU</a:t>
          </a:r>
          <a:endParaRPr lang="en-US" sz="1050" b="1" dirty="0"/>
        </a:p>
      </dgm:t>
    </dgm:pt>
    <dgm:pt modelId="{C27E1F4B-94AC-441C-99CC-5517125F1758}" type="parTrans" cxnId="{A194DDD0-631A-4056-89FE-D7BEF42A3117}">
      <dgm:prSet/>
      <dgm:spPr/>
      <dgm:t>
        <a:bodyPr/>
        <a:lstStyle/>
        <a:p>
          <a:endParaRPr lang="en-US" sz="1050"/>
        </a:p>
      </dgm:t>
    </dgm:pt>
    <dgm:pt modelId="{E44C849E-ADFE-40B5-AFAA-549187239116}" type="sibTrans" cxnId="{A194DDD0-631A-4056-89FE-D7BEF42A3117}">
      <dgm:prSet/>
      <dgm:spPr/>
      <dgm:t>
        <a:bodyPr/>
        <a:lstStyle/>
        <a:p>
          <a:endParaRPr lang="en-US" sz="1050"/>
        </a:p>
      </dgm:t>
    </dgm:pt>
    <dgm:pt modelId="{8E6A9E98-7ABF-44CE-BFE3-3C13EB11AA00}">
      <dgm:prSet phldrT="[Text]" custT="1"/>
      <dgm:spPr/>
      <dgm:t>
        <a:bodyPr/>
        <a:lstStyle/>
        <a:p>
          <a:r>
            <a:rPr lang="en-US" sz="1050" b="1" dirty="0"/>
            <a:t>BANSOS </a:t>
          </a:r>
        </a:p>
        <a:p>
          <a:r>
            <a:rPr lang="en-US" sz="1050" b="1" dirty="0"/>
            <a:t>UANG</a:t>
          </a:r>
        </a:p>
      </dgm:t>
    </dgm:pt>
    <dgm:pt modelId="{02BD4A81-38CD-4587-9A04-D3ACB63F7E65}" type="parTrans" cxnId="{5051D475-CF8E-4504-A35B-5DA78AB119B4}">
      <dgm:prSet/>
      <dgm:spPr/>
      <dgm:t>
        <a:bodyPr/>
        <a:lstStyle/>
        <a:p>
          <a:endParaRPr lang="en-ID" sz="1050"/>
        </a:p>
      </dgm:t>
    </dgm:pt>
    <dgm:pt modelId="{6693FE58-19A3-452F-A2B2-FD3EC6E4891A}" type="sibTrans" cxnId="{5051D475-CF8E-4504-A35B-5DA78AB119B4}">
      <dgm:prSet/>
      <dgm:spPr/>
      <dgm:t>
        <a:bodyPr/>
        <a:lstStyle/>
        <a:p>
          <a:endParaRPr lang="en-ID" sz="1050"/>
        </a:p>
      </dgm:t>
    </dgm:pt>
    <dgm:pt modelId="{D9983C23-E503-4E83-9402-A01019B9042C}">
      <dgm:prSet phldrT="[Text]" custT="1"/>
      <dgm:spPr/>
      <dgm:t>
        <a:bodyPr/>
        <a:lstStyle/>
        <a:p>
          <a:r>
            <a:rPr lang="en-US" sz="1050" b="1" dirty="0"/>
            <a:t>BANSOS BARANG</a:t>
          </a:r>
        </a:p>
      </dgm:t>
    </dgm:pt>
    <dgm:pt modelId="{F594C73C-8203-4D80-8CC2-B0EE4A7AB232}" type="parTrans" cxnId="{C81975B3-D603-4BFB-97C2-7310261FD674}">
      <dgm:prSet/>
      <dgm:spPr/>
      <dgm:t>
        <a:bodyPr/>
        <a:lstStyle/>
        <a:p>
          <a:endParaRPr lang="en-ID" sz="1050"/>
        </a:p>
      </dgm:t>
    </dgm:pt>
    <dgm:pt modelId="{6FDDCF2E-9641-41B2-A5ED-4A4D21944379}" type="sibTrans" cxnId="{C81975B3-D603-4BFB-97C2-7310261FD674}">
      <dgm:prSet/>
      <dgm:spPr/>
      <dgm:t>
        <a:bodyPr/>
        <a:lstStyle/>
        <a:p>
          <a:endParaRPr lang="en-ID" sz="1050"/>
        </a:p>
      </dgm:t>
    </dgm:pt>
    <dgm:pt modelId="{C1CC3B19-DFAB-4F89-87F5-0143421D4E5C}">
      <dgm:prSet phldrT="[Text]" custT="1"/>
      <dgm:spPr/>
      <dgm:t>
        <a:bodyPr/>
        <a:lstStyle/>
        <a:p>
          <a:r>
            <a:rPr lang="en-US" sz="1050" dirty="0">
              <a:latin typeface="Bookman Old Style" panose="02050604050505020204" pitchFamily="18" charset="0"/>
              <a:cs typeface="Aharoni" pitchFamily="2" charset="-79"/>
            </a:rPr>
            <a:t>KELUARGA, </a:t>
          </a:r>
          <a:endParaRPr lang="en-US" sz="1050" b="1" dirty="0"/>
        </a:p>
      </dgm:t>
    </dgm:pt>
    <dgm:pt modelId="{A1D52E29-2071-4BD3-922B-B7E5C2CA3AFD}" type="parTrans" cxnId="{8F6BC990-399B-4311-8EC2-8F02D780F06D}">
      <dgm:prSet/>
      <dgm:spPr/>
      <dgm:t>
        <a:bodyPr/>
        <a:lstStyle/>
        <a:p>
          <a:endParaRPr lang="en-ID" sz="1050"/>
        </a:p>
      </dgm:t>
    </dgm:pt>
    <dgm:pt modelId="{6EBFDE36-B9BE-420B-905D-A20BB0CBF80D}" type="sibTrans" cxnId="{8F6BC990-399B-4311-8EC2-8F02D780F06D}">
      <dgm:prSet/>
      <dgm:spPr/>
      <dgm:t>
        <a:bodyPr/>
        <a:lstStyle/>
        <a:p>
          <a:endParaRPr lang="en-ID" sz="1050"/>
        </a:p>
      </dgm:t>
    </dgm:pt>
    <dgm:pt modelId="{9F23C50C-4421-4EE3-A965-6B217BD5238B}">
      <dgm:prSet phldrT="[Text]" custT="1"/>
      <dgm:spPr/>
      <dgm:t>
        <a:bodyPr/>
        <a:lstStyle/>
        <a:p>
          <a:r>
            <a:rPr lang="en-US" sz="1050" dirty="0">
              <a:latin typeface="Bookman Old Style" panose="02050604050505020204" pitchFamily="18" charset="0"/>
              <a:cs typeface="Aharoni" pitchFamily="2" charset="-79"/>
            </a:rPr>
            <a:t>KELOMPOK</a:t>
          </a:r>
          <a:endParaRPr lang="en-US" sz="1050" b="1" dirty="0"/>
        </a:p>
      </dgm:t>
    </dgm:pt>
    <dgm:pt modelId="{A137B16E-C835-4ADD-9EF9-B13F7CCA994F}" type="parTrans" cxnId="{7ECCFBF8-676A-4DED-A2F3-44AE0E06147F}">
      <dgm:prSet/>
      <dgm:spPr/>
      <dgm:t>
        <a:bodyPr/>
        <a:lstStyle/>
        <a:p>
          <a:endParaRPr lang="en-ID" sz="1050"/>
        </a:p>
      </dgm:t>
    </dgm:pt>
    <dgm:pt modelId="{8C619948-524E-4CF7-9995-5D15ECD90854}" type="sibTrans" cxnId="{7ECCFBF8-676A-4DED-A2F3-44AE0E06147F}">
      <dgm:prSet/>
      <dgm:spPr/>
      <dgm:t>
        <a:bodyPr/>
        <a:lstStyle/>
        <a:p>
          <a:endParaRPr lang="en-ID" sz="1050"/>
        </a:p>
      </dgm:t>
    </dgm:pt>
    <dgm:pt modelId="{A9D3297D-0189-4DA3-BDD7-18A18F0D7C30}">
      <dgm:prSet phldrT="[Text]" custT="1"/>
      <dgm:spPr/>
      <dgm:t>
        <a:bodyPr/>
        <a:lstStyle/>
        <a:p>
          <a:r>
            <a:rPr lang="en-US" sz="1050" dirty="0">
              <a:latin typeface="Bookman Old Style" panose="02050604050505020204" pitchFamily="18" charset="0"/>
              <a:cs typeface="Aharoni" pitchFamily="2" charset="-79"/>
            </a:rPr>
            <a:t>MASYARAKAT</a:t>
          </a:r>
          <a:endParaRPr lang="en-US" sz="1050" b="1" dirty="0"/>
        </a:p>
      </dgm:t>
    </dgm:pt>
    <dgm:pt modelId="{634E6A42-9D55-41B7-BB91-EC8398A9D27D}" type="parTrans" cxnId="{BA5F86BD-6A6F-4942-96EC-F6540ACF33DD}">
      <dgm:prSet/>
      <dgm:spPr/>
      <dgm:t>
        <a:bodyPr/>
        <a:lstStyle/>
        <a:p>
          <a:endParaRPr lang="en-ID" sz="1050"/>
        </a:p>
      </dgm:t>
    </dgm:pt>
    <dgm:pt modelId="{80EC0579-F3D9-4653-8EB9-21A17B2E4D78}" type="sibTrans" cxnId="{BA5F86BD-6A6F-4942-96EC-F6540ACF33DD}">
      <dgm:prSet/>
      <dgm:spPr/>
      <dgm:t>
        <a:bodyPr/>
        <a:lstStyle/>
        <a:p>
          <a:endParaRPr lang="en-ID" sz="1050"/>
        </a:p>
      </dgm:t>
    </dgm:pt>
    <dgm:pt modelId="{14441390-2AFE-43AA-9AC6-F3DDA1DA59A4}" type="pres">
      <dgm:prSet presAssocID="{0F4213C2-9925-412A-AD01-E2FB5A524C9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F2D8F27-E512-4E93-80F0-C26BDC231E69}" type="pres">
      <dgm:prSet presAssocID="{0F4213C2-9925-412A-AD01-E2FB5A524C9C}" presName="hierFlow" presStyleCnt="0"/>
      <dgm:spPr/>
    </dgm:pt>
    <dgm:pt modelId="{7F373076-B4F9-4B9C-901D-1634E716D5AD}" type="pres">
      <dgm:prSet presAssocID="{0F4213C2-9925-412A-AD01-E2FB5A524C9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DF9C61B-28E4-438E-9C61-C27435D7B849}" type="pres">
      <dgm:prSet presAssocID="{F7C8B10E-796A-4D76-89D7-83619C552582}" presName="Name14" presStyleCnt="0"/>
      <dgm:spPr/>
    </dgm:pt>
    <dgm:pt modelId="{06A5DC70-C531-4019-9EAD-6F0BE2663B86}" type="pres">
      <dgm:prSet presAssocID="{F7C8B10E-796A-4D76-89D7-83619C552582}" presName="level1Shape" presStyleLbl="node0" presStyleIdx="0" presStyleCnt="1">
        <dgm:presLayoutVars>
          <dgm:chPref val="3"/>
        </dgm:presLayoutVars>
      </dgm:prSet>
      <dgm:spPr/>
    </dgm:pt>
    <dgm:pt modelId="{70498E6D-0BD1-44E3-BB20-D48FF207E30D}" type="pres">
      <dgm:prSet presAssocID="{F7C8B10E-796A-4D76-89D7-83619C552582}" presName="hierChild2" presStyleCnt="0"/>
      <dgm:spPr/>
    </dgm:pt>
    <dgm:pt modelId="{D35CEFE2-5DD4-47C0-9454-9CC758D72866}" type="pres">
      <dgm:prSet presAssocID="{02BD4A81-38CD-4587-9A04-D3ACB63F7E65}" presName="Name19" presStyleLbl="parChTrans1D2" presStyleIdx="0" presStyleCnt="2"/>
      <dgm:spPr/>
    </dgm:pt>
    <dgm:pt modelId="{07CDB378-0408-4A90-A41E-EBB8215E5BCF}" type="pres">
      <dgm:prSet presAssocID="{8E6A9E98-7ABF-44CE-BFE3-3C13EB11AA00}" presName="Name21" presStyleCnt="0"/>
      <dgm:spPr/>
    </dgm:pt>
    <dgm:pt modelId="{43A4CE02-7E96-4C86-A63F-FBED57627FDF}" type="pres">
      <dgm:prSet presAssocID="{8E6A9E98-7ABF-44CE-BFE3-3C13EB11AA00}" presName="level2Shape" presStyleLbl="node2" presStyleIdx="0" presStyleCnt="2"/>
      <dgm:spPr/>
    </dgm:pt>
    <dgm:pt modelId="{0DFBF1B6-41E8-40D2-A5CF-9DAA43E1908F}" type="pres">
      <dgm:prSet presAssocID="{8E6A9E98-7ABF-44CE-BFE3-3C13EB11AA00}" presName="hierChild3" presStyleCnt="0"/>
      <dgm:spPr/>
    </dgm:pt>
    <dgm:pt modelId="{DB4C61B4-E130-48C4-835C-2DC080865607}" type="pres">
      <dgm:prSet presAssocID="{F594C73C-8203-4D80-8CC2-B0EE4A7AB232}" presName="Name19" presStyleLbl="parChTrans1D2" presStyleIdx="1" presStyleCnt="2"/>
      <dgm:spPr/>
    </dgm:pt>
    <dgm:pt modelId="{36172C17-F3D1-42EE-9CFC-D4FD31E16561}" type="pres">
      <dgm:prSet presAssocID="{D9983C23-E503-4E83-9402-A01019B9042C}" presName="Name21" presStyleCnt="0"/>
      <dgm:spPr/>
    </dgm:pt>
    <dgm:pt modelId="{1AAB65DC-BA70-42E6-8AB6-70B4B9C376A0}" type="pres">
      <dgm:prSet presAssocID="{D9983C23-E503-4E83-9402-A01019B9042C}" presName="level2Shape" presStyleLbl="node2" presStyleIdx="1" presStyleCnt="2"/>
      <dgm:spPr/>
    </dgm:pt>
    <dgm:pt modelId="{8BAEF8DC-8F8A-425C-9CC9-3FAAE047952B}" type="pres">
      <dgm:prSet presAssocID="{D9983C23-E503-4E83-9402-A01019B9042C}" presName="hierChild3" presStyleCnt="0"/>
      <dgm:spPr/>
    </dgm:pt>
    <dgm:pt modelId="{C05A9F1D-3CDC-43EF-AB57-FB3A595F139B}" type="pres">
      <dgm:prSet presAssocID="{C27E1F4B-94AC-441C-99CC-5517125F1758}" presName="Name19" presStyleLbl="parChTrans1D3" presStyleIdx="0" presStyleCnt="4"/>
      <dgm:spPr/>
    </dgm:pt>
    <dgm:pt modelId="{67E2E4BD-CBD4-4690-ACE4-F47F7D42EAF0}" type="pres">
      <dgm:prSet presAssocID="{C1BF7EC6-B9D7-4B64-9EA0-08DE39D08FBD}" presName="Name21" presStyleCnt="0"/>
      <dgm:spPr/>
    </dgm:pt>
    <dgm:pt modelId="{12807375-6221-465F-B67E-F43D46C66BD4}" type="pres">
      <dgm:prSet presAssocID="{C1BF7EC6-B9D7-4B64-9EA0-08DE39D08FBD}" presName="level2Shape" presStyleLbl="node3" presStyleIdx="0" presStyleCnt="4"/>
      <dgm:spPr/>
    </dgm:pt>
    <dgm:pt modelId="{FF4A9689-497C-4E9C-96CF-F7A70B4108C2}" type="pres">
      <dgm:prSet presAssocID="{C1BF7EC6-B9D7-4B64-9EA0-08DE39D08FBD}" presName="hierChild3" presStyleCnt="0"/>
      <dgm:spPr/>
    </dgm:pt>
    <dgm:pt modelId="{F58B72A8-062C-43A2-8400-90798145A2FC}" type="pres">
      <dgm:prSet presAssocID="{A1D52E29-2071-4BD3-922B-B7E5C2CA3AFD}" presName="Name19" presStyleLbl="parChTrans1D3" presStyleIdx="1" presStyleCnt="4"/>
      <dgm:spPr/>
    </dgm:pt>
    <dgm:pt modelId="{C1E47BCA-B00F-44C7-8A1E-F6341C3AC6CA}" type="pres">
      <dgm:prSet presAssocID="{C1CC3B19-DFAB-4F89-87F5-0143421D4E5C}" presName="Name21" presStyleCnt="0"/>
      <dgm:spPr/>
    </dgm:pt>
    <dgm:pt modelId="{665F9DE4-87F6-4608-A6AE-0DC5605A3C14}" type="pres">
      <dgm:prSet presAssocID="{C1CC3B19-DFAB-4F89-87F5-0143421D4E5C}" presName="level2Shape" presStyleLbl="node3" presStyleIdx="1" presStyleCnt="4"/>
      <dgm:spPr/>
    </dgm:pt>
    <dgm:pt modelId="{164AB4B1-F36E-4085-9061-5EFA7216474D}" type="pres">
      <dgm:prSet presAssocID="{C1CC3B19-DFAB-4F89-87F5-0143421D4E5C}" presName="hierChild3" presStyleCnt="0"/>
      <dgm:spPr/>
    </dgm:pt>
    <dgm:pt modelId="{A54CCD3F-D8DC-4B8A-8B52-F0A768294CCA}" type="pres">
      <dgm:prSet presAssocID="{A137B16E-C835-4ADD-9EF9-B13F7CCA994F}" presName="Name19" presStyleLbl="parChTrans1D3" presStyleIdx="2" presStyleCnt="4"/>
      <dgm:spPr/>
    </dgm:pt>
    <dgm:pt modelId="{6E35CF5A-B28C-4B6D-94A9-A079061478FC}" type="pres">
      <dgm:prSet presAssocID="{9F23C50C-4421-4EE3-A965-6B217BD5238B}" presName="Name21" presStyleCnt="0"/>
      <dgm:spPr/>
    </dgm:pt>
    <dgm:pt modelId="{C3771236-D533-487D-9F1B-39B4CC99737D}" type="pres">
      <dgm:prSet presAssocID="{9F23C50C-4421-4EE3-A965-6B217BD5238B}" presName="level2Shape" presStyleLbl="node3" presStyleIdx="2" presStyleCnt="4"/>
      <dgm:spPr/>
    </dgm:pt>
    <dgm:pt modelId="{6A8ED19B-88A8-46BE-904D-11F5A8F8B4BF}" type="pres">
      <dgm:prSet presAssocID="{9F23C50C-4421-4EE3-A965-6B217BD5238B}" presName="hierChild3" presStyleCnt="0"/>
      <dgm:spPr/>
    </dgm:pt>
    <dgm:pt modelId="{1A05B2B6-BEFC-4CEE-BE0A-6E1CC972EF05}" type="pres">
      <dgm:prSet presAssocID="{634E6A42-9D55-41B7-BB91-EC8398A9D27D}" presName="Name19" presStyleLbl="parChTrans1D3" presStyleIdx="3" presStyleCnt="4"/>
      <dgm:spPr/>
    </dgm:pt>
    <dgm:pt modelId="{A92D62BB-A11D-4144-AC04-71939B50660E}" type="pres">
      <dgm:prSet presAssocID="{A9D3297D-0189-4DA3-BDD7-18A18F0D7C30}" presName="Name21" presStyleCnt="0"/>
      <dgm:spPr/>
    </dgm:pt>
    <dgm:pt modelId="{7ECAABCF-20A1-4F74-9197-2072C13106F9}" type="pres">
      <dgm:prSet presAssocID="{A9D3297D-0189-4DA3-BDD7-18A18F0D7C30}" presName="level2Shape" presStyleLbl="node3" presStyleIdx="3" presStyleCnt="4" custScaleX="113432"/>
      <dgm:spPr/>
    </dgm:pt>
    <dgm:pt modelId="{5F5C4303-CA88-4B61-9590-DD439A1E0965}" type="pres">
      <dgm:prSet presAssocID="{A9D3297D-0189-4DA3-BDD7-18A18F0D7C30}" presName="hierChild3" presStyleCnt="0"/>
      <dgm:spPr/>
    </dgm:pt>
    <dgm:pt modelId="{BCD944B5-CFAC-470F-AE9F-A46C9A1C1F37}" type="pres">
      <dgm:prSet presAssocID="{0F4213C2-9925-412A-AD01-E2FB5A524C9C}" presName="bgShapesFlow" presStyleCnt="0"/>
      <dgm:spPr/>
    </dgm:pt>
  </dgm:ptLst>
  <dgm:cxnLst>
    <dgm:cxn modelId="{C5677802-8F21-4478-BB4D-EBC07FC845FF}" srcId="{0F4213C2-9925-412A-AD01-E2FB5A524C9C}" destId="{F7C8B10E-796A-4D76-89D7-83619C552582}" srcOrd="0" destOrd="0" parTransId="{BF7E628F-F594-455D-9241-A171CE0CE050}" sibTransId="{DF3CDA43-BFD9-4D0F-9F88-9C1837BC62F1}"/>
    <dgm:cxn modelId="{E52C8D0C-DB50-475D-B04E-A63451E1CE60}" type="presOf" srcId="{9F23C50C-4421-4EE3-A965-6B217BD5238B}" destId="{C3771236-D533-487D-9F1B-39B4CC99737D}" srcOrd="0" destOrd="0" presId="urn:microsoft.com/office/officeart/2005/8/layout/hierarchy6"/>
    <dgm:cxn modelId="{03758129-A3CB-4FBD-A683-74C52CF2EB1A}" type="presOf" srcId="{F7C8B10E-796A-4D76-89D7-83619C552582}" destId="{06A5DC70-C531-4019-9EAD-6F0BE2663B86}" srcOrd="0" destOrd="0" presId="urn:microsoft.com/office/officeart/2005/8/layout/hierarchy6"/>
    <dgm:cxn modelId="{8A9EA230-7033-4AAD-8943-95C3896B5FBC}" type="presOf" srcId="{0F4213C2-9925-412A-AD01-E2FB5A524C9C}" destId="{14441390-2AFE-43AA-9AC6-F3DDA1DA59A4}" srcOrd="0" destOrd="0" presId="urn:microsoft.com/office/officeart/2005/8/layout/hierarchy6"/>
    <dgm:cxn modelId="{04210932-3F60-41D2-BE96-8A7F166BB293}" type="presOf" srcId="{C27E1F4B-94AC-441C-99CC-5517125F1758}" destId="{C05A9F1D-3CDC-43EF-AB57-FB3A595F139B}" srcOrd="0" destOrd="0" presId="urn:microsoft.com/office/officeart/2005/8/layout/hierarchy6"/>
    <dgm:cxn modelId="{04C52251-7432-4F96-B06E-6E06FD2E7474}" type="presOf" srcId="{C1CC3B19-DFAB-4F89-87F5-0143421D4E5C}" destId="{665F9DE4-87F6-4608-A6AE-0DC5605A3C14}" srcOrd="0" destOrd="0" presId="urn:microsoft.com/office/officeart/2005/8/layout/hierarchy6"/>
    <dgm:cxn modelId="{5051D475-CF8E-4504-A35B-5DA78AB119B4}" srcId="{F7C8B10E-796A-4D76-89D7-83619C552582}" destId="{8E6A9E98-7ABF-44CE-BFE3-3C13EB11AA00}" srcOrd="0" destOrd="0" parTransId="{02BD4A81-38CD-4587-9A04-D3ACB63F7E65}" sibTransId="{6693FE58-19A3-452F-A2B2-FD3EC6E4891A}"/>
    <dgm:cxn modelId="{6B936579-C97B-4AB0-BFB4-86EBC33DA53A}" type="presOf" srcId="{A9D3297D-0189-4DA3-BDD7-18A18F0D7C30}" destId="{7ECAABCF-20A1-4F74-9197-2072C13106F9}" srcOrd="0" destOrd="0" presId="urn:microsoft.com/office/officeart/2005/8/layout/hierarchy6"/>
    <dgm:cxn modelId="{63377581-F762-4856-AE2D-774ED6B68DB0}" type="presOf" srcId="{A137B16E-C835-4ADD-9EF9-B13F7CCA994F}" destId="{A54CCD3F-D8DC-4B8A-8B52-F0A768294CCA}" srcOrd="0" destOrd="0" presId="urn:microsoft.com/office/officeart/2005/8/layout/hierarchy6"/>
    <dgm:cxn modelId="{4CCBAE87-B50B-46B5-A1D4-652EBCD97DC6}" type="presOf" srcId="{A1D52E29-2071-4BD3-922B-B7E5C2CA3AFD}" destId="{F58B72A8-062C-43A2-8400-90798145A2FC}" srcOrd="0" destOrd="0" presId="urn:microsoft.com/office/officeart/2005/8/layout/hierarchy6"/>
    <dgm:cxn modelId="{8F6BC990-399B-4311-8EC2-8F02D780F06D}" srcId="{D9983C23-E503-4E83-9402-A01019B9042C}" destId="{C1CC3B19-DFAB-4F89-87F5-0143421D4E5C}" srcOrd="1" destOrd="0" parTransId="{A1D52E29-2071-4BD3-922B-B7E5C2CA3AFD}" sibTransId="{6EBFDE36-B9BE-420B-905D-A20BB0CBF80D}"/>
    <dgm:cxn modelId="{18051D9A-34F3-4A72-A79E-8E64D90FC045}" type="presOf" srcId="{D9983C23-E503-4E83-9402-A01019B9042C}" destId="{1AAB65DC-BA70-42E6-8AB6-70B4B9C376A0}" srcOrd="0" destOrd="0" presId="urn:microsoft.com/office/officeart/2005/8/layout/hierarchy6"/>
    <dgm:cxn modelId="{391A50AE-30C3-473C-9F49-B8F4DA92009F}" type="presOf" srcId="{8E6A9E98-7ABF-44CE-BFE3-3C13EB11AA00}" destId="{43A4CE02-7E96-4C86-A63F-FBED57627FDF}" srcOrd="0" destOrd="0" presId="urn:microsoft.com/office/officeart/2005/8/layout/hierarchy6"/>
    <dgm:cxn modelId="{C81975B3-D603-4BFB-97C2-7310261FD674}" srcId="{F7C8B10E-796A-4D76-89D7-83619C552582}" destId="{D9983C23-E503-4E83-9402-A01019B9042C}" srcOrd="1" destOrd="0" parTransId="{F594C73C-8203-4D80-8CC2-B0EE4A7AB232}" sibTransId="{6FDDCF2E-9641-41B2-A5ED-4A4D21944379}"/>
    <dgm:cxn modelId="{9BE7DAB6-210A-4133-9C3E-7FC9E3C71B93}" type="presOf" srcId="{C1BF7EC6-B9D7-4B64-9EA0-08DE39D08FBD}" destId="{12807375-6221-465F-B67E-F43D46C66BD4}" srcOrd="0" destOrd="0" presId="urn:microsoft.com/office/officeart/2005/8/layout/hierarchy6"/>
    <dgm:cxn modelId="{BA5F86BD-6A6F-4942-96EC-F6540ACF33DD}" srcId="{D9983C23-E503-4E83-9402-A01019B9042C}" destId="{A9D3297D-0189-4DA3-BDD7-18A18F0D7C30}" srcOrd="3" destOrd="0" parTransId="{634E6A42-9D55-41B7-BB91-EC8398A9D27D}" sibTransId="{80EC0579-F3D9-4653-8EB9-21A17B2E4D78}"/>
    <dgm:cxn modelId="{091499CC-437E-40B2-B294-ABC77EADC320}" type="presOf" srcId="{634E6A42-9D55-41B7-BB91-EC8398A9D27D}" destId="{1A05B2B6-BEFC-4CEE-BE0A-6E1CC972EF05}" srcOrd="0" destOrd="0" presId="urn:microsoft.com/office/officeart/2005/8/layout/hierarchy6"/>
    <dgm:cxn modelId="{A194DDD0-631A-4056-89FE-D7BEF42A3117}" srcId="{D9983C23-E503-4E83-9402-A01019B9042C}" destId="{C1BF7EC6-B9D7-4B64-9EA0-08DE39D08FBD}" srcOrd="0" destOrd="0" parTransId="{C27E1F4B-94AC-441C-99CC-5517125F1758}" sibTransId="{E44C849E-ADFE-40B5-AFAA-549187239116}"/>
    <dgm:cxn modelId="{91ED5BD9-6432-4824-B54A-80C39356E587}" type="presOf" srcId="{F594C73C-8203-4D80-8CC2-B0EE4A7AB232}" destId="{DB4C61B4-E130-48C4-835C-2DC080865607}" srcOrd="0" destOrd="0" presId="urn:microsoft.com/office/officeart/2005/8/layout/hierarchy6"/>
    <dgm:cxn modelId="{7ECCFBF8-676A-4DED-A2F3-44AE0E06147F}" srcId="{D9983C23-E503-4E83-9402-A01019B9042C}" destId="{9F23C50C-4421-4EE3-A965-6B217BD5238B}" srcOrd="2" destOrd="0" parTransId="{A137B16E-C835-4ADD-9EF9-B13F7CCA994F}" sibTransId="{8C619948-524E-4CF7-9995-5D15ECD90854}"/>
    <dgm:cxn modelId="{56A56FFD-F9CB-4645-A513-4756EC64E828}" type="presOf" srcId="{02BD4A81-38CD-4587-9A04-D3ACB63F7E65}" destId="{D35CEFE2-5DD4-47C0-9454-9CC758D72866}" srcOrd="0" destOrd="0" presId="urn:microsoft.com/office/officeart/2005/8/layout/hierarchy6"/>
    <dgm:cxn modelId="{D7A8838F-7D38-4931-9F58-6DB01B61CCE7}" type="presParOf" srcId="{14441390-2AFE-43AA-9AC6-F3DDA1DA59A4}" destId="{FF2D8F27-E512-4E93-80F0-C26BDC231E69}" srcOrd="0" destOrd="0" presId="urn:microsoft.com/office/officeart/2005/8/layout/hierarchy6"/>
    <dgm:cxn modelId="{8EF3606F-F573-4FF3-B2EF-44126F299BD9}" type="presParOf" srcId="{FF2D8F27-E512-4E93-80F0-C26BDC231E69}" destId="{7F373076-B4F9-4B9C-901D-1634E716D5AD}" srcOrd="0" destOrd="0" presId="urn:microsoft.com/office/officeart/2005/8/layout/hierarchy6"/>
    <dgm:cxn modelId="{571A4A13-B58B-4251-BA8D-2DD6F4D6C1A3}" type="presParOf" srcId="{7F373076-B4F9-4B9C-901D-1634E716D5AD}" destId="{9DF9C61B-28E4-438E-9C61-C27435D7B849}" srcOrd="0" destOrd="0" presId="urn:microsoft.com/office/officeart/2005/8/layout/hierarchy6"/>
    <dgm:cxn modelId="{E0775E26-FC46-49EE-9AF1-12B76B2CA6B5}" type="presParOf" srcId="{9DF9C61B-28E4-438E-9C61-C27435D7B849}" destId="{06A5DC70-C531-4019-9EAD-6F0BE2663B86}" srcOrd="0" destOrd="0" presId="urn:microsoft.com/office/officeart/2005/8/layout/hierarchy6"/>
    <dgm:cxn modelId="{AA7AED72-1A17-42A7-ACEC-BA4EA490896D}" type="presParOf" srcId="{9DF9C61B-28E4-438E-9C61-C27435D7B849}" destId="{70498E6D-0BD1-44E3-BB20-D48FF207E30D}" srcOrd="1" destOrd="0" presId="urn:microsoft.com/office/officeart/2005/8/layout/hierarchy6"/>
    <dgm:cxn modelId="{EA2B4D10-5721-4DF7-96F8-E3B45460D055}" type="presParOf" srcId="{70498E6D-0BD1-44E3-BB20-D48FF207E30D}" destId="{D35CEFE2-5DD4-47C0-9454-9CC758D72866}" srcOrd="0" destOrd="0" presId="urn:microsoft.com/office/officeart/2005/8/layout/hierarchy6"/>
    <dgm:cxn modelId="{E06AECBA-0237-49E6-B90A-AFBFDBE44233}" type="presParOf" srcId="{70498E6D-0BD1-44E3-BB20-D48FF207E30D}" destId="{07CDB378-0408-4A90-A41E-EBB8215E5BCF}" srcOrd="1" destOrd="0" presId="urn:microsoft.com/office/officeart/2005/8/layout/hierarchy6"/>
    <dgm:cxn modelId="{057CEDFB-C3F7-43B5-8772-47A18DE750C1}" type="presParOf" srcId="{07CDB378-0408-4A90-A41E-EBB8215E5BCF}" destId="{43A4CE02-7E96-4C86-A63F-FBED57627FDF}" srcOrd="0" destOrd="0" presId="urn:microsoft.com/office/officeart/2005/8/layout/hierarchy6"/>
    <dgm:cxn modelId="{DEB76E67-A1FB-47B8-84BD-F1D21C16CD92}" type="presParOf" srcId="{07CDB378-0408-4A90-A41E-EBB8215E5BCF}" destId="{0DFBF1B6-41E8-40D2-A5CF-9DAA43E1908F}" srcOrd="1" destOrd="0" presId="urn:microsoft.com/office/officeart/2005/8/layout/hierarchy6"/>
    <dgm:cxn modelId="{5C88660D-4F7D-4D7A-98C6-78E1FCDFD580}" type="presParOf" srcId="{70498E6D-0BD1-44E3-BB20-D48FF207E30D}" destId="{DB4C61B4-E130-48C4-835C-2DC080865607}" srcOrd="2" destOrd="0" presId="urn:microsoft.com/office/officeart/2005/8/layout/hierarchy6"/>
    <dgm:cxn modelId="{BA3EBE9F-8F12-48EC-95D6-A5B216B86AF0}" type="presParOf" srcId="{70498E6D-0BD1-44E3-BB20-D48FF207E30D}" destId="{36172C17-F3D1-42EE-9CFC-D4FD31E16561}" srcOrd="3" destOrd="0" presId="urn:microsoft.com/office/officeart/2005/8/layout/hierarchy6"/>
    <dgm:cxn modelId="{F8885801-F82F-4C6B-8462-937B66092F80}" type="presParOf" srcId="{36172C17-F3D1-42EE-9CFC-D4FD31E16561}" destId="{1AAB65DC-BA70-42E6-8AB6-70B4B9C376A0}" srcOrd="0" destOrd="0" presId="urn:microsoft.com/office/officeart/2005/8/layout/hierarchy6"/>
    <dgm:cxn modelId="{706B989F-CE77-4D3A-8249-15FFBBAA8750}" type="presParOf" srcId="{36172C17-F3D1-42EE-9CFC-D4FD31E16561}" destId="{8BAEF8DC-8F8A-425C-9CC9-3FAAE047952B}" srcOrd="1" destOrd="0" presId="urn:microsoft.com/office/officeart/2005/8/layout/hierarchy6"/>
    <dgm:cxn modelId="{244F9AA2-FCC3-4830-84B7-62C66514F9F1}" type="presParOf" srcId="{8BAEF8DC-8F8A-425C-9CC9-3FAAE047952B}" destId="{C05A9F1D-3CDC-43EF-AB57-FB3A595F139B}" srcOrd="0" destOrd="0" presId="urn:microsoft.com/office/officeart/2005/8/layout/hierarchy6"/>
    <dgm:cxn modelId="{061F9D18-07D6-4901-AD22-A3D3FB6D98FC}" type="presParOf" srcId="{8BAEF8DC-8F8A-425C-9CC9-3FAAE047952B}" destId="{67E2E4BD-CBD4-4690-ACE4-F47F7D42EAF0}" srcOrd="1" destOrd="0" presId="urn:microsoft.com/office/officeart/2005/8/layout/hierarchy6"/>
    <dgm:cxn modelId="{AA1C964B-48BE-4D6C-B51C-67D9D39DD995}" type="presParOf" srcId="{67E2E4BD-CBD4-4690-ACE4-F47F7D42EAF0}" destId="{12807375-6221-465F-B67E-F43D46C66BD4}" srcOrd="0" destOrd="0" presId="urn:microsoft.com/office/officeart/2005/8/layout/hierarchy6"/>
    <dgm:cxn modelId="{400586BC-D8AA-4F5F-B0AC-960DC4BF2892}" type="presParOf" srcId="{67E2E4BD-CBD4-4690-ACE4-F47F7D42EAF0}" destId="{FF4A9689-497C-4E9C-96CF-F7A70B4108C2}" srcOrd="1" destOrd="0" presId="urn:microsoft.com/office/officeart/2005/8/layout/hierarchy6"/>
    <dgm:cxn modelId="{CDC6DFA6-46F3-4776-BBC3-057395A73429}" type="presParOf" srcId="{8BAEF8DC-8F8A-425C-9CC9-3FAAE047952B}" destId="{F58B72A8-062C-43A2-8400-90798145A2FC}" srcOrd="2" destOrd="0" presId="urn:microsoft.com/office/officeart/2005/8/layout/hierarchy6"/>
    <dgm:cxn modelId="{D370CC9B-9816-42AA-A0A2-48018537E52F}" type="presParOf" srcId="{8BAEF8DC-8F8A-425C-9CC9-3FAAE047952B}" destId="{C1E47BCA-B00F-44C7-8A1E-F6341C3AC6CA}" srcOrd="3" destOrd="0" presId="urn:microsoft.com/office/officeart/2005/8/layout/hierarchy6"/>
    <dgm:cxn modelId="{1966639C-E061-42AE-B024-05F97C4E285E}" type="presParOf" srcId="{C1E47BCA-B00F-44C7-8A1E-F6341C3AC6CA}" destId="{665F9DE4-87F6-4608-A6AE-0DC5605A3C14}" srcOrd="0" destOrd="0" presId="urn:microsoft.com/office/officeart/2005/8/layout/hierarchy6"/>
    <dgm:cxn modelId="{2C663DEA-CDC5-4F8E-852F-CA200BB5FD5E}" type="presParOf" srcId="{C1E47BCA-B00F-44C7-8A1E-F6341C3AC6CA}" destId="{164AB4B1-F36E-4085-9061-5EFA7216474D}" srcOrd="1" destOrd="0" presId="urn:microsoft.com/office/officeart/2005/8/layout/hierarchy6"/>
    <dgm:cxn modelId="{38E39602-5D6D-4FD3-B368-59B00F4CC6D7}" type="presParOf" srcId="{8BAEF8DC-8F8A-425C-9CC9-3FAAE047952B}" destId="{A54CCD3F-D8DC-4B8A-8B52-F0A768294CCA}" srcOrd="4" destOrd="0" presId="urn:microsoft.com/office/officeart/2005/8/layout/hierarchy6"/>
    <dgm:cxn modelId="{CBBD23CB-1049-4C2E-B652-9BFE60F60C3F}" type="presParOf" srcId="{8BAEF8DC-8F8A-425C-9CC9-3FAAE047952B}" destId="{6E35CF5A-B28C-4B6D-94A9-A079061478FC}" srcOrd="5" destOrd="0" presId="urn:microsoft.com/office/officeart/2005/8/layout/hierarchy6"/>
    <dgm:cxn modelId="{FC7A4A44-20C4-44D1-87A5-B56E2EACF56B}" type="presParOf" srcId="{6E35CF5A-B28C-4B6D-94A9-A079061478FC}" destId="{C3771236-D533-487D-9F1B-39B4CC99737D}" srcOrd="0" destOrd="0" presId="urn:microsoft.com/office/officeart/2005/8/layout/hierarchy6"/>
    <dgm:cxn modelId="{01C80408-3560-4FB6-842F-5516F8E6C9EA}" type="presParOf" srcId="{6E35CF5A-B28C-4B6D-94A9-A079061478FC}" destId="{6A8ED19B-88A8-46BE-904D-11F5A8F8B4BF}" srcOrd="1" destOrd="0" presId="urn:microsoft.com/office/officeart/2005/8/layout/hierarchy6"/>
    <dgm:cxn modelId="{68AEB179-584F-4C68-8BB2-B31FC8F685C7}" type="presParOf" srcId="{8BAEF8DC-8F8A-425C-9CC9-3FAAE047952B}" destId="{1A05B2B6-BEFC-4CEE-BE0A-6E1CC972EF05}" srcOrd="6" destOrd="0" presId="urn:microsoft.com/office/officeart/2005/8/layout/hierarchy6"/>
    <dgm:cxn modelId="{B72E6645-CDDD-4C4D-B4A0-9C0EC19FFE7B}" type="presParOf" srcId="{8BAEF8DC-8F8A-425C-9CC9-3FAAE047952B}" destId="{A92D62BB-A11D-4144-AC04-71939B50660E}" srcOrd="7" destOrd="0" presId="urn:microsoft.com/office/officeart/2005/8/layout/hierarchy6"/>
    <dgm:cxn modelId="{6FFCF622-CB46-4607-8A8D-27939B9F19B3}" type="presParOf" srcId="{A92D62BB-A11D-4144-AC04-71939B50660E}" destId="{7ECAABCF-20A1-4F74-9197-2072C13106F9}" srcOrd="0" destOrd="0" presId="urn:microsoft.com/office/officeart/2005/8/layout/hierarchy6"/>
    <dgm:cxn modelId="{D98D3797-2F07-41FC-8B1C-893BD9AB45EB}" type="presParOf" srcId="{A92D62BB-A11D-4144-AC04-71939B50660E}" destId="{5F5C4303-CA88-4B61-9590-DD439A1E0965}" srcOrd="1" destOrd="0" presId="urn:microsoft.com/office/officeart/2005/8/layout/hierarchy6"/>
    <dgm:cxn modelId="{A319D1D9-667F-41C5-B236-0953335EB323}" type="presParOf" srcId="{14441390-2AFE-43AA-9AC6-F3DDA1DA59A4}" destId="{BCD944B5-CFAC-470F-AE9F-A46C9A1C1F37}" srcOrd="1" destOrd="0" presId="urn:microsoft.com/office/officeart/2005/8/layout/hierarchy6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063D5-89B6-480F-8B93-04561AAF05DE}">
      <dsp:nvSpPr>
        <dsp:cNvPr id="0" name=""/>
        <dsp:cNvSpPr/>
      </dsp:nvSpPr>
      <dsp:spPr>
        <a:xfrm>
          <a:off x="5389953" y="1158732"/>
          <a:ext cx="4455773" cy="494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244"/>
              </a:lnTo>
              <a:lnTo>
                <a:pt x="4455773" y="337244"/>
              </a:lnTo>
              <a:lnTo>
                <a:pt x="4455773" y="49487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1DE8E-8399-41B2-AE9B-148696F0D7F7}">
      <dsp:nvSpPr>
        <dsp:cNvPr id="0" name=""/>
        <dsp:cNvSpPr/>
      </dsp:nvSpPr>
      <dsp:spPr>
        <a:xfrm>
          <a:off x="5389953" y="1158732"/>
          <a:ext cx="2100165" cy="494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244"/>
              </a:lnTo>
              <a:lnTo>
                <a:pt x="2100165" y="337244"/>
              </a:lnTo>
              <a:lnTo>
                <a:pt x="2100165" y="49487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99362-7C7C-4B64-9996-591FDB462834}">
      <dsp:nvSpPr>
        <dsp:cNvPr id="0" name=""/>
        <dsp:cNvSpPr/>
      </dsp:nvSpPr>
      <dsp:spPr>
        <a:xfrm>
          <a:off x="5215320" y="1158732"/>
          <a:ext cx="174633" cy="494877"/>
        </a:xfrm>
        <a:custGeom>
          <a:avLst/>
          <a:gdLst/>
          <a:ahLst/>
          <a:cxnLst/>
          <a:rect l="0" t="0" r="0" b="0"/>
          <a:pathLst>
            <a:path>
              <a:moveTo>
                <a:pt x="174633" y="0"/>
              </a:moveTo>
              <a:lnTo>
                <a:pt x="174633" y="337244"/>
              </a:lnTo>
              <a:lnTo>
                <a:pt x="0" y="337244"/>
              </a:lnTo>
              <a:lnTo>
                <a:pt x="0" y="49487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E0051-BBD3-4F0E-86FA-3CD583EE6239}">
      <dsp:nvSpPr>
        <dsp:cNvPr id="0" name=""/>
        <dsp:cNvSpPr/>
      </dsp:nvSpPr>
      <dsp:spPr>
        <a:xfrm>
          <a:off x="3135607" y="1158732"/>
          <a:ext cx="2254346" cy="494877"/>
        </a:xfrm>
        <a:custGeom>
          <a:avLst/>
          <a:gdLst/>
          <a:ahLst/>
          <a:cxnLst/>
          <a:rect l="0" t="0" r="0" b="0"/>
          <a:pathLst>
            <a:path>
              <a:moveTo>
                <a:pt x="2254346" y="0"/>
              </a:moveTo>
              <a:lnTo>
                <a:pt x="2254346" y="337244"/>
              </a:lnTo>
              <a:lnTo>
                <a:pt x="0" y="337244"/>
              </a:lnTo>
              <a:lnTo>
                <a:pt x="0" y="49487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D0CF2-5FDC-425F-A9BB-C77716F4E31D}">
      <dsp:nvSpPr>
        <dsp:cNvPr id="0" name=""/>
        <dsp:cNvSpPr/>
      </dsp:nvSpPr>
      <dsp:spPr>
        <a:xfrm>
          <a:off x="954633" y="1158732"/>
          <a:ext cx="4435320" cy="494877"/>
        </a:xfrm>
        <a:custGeom>
          <a:avLst/>
          <a:gdLst/>
          <a:ahLst/>
          <a:cxnLst/>
          <a:rect l="0" t="0" r="0" b="0"/>
          <a:pathLst>
            <a:path>
              <a:moveTo>
                <a:pt x="4435320" y="0"/>
              </a:moveTo>
              <a:lnTo>
                <a:pt x="4435320" y="337244"/>
              </a:lnTo>
              <a:lnTo>
                <a:pt x="0" y="337244"/>
              </a:lnTo>
              <a:lnTo>
                <a:pt x="0" y="49487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C107EE-AA98-4CF2-B258-877AC8426A3B}">
      <dsp:nvSpPr>
        <dsp:cNvPr id="0" name=""/>
        <dsp:cNvSpPr/>
      </dsp:nvSpPr>
      <dsp:spPr>
        <a:xfrm>
          <a:off x="3951554" y="78226"/>
          <a:ext cx="2876798" cy="10805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684FA4-E1C0-4A5E-98DE-5A1D9A75B50D}">
      <dsp:nvSpPr>
        <dsp:cNvPr id="0" name=""/>
        <dsp:cNvSpPr/>
      </dsp:nvSpPr>
      <dsp:spPr>
        <a:xfrm>
          <a:off x="4140619" y="257838"/>
          <a:ext cx="2876798" cy="1080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Bookman Old Style" panose="02050604050505020204" pitchFamily="18" charset="0"/>
              <a:ea typeface="+mn-ea"/>
              <a:cs typeface="+mn-cs"/>
            </a:rPr>
            <a:t>PENERIMA        BELANJA HIBAH</a:t>
          </a:r>
        </a:p>
      </dsp:txBody>
      <dsp:txXfrm>
        <a:off x="4172266" y="289485"/>
        <a:ext cx="2813504" cy="1017211"/>
      </dsp:txXfrm>
    </dsp:sp>
    <dsp:sp modelId="{8352E96D-6405-4C2A-8331-D194259ABF47}">
      <dsp:nvSpPr>
        <dsp:cNvPr id="0" name=""/>
        <dsp:cNvSpPr/>
      </dsp:nvSpPr>
      <dsp:spPr>
        <a:xfrm>
          <a:off x="2580" y="1653609"/>
          <a:ext cx="1904105" cy="10805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1D10DD-11C9-4E6A-BAB9-7586D607A4A0}">
      <dsp:nvSpPr>
        <dsp:cNvPr id="0" name=""/>
        <dsp:cNvSpPr/>
      </dsp:nvSpPr>
      <dsp:spPr>
        <a:xfrm>
          <a:off x="191645" y="1833220"/>
          <a:ext cx="1904105" cy="1080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highlight>
                <a:srgbClr val="FFFF00"/>
              </a:highlight>
              <a:latin typeface="Bookman Old Style" panose="02050604050505020204" pitchFamily="18" charset="0"/>
              <a:ea typeface="+mn-ea"/>
              <a:cs typeface="+mn-cs"/>
            </a:rPr>
            <a:t>PEMERINTAH PUSAT</a:t>
          </a:r>
        </a:p>
      </dsp:txBody>
      <dsp:txXfrm>
        <a:off x="223292" y="1864867"/>
        <a:ext cx="1840811" cy="1017211"/>
      </dsp:txXfrm>
    </dsp:sp>
    <dsp:sp modelId="{14306DC6-0737-4BD1-8A51-151BD81F17DA}">
      <dsp:nvSpPr>
        <dsp:cNvPr id="0" name=""/>
        <dsp:cNvSpPr/>
      </dsp:nvSpPr>
      <dsp:spPr>
        <a:xfrm>
          <a:off x="2284815" y="1653609"/>
          <a:ext cx="1701583" cy="10805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EF233-F9E6-44F1-824B-8D43496DE3DE}">
      <dsp:nvSpPr>
        <dsp:cNvPr id="0" name=""/>
        <dsp:cNvSpPr/>
      </dsp:nvSpPr>
      <dsp:spPr>
        <a:xfrm>
          <a:off x="2473880" y="1833220"/>
          <a:ext cx="1701583" cy="1080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Bookman Old Style" panose="02050604050505020204" pitchFamily="18" charset="0"/>
              <a:ea typeface="+mn-ea"/>
              <a:cs typeface="+mn-cs"/>
            </a:rPr>
            <a:t>PEMERINTAH DAERAH LAINNYA</a:t>
          </a:r>
        </a:p>
      </dsp:txBody>
      <dsp:txXfrm>
        <a:off x="2505527" y="1864867"/>
        <a:ext cx="1638289" cy="1017211"/>
      </dsp:txXfrm>
    </dsp:sp>
    <dsp:sp modelId="{4EA314AF-B959-4EF6-A37C-7345BB4DDFFE}">
      <dsp:nvSpPr>
        <dsp:cNvPr id="0" name=""/>
        <dsp:cNvSpPr/>
      </dsp:nvSpPr>
      <dsp:spPr>
        <a:xfrm>
          <a:off x="4364528" y="1653609"/>
          <a:ext cx="1701583" cy="10805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0E408-5F2B-45B9-831D-549A03F09DC0}">
      <dsp:nvSpPr>
        <dsp:cNvPr id="0" name=""/>
        <dsp:cNvSpPr/>
      </dsp:nvSpPr>
      <dsp:spPr>
        <a:xfrm>
          <a:off x="4553593" y="1833220"/>
          <a:ext cx="1701583" cy="1080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Bookman Old Style" panose="02050604050505020204" pitchFamily="18" charset="0"/>
              <a:ea typeface="+mn-ea"/>
              <a:cs typeface="+mn-cs"/>
            </a:rPr>
            <a:t>BUMN/BUMD</a:t>
          </a:r>
        </a:p>
      </dsp:txBody>
      <dsp:txXfrm>
        <a:off x="4585240" y="1864867"/>
        <a:ext cx="1638289" cy="1017211"/>
      </dsp:txXfrm>
    </dsp:sp>
    <dsp:sp modelId="{9B3228CD-4A4E-47F9-ADB9-387B1A7E1B52}">
      <dsp:nvSpPr>
        <dsp:cNvPr id="0" name=""/>
        <dsp:cNvSpPr/>
      </dsp:nvSpPr>
      <dsp:spPr>
        <a:xfrm>
          <a:off x="6444241" y="1653609"/>
          <a:ext cx="2091756" cy="10805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7903EC-D367-4362-A3D8-0A15A7886D9B}">
      <dsp:nvSpPr>
        <dsp:cNvPr id="0" name=""/>
        <dsp:cNvSpPr/>
      </dsp:nvSpPr>
      <dsp:spPr>
        <a:xfrm>
          <a:off x="6633306" y="1833220"/>
          <a:ext cx="2091756" cy="1080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Bookman Old Style" panose="02050604050505020204" pitchFamily="18" charset="0"/>
              <a:ea typeface="+mn-ea"/>
              <a:cs typeface="+mn-cs"/>
            </a:rPr>
            <a:t>BADAN, LEMBAGA, ORMAS YANG BERBADAN HUKUM INDONESIA</a:t>
          </a:r>
        </a:p>
      </dsp:txBody>
      <dsp:txXfrm>
        <a:off x="6664953" y="1864867"/>
        <a:ext cx="2028462" cy="1017211"/>
      </dsp:txXfrm>
    </dsp:sp>
    <dsp:sp modelId="{DF58BEA8-D891-4B93-97B1-2BBE708160E5}">
      <dsp:nvSpPr>
        <dsp:cNvPr id="0" name=""/>
        <dsp:cNvSpPr/>
      </dsp:nvSpPr>
      <dsp:spPr>
        <a:xfrm>
          <a:off x="8914127" y="1653609"/>
          <a:ext cx="1863199" cy="10805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B4557A-973B-4B37-878E-77F40A884C55}">
      <dsp:nvSpPr>
        <dsp:cNvPr id="0" name=""/>
        <dsp:cNvSpPr/>
      </dsp:nvSpPr>
      <dsp:spPr>
        <a:xfrm>
          <a:off x="9103191" y="1833220"/>
          <a:ext cx="1863199" cy="1080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Bookman Old Style" panose="02050604050505020204" pitchFamily="18" charset="0"/>
              <a:ea typeface="+mn-ea"/>
              <a:cs typeface="+mn-cs"/>
            </a:rPr>
            <a:t>PARTAI POLITIK</a:t>
          </a:r>
        </a:p>
      </dsp:txBody>
      <dsp:txXfrm>
        <a:off x="9134838" y="1864867"/>
        <a:ext cx="1799905" cy="10172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DECB3D-21C4-4450-ACBA-578190ED2D63}">
      <dsp:nvSpPr>
        <dsp:cNvPr id="0" name=""/>
        <dsp:cNvSpPr/>
      </dsp:nvSpPr>
      <dsp:spPr>
        <a:xfrm>
          <a:off x="0" y="0"/>
          <a:ext cx="3100558" cy="64006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CC6600">
                <a:tint val="66000"/>
                <a:satMod val="160000"/>
              </a:srgbClr>
            </a:gs>
            <a:gs pos="50000">
              <a:srgbClr val="CC6600">
                <a:tint val="44500"/>
                <a:satMod val="160000"/>
              </a:srgbClr>
            </a:gs>
            <a:gs pos="100000">
              <a:srgbClr val="CC66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200" kern="1200" dirty="0">
              <a:solidFill>
                <a:schemeClr val="tx1"/>
              </a:solidFill>
            </a:rPr>
            <a:t>Dasar Hukum</a:t>
          </a:r>
        </a:p>
      </dsp:txBody>
      <dsp:txXfrm>
        <a:off x="18747" y="18747"/>
        <a:ext cx="3063064" cy="602574"/>
      </dsp:txXfrm>
    </dsp:sp>
    <dsp:sp modelId="{980FED8F-3C7A-466C-B2EA-05F8E8648AFB}">
      <dsp:nvSpPr>
        <dsp:cNvPr id="0" name=""/>
        <dsp:cNvSpPr/>
      </dsp:nvSpPr>
      <dsp:spPr>
        <a:xfrm rot="17988477" flipH="1">
          <a:off x="1048076" y="823039"/>
          <a:ext cx="14918" cy="18361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/>
        </a:p>
      </dsp:txBody>
      <dsp:txXfrm rot="-5400000">
        <a:off x="1051139" y="825057"/>
        <a:ext cx="11017" cy="10443"/>
      </dsp:txXfrm>
    </dsp:sp>
    <dsp:sp modelId="{54898AB9-B7BA-400E-BCA0-D2D6F7AC6FD1}">
      <dsp:nvSpPr>
        <dsp:cNvPr id="0" name=""/>
        <dsp:cNvSpPr/>
      </dsp:nvSpPr>
      <dsp:spPr>
        <a:xfrm>
          <a:off x="65766" y="990036"/>
          <a:ext cx="3520112" cy="145010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C6600">
                <a:tint val="66000"/>
                <a:satMod val="160000"/>
              </a:srgbClr>
            </a:gs>
            <a:gs pos="50000">
              <a:srgbClr val="CC6600">
                <a:tint val="44500"/>
                <a:satMod val="160000"/>
              </a:srgbClr>
            </a:gs>
            <a:gs pos="100000">
              <a:srgbClr val="CC66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>
              <a:solidFill>
                <a:schemeClr val="tx1"/>
              </a:solidFill>
            </a:rPr>
            <a:t>1. PP 12 Tahun 2019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>
              <a:solidFill>
                <a:schemeClr val="tx1"/>
              </a:solidFill>
            </a:rPr>
            <a:t>2. Permendari 77 Tahun 2020</a:t>
          </a:r>
          <a:endParaRPr lang="en-US" sz="2000" kern="1200" dirty="0">
            <a:solidFill>
              <a:schemeClr val="tx1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3. PP 71 </a:t>
          </a:r>
          <a:r>
            <a:rPr lang="en-US" sz="2000" kern="1200" dirty="0" err="1">
              <a:solidFill>
                <a:schemeClr val="tx1"/>
              </a:solidFill>
            </a:rPr>
            <a:t>Tahun</a:t>
          </a:r>
          <a:r>
            <a:rPr lang="en-US" sz="2000" kern="1200" dirty="0">
              <a:solidFill>
                <a:schemeClr val="tx1"/>
              </a:solidFill>
            </a:rPr>
            <a:t> 2010</a:t>
          </a:r>
          <a:endParaRPr lang="id-ID" sz="2000" kern="1200" dirty="0">
            <a:solidFill>
              <a:schemeClr val="tx1"/>
            </a:solidFill>
          </a:endParaRPr>
        </a:p>
      </dsp:txBody>
      <dsp:txXfrm>
        <a:off x="108238" y="1032508"/>
        <a:ext cx="3435168" cy="13651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69763-654C-4B63-9CE2-241C008962F9}">
      <dsp:nvSpPr>
        <dsp:cNvPr id="0" name=""/>
        <dsp:cNvSpPr/>
      </dsp:nvSpPr>
      <dsp:spPr>
        <a:xfrm>
          <a:off x="26891" y="215642"/>
          <a:ext cx="2421106" cy="744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Bantuan Keuangan </a:t>
          </a:r>
        </a:p>
      </dsp:txBody>
      <dsp:txXfrm>
        <a:off x="48703" y="237454"/>
        <a:ext cx="2377482" cy="701102"/>
      </dsp:txXfrm>
    </dsp:sp>
    <dsp:sp modelId="{F6D7F1CC-5EC2-49E3-8C01-72913C4E385F}">
      <dsp:nvSpPr>
        <dsp:cNvPr id="0" name=""/>
        <dsp:cNvSpPr/>
      </dsp:nvSpPr>
      <dsp:spPr>
        <a:xfrm rot="21447587" flipV="1">
          <a:off x="2890100" y="446642"/>
          <a:ext cx="253999" cy="440633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2000" kern="1200"/>
        </a:p>
      </dsp:txBody>
      <dsp:txXfrm rot="-10800000">
        <a:off x="2890137" y="536458"/>
        <a:ext cx="177799" cy="264379"/>
      </dsp:txXfrm>
    </dsp:sp>
    <dsp:sp modelId="{3F6744C7-70B1-4BD0-AB54-46C0FF1101CD}">
      <dsp:nvSpPr>
        <dsp:cNvPr id="0" name=""/>
        <dsp:cNvSpPr/>
      </dsp:nvSpPr>
      <dsp:spPr>
        <a:xfrm>
          <a:off x="3621404" y="0"/>
          <a:ext cx="3148654" cy="15272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kern="1200" dirty="0"/>
            <a:t>Dana yang diterima dari D</a:t>
          </a:r>
          <a:r>
            <a:rPr lang="en-US" sz="1500" kern="1200" dirty="0"/>
            <a:t>a</a:t>
          </a:r>
          <a:r>
            <a:rPr lang="id-ID" sz="1500" kern="1200" dirty="0"/>
            <a:t>erah lainnya baik dalam rangka kerja sama daerah, pemerataan peningkatan kemampuan  keuangan, dan atau tujuan tertentu lainnya</a:t>
          </a:r>
          <a:endParaRPr lang="id-ID" sz="1500" kern="1200" dirty="0">
            <a:highlight>
              <a:srgbClr val="FFFF00"/>
            </a:highlight>
          </a:endParaRPr>
        </a:p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100" kern="1200" dirty="0">
              <a:solidFill>
                <a:schemeClr val="tx1"/>
              </a:solidFill>
              <a:highlight>
                <a:srgbClr val="FFFF00"/>
              </a:highlight>
            </a:rPr>
            <a:t>Pasal 45 ayat (1) PP12/2019</a:t>
          </a:r>
        </a:p>
      </dsp:txBody>
      <dsp:txXfrm>
        <a:off x="3666135" y="44731"/>
        <a:ext cx="3059192" cy="1437761"/>
      </dsp:txXfrm>
    </dsp:sp>
    <dsp:sp modelId="{E86E2BD1-EB77-41E8-AB66-A971C266390F}">
      <dsp:nvSpPr>
        <dsp:cNvPr id="0" name=""/>
        <dsp:cNvSpPr/>
      </dsp:nvSpPr>
      <dsp:spPr>
        <a:xfrm rot="5400000">
          <a:off x="5142925" y="1798676"/>
          <a:ext cx="366745" cy="410731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900" kern="1200" dirty="0"/>
        </a:p>
      </dsp:txBody>
      <dsp:txXfrm rot="-5400000">
        <a:off x="5203078" y="1820670"/>
        <a:ext cx="246439" cy="256722"/>
      </dsp:txXfrm>
    </dsp:sp>
    <dsp:sp modelId="{0531D4D2-9433-43FA-B10B-66AAE1465C63}">
      <dsp:nvSpPr>
        <dsp:cNvPr id="0" name=""/>
        <dsp:cNvSpPr/>
      </dsp:nvSpPr>
      <dsp:spPr>
        <a:xfrm>
          <a:off x="3621017" y="2541218"/>
          <a:ext cx="3190849" cy="1725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 dirty="0"/>
            <a:t>Belanja Bantuan Keuangan diberikan kepada Daerah lain </a:t>
          </a:r>
          <a:r>
            <a:rPr lang="fi-FI" sz="1600" kern="1200" dirty="0"/>
            <a:t>dalam rangka kerja sama daerah, pemerataan peningkatan</a:t>
          </a:r>
          <a:r>
            <a:rPr lang="id-ID" sz="1600" kern="1200" dirty="0"/>
            <a:t> kemampuan keuangan, dan/</a:t>
          </a:r>
          <a:r>
            <a:rPr lang="id-ID" sz="1600" kern="1200" dirty="0">
              <a:solidFill>
                <a:srgbClr val="FF0000"/>
              </a:solidFill>
            </a:rPr>
            <a:t>atau </a:t>
          </a:r>
          <a:r>
            <a:rPr lang="id-ID" sz="1600" kern="1200" dirty="0">
              <a:solidFill>
                <a:srgbClr val="FF0000"/>
              </a:solidFill>
              <a:highlight>
                <a:srgbClr val="FFFF00"/>
              </a:highlight>
            </a:rPr>
            <a:t>tujuan tertentu lainnya.</a:t>
          </a: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100" kern="1200" dirty="0">
              <a:solidFill>
                <a:schemeClr val="tx1"/>
              </a:solidFill>
              <a:highlight>
                <a:srgbClr val="FFFF00"/>
              </a:highlight>
            </a:rPr>
            <a:t>Permendagri 77/2020</a:t>
          </a:r>
        </a:p>
      </dsp:txBody>
      <dsp:txXfrm>
        <a:off x="3671545" y="2591746"/>
        <a:ext cx="3089793" cy="1624090"/>
      </dsp:txXfrm>
    </dsp:sp>
    <dsp:sp modelId="{B6D5CFE1-94F3-4F38-BBB4-34447F56C232}">
      <dsp:nvSpPr>
        <dsp:cNvPr id="0" name=""/>
        <dsp:cNvSpPr/>
      </dsp:nvSpPr>
      <dsp:spPr>
        <a:xfrm rot="11000700">
          <a:off x="3187041" y="3135022"/>
          <a:ext cx="321233" cy="31908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400" kern="1200" dirty="0"/>
        </a:p>
      </dsp:txBody>
      <dsp:txXfrm rot="10800000">
        <a:off x="3282685" y="3201632"/>
        <a:ext cx="225507" cy="191453"/>
      </dsp:txXfrm>
    </dsp:sp>
    <dsp:sp modelId="{A0616D34-4356-41FB-BE15-B79E8AB9F49E}">
      <dsp:nvSpPr>
        <dsp:cNvPr id="0" name=""/>
        <dsp:cNvSpPr/>
      </dsp:nvSpPr>
      <dsp:spPr>
        <a:xfrm>
          <a:off x="0" y="1964538"/>
          <a:ext cx="3057388" cy="2447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/>
            <a:t>Bantuan</a:t>
          </a:r>
          <a:r>
            <a:rPr lang="es-ES" sz="1400" kern="1200" dirty="0"/>
            <a:t> </a:t>
          </a:r>
          <a:r>
            <a:rPr lang="es-ES" sz="1400" kern="1200" dirty="0" err="1"/>
            <a:t>keuangan</a:t>
          </a:r>
          <a:r>
            <a:rPr lang="id-ID" sz="1400" kern="1200" dirty="0"/>
            <a:t> dapat dianggarkan sesuai kemampuan Keuangan Daerah setelah memprioritaskan pemenuhan belanja Urusan </a:t>
          </a:r>
          <a:r>
            <a:rPr lang="fi-FI" sz="1400" kern="1200" dirty="0"/>
            <a:t>Pemerintahan Wajib dan Urusan Pemerintahan Pilihan</a:t>
          </a:r>
          <a:r>
            <a:rPr lang="id-ID" sz="1400" kern="1200" dirty="0"/>
            <a:t> serta alokasi belanja yang diwajibkan oleh peraturan </a:t>
          </a:r>
          <a:r>
            <a:rPr lang="sv-SE" sz="1400" kern="1200" dirty="0"/>
            <a:t>perundang-undangan, kecuali ditentukan lain sesuai</a:t>
          </a:r>
          <a:r>
            <a:rPr lang="id-ID" sz="1400" kern="1200" dirty="0"/>
            <a:t> dengan ketentuan peraturan perundang-undangan.</a:t>
          </a:r>
        </a:p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kern="1200" dirty="0">
              <a:solidFill>
                <a:schemeClr val="tx1"/>
              </a:solidFill>
              <a:highlight>
                <a:srgbClr val="FFFF00"/>
              </a:highlight>
            </a:rPr>
            <a:t>Pasal 67 ayat (2) PP12/2019</a:t>
          </a:r>
        </a:p>
      </dsp:txBody>
      <dsp:txXfrm>
        <a:off x="71683" y="2036221"/>
        <a:ext cx="2914022" cy="23040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D904A-BDF2-402C-8EBB-3BB8F9B76CD0}">
      <dsp:nvSpPr>
        <dsp:cNvPr id="0" name=""/>
        <dsp:cNvSpPr/>
      </dsp:nvSpPr>
      <dsp:spPr>
        <a:xfrm>
          <a:off x="5835015" y="1937075"/>
          <a:ext cx="209784" cy="919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9057"/>
              </a:lnTo>
              <a:lnTo>
                <a:pt x="209784" y="91905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56E880-4827-449E-8C58-372A4B713251}">
      <dsp:nvSpPr>
        <dsp:cNvPr id="0" name=""/>
        <dsp:cNvSpPr/>
      </dsp:nvSpPr>
      <dsp:spPr>
        <a:xfrm>
          <a:off x="5625230" y="1937075"/>
          <a:ext cx="209784" cy="919057"/>
        </a:xfrm>
        <a:custGeom>
          <a:avLst/>
          <a:gdLst/>
          <a:ahLst/>
          <a:cxnLst/>
          <a:rect l="0" t="0" r="0" b="0"/>
          <a:pathLst>
            <a:path>
              <a:moveTo>
                <a:pt x="209784" y="0"/>
              </a:moveTo>
              <a:lnTo>
                <a:pt x="209784" y="919057"/>
              </a:lnTo>
              <a:lnTo>
                <a:pt x="0" y="91905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03DB3-5A3A-41CC-9F26-8EFBC2B29A08}">
      <dsp:nvSpPr>
        <dsp:cNvPr id="0" name=""/>
        <dsp:cNvSpPr/>
      </dsp:nvSpPr>
      <dsp:spPr>
        <a:xfrm>
          <a:off x="5835015" y="1937075"/>
          <a:ext cx="4835042" cy="1838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8330"/>
              </a:lnTo>
              <a:lnTo>
                <a:pt x="4835042" y="1628330"/>
              </a:lnTo>
              <a:lnTo>
                <a:pt x="4835042" y="183811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60CEB-720C-465D-952E-7A204DDFFF9D}">
      <dsp:nvSpPr>
        <dsp:cNvPr id="0" name=""/>
        <dsp:cNvSpPr/>
      </dsp:nvSpPr>
      <dsp:spPr>
        <a:xfrm>
          <a:off x="5835015" y="1937075"/>
          <a:ext cx="2417521" cy="1838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8330"/>
              </a:lnTo>
              <a:lnTo>
                <a:pt x="2417521" y="1628330"/>
              </a:lnTo>
              <a:lnTo>
                <a:pt x="2417521" y="183811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916439-42E5-40A4-BB58-2481D17E1C4A}">
      <dsp:nvSpPr>
        <dsp:cNvPr id="0" name=""/>
        <dsp:cNvSpPr/>
      </dsp:nvSpPr>
      <dsp:spPr>
        <a:xfrm>
          <a:off x="5789295" y="1937075"/>
          <a:ext cx="91440" cy="18381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3811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70703C-686D-46D6-BDEC-22F259DB53C0}">
      <dsp:nvSpPr>
        <dsp:cNvPr id="0" name=""/>
        <dsp:cNvSpPr/>
      </dsp:nvSpPr>
      <dsp:spPr>
        <a:xfrm>
          <a:off x="3417493" y="1937075"/>
          <a:ext cx="2417521" cy="1838115"/>
        </a:xfrm>
        <a:custGeom>
          <a:avLst/>
          <a:gdLst/>
          <a:ahLst/>
          <a:cxnLst/>
          <a:rect l="0" t="0" r="0" b="0"/>
          <a:pathLst>
            <a:path>
              <a:moveTo>
                <a:pt x="2417521" y="0"/>
              </a:moveTo>
              <a:lnTo>
                <a:pt x="2417521" y="1628330"/>
              </a:lnTo>
              <a:lnTo>
                <a:pt x="0" y="1628330"/>
              </a:lnTo>
              <a:lnTo>
                <a:pt x="0" y="183811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4B91BE-F0B7-4396-85FF-29FE9C4FE36F}">
      <dsp:nvSpPr>
        <dsp:cNvPr id="0" name=""/>
        <dsp:cNvSpPr/>
      </dsp:nvSpPr>
      <dsp:spPr>
        <a:xfrm>
          <a:off x="999972" y="1937075"/>
          <a:ext cx="4835042" cy="1838115"/>
        </a:xfrm>
        <a:custGeom>
          <a:avLst/>
          <a:gdLst/>
          <a:ahLst/>
          <a:cxnLst/>
          <a:rect l="0" t="0" r="0" b="0"/>
          <a:pathLst>
            <a:path>
              <a:moveTo>
                <a:pt x="4835042" y="0"/>
              </a:moveTo>
              <a:lnTo>
                <a:pt x="4835042" y="1628330"/>
              </a:lnTo>
              <a:lnTo>
                <a:pt x="0" y="1628330"/>
              </a:lnTo>
              <a:lnTo>
                <a:pt x="0" y="183811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F4724-51F2-4122-ACDA-06C9F2D3C077}">
      <dsp:nvSpPr>
        <dsp:cNvPr id="0" name=""/>
        <dsp:cNvSpPr/>
      </dsp:nvSpPr>
      <dsp:spPr>
        <a:xfrm>
          <a:off x="4549143" y="617648"/>
          <a:ext cx="2571742" cy="1319427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15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Belanja</a:t>
          </a:r>
          <a:r>
            <a:rPr lang="en-US" sz="1800" kern="1200" dirty="0"/>
            <a:t> </a:t>
          </a:r>
          <a:r>
            <a:rPr lang="en-US" sz="1800" kern="1200" dirty="0" err="1"/>
            <a:t>Bantuan</a:t>
          </a:r>
          <a:r>
            <a:rPr lang="en-US" sz="1800" kern="1200" dirty="0"/>
            <a:t> </a:t>
          </a:r>
          <a:r>
            <a:rPr lang="en-US" sz="1800" kern="1200" dirty="0" err="1"/>
            <a:t>Keuangan</a:t>
          </a:r>
          <a:endParaRPr lang="en-ID" sz="1800" kern="1200" dirty="0"/>
        </a:p>
      </dsp:txBody>
      <dsp:txXfrm>
        <a:off x="4549143" y="617648"/>
        <a:ext cx="2571742" cy="1319427"/>
      </dsp:txXfrm>
    </dsp:sp>
    <dsp:sp modelId="{5BABA4A4-EA0B-484E-9341-9971CFB4AEBF}">
      <dsp:nvSpPr>
        <dsp:cNvPr id="0" name=""/>
        <dsp:cNvSpPr/>
      </dsp:nvSpPr>
      <dsp:spPr>
        <a:xfrm>
          <a:off x="997" y="3775190"/>
          <a:ext cx="1997951" cy="160897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15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kern="1200" dirty="0">
              <a:solidFill>
                <a:schemeClr val="tx1"/>
              </a:solidFill>
            </a:rPr>
            <a:t>Bantuan </a:t>
          </a:r>
          <a:r>
            <a:rPr lang="en-ID" sz="2000" kern="1200" dirty="0" err="1">
              <a:solidFill>
                <a:schemeClr val="tx1"/>
              </a:solidFill>
            </a:rPr>
            <a:t>Keuangan</a:t>
          </a:r>
          <a:r>
            <a:rPr lang="en-ID" sz="2000" kern="1200" dirty="0">
              <a:solidFill>
                <a:schemeClr val="tx1"/>
              </a:solidFill>
            </a:rPr>
            <a:t> </a:t>
          </a:r>
          <a:r>
            <a:rPr lang="en-ID" sz="2000" kern="1200" dirty="0" err="1">
              <a:solidFill>
                <a:schemeClr val="tx1"/>
              </a:solidFill>
            </a:rPr>
            <a:t>antar</a:t>
          </a:r>
          <a:r>
            <a:rPr lang="en-ID" sz="2000" kern="1200" dirty="0">
              <a:solidFill>
                <a:schemeClr val="tx1"/>
              </a:solidFill>
            </a:rPr>
            <a:t>-Daerah </a:t>
          </a:r>
          <a:r>
            <a:rPr lang="en-ID" sz="2000" kern="1200" dirty="0" err="1">
              <a:solidFill>
                <a:schemeClr val="tx1"/>
              </a:solidFill>
            </a:rPr>
            <a:t>Provinsi</a:t>
          </a:r>
          <a:r>
            <a:rPr lang="en-ID" sz="2000" kern="1200" dirty="0">
              <a:solidFill>
                <a:schemeClr val="tx1"/>
              </a:solidFill>
            </a:rPr>
            <a:t>;</a:t>
          </a:r>
        </a:p>
      </dsp:txBody>
      <dsp:txXfrm>
        <a:off x="997" y="3775190"/>
        <a:ext cx="1997951" cy="1608970"/>
      </dsp:txXfrm>
    </dsp:sp>
    <dsp:sp modelId="{EC2819DC-7D9B-4978-A77D-C962F217103E}">
      <dsp:nvSpPr>
        <dsp:cNvPr id="0" name=""/>
        <dsp:cNvSpPr/>
      </dsp:nvSpPr>
      <dsp:spPr>
        <a:xfrm>
          <a:off x="2418518" y="3775190"/>
          <a:ext cx="1997951" cy="160897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15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kern="1200" dirty="0">
              <a:solidFill>
                <a:schemeClr val="tx1"/>
              </a:solidFill>
            </a:rPr>
            <a:t>Bantuan </a:t>
          </a:r>
          <a:r>
            <a:rPr lang="en-ID" sz="1500" kern="1200" dirty="0" err="1">
              <a:solidFill>
                <a:schemeClr val="tx1"/>
              </a:solidFill>
            </a:rPr>
            <a:t>Keuangan</a:t>
          </a:r>
          <a:r>
            <a:rPr lang="en-ID" sz="1500" kern="1200" dirty="0">
              <a:solidFill>
                <a:schemeClr val="tx1"/>
              </a:solidFill>
            </a:rPr>
            <a:t> antar-Daerah kabupaten/kota;</a:t>
          </a:r>
        </a:p>
      </dsp:txBody>
      <dsp:txXfrm>
        <a:off x="2418518" y="3775190"/>
        <a:ext cx="1997951" cy="1608970"/>
      </dsp:txXfrm>
    </dsp:sp>
    <dsp:sp modelId="{4375988E-9AC0-4E33-AF2B-87478236D218}">
      <dsp:nvSpPr>
        <dsp:cNvPr id="0" name=""/>
        <dsp:cNvSpPr/>
      </dsp:nvSpPr>
      <dsp:spPr>
        <a:xfrm>
          <a:off x="4836039" y="3775190"/>
          <a:ext cx="1997951" cy="160897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15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kern="1200" dirty="0">
              <a:solidFill>
                <a:schemeClr val="tx1"/>
              </a:solidFill>
            </a:rPr>
            <a:t>Bantuan </a:t>
          </a:r>
          <a:r>
            <a:rPr lang="en-ID" sz="1500" kern="1200" dirty="0" err="1">
              <a:solidFill>
                <a:schemeClr val="tx1"/>
              </a:solidFill>
            </a:rPr>
            <a:t>Keuangan</a:t>
          </a:r>
          <a:r>
            <a:rPr lang="en-ID" sz="1500" kern="1200" dirty="0">
              <a:solidFill>
                <a:schemeClr val="tx1"/>
              </a:solidFill>
            </a:rPr>
            <a:t> Daerah provinsi </a:t>
          </a:r>
          <a:r>
            <a:rPr lang="en-ID" sz="1500" kern="1200" dirty="0" err="1">
              <a:solidFill>
                <a:schemeClr val="tx1"/>
              </a:solidFill>
            </a:rPr>
            <a:t>ke</a:t>
          </a:r>
          <a:r>
            <a:rPr lang="en-ID" sz="1500" kern="1200" dirty="0">
              <a:solidFill>
                <a:schemeClr val="tx1"/>
              </a:solidFill>
            </a:rPr>
            <a:t> Daerah </a:t>
          </a:r>
          <a:r>
            <a:rPr lang="en-ID" sz="1500" kern="1200" dirty="0" err="1">
              <a:solidFill>
                <a:schemeClr val="tx1"/>
              </a:solidFill>
            </a:rPr>
            <a:t>kabupaten</a:t>
          </a:r>
          <a:r>
            <a:rPr lang="en-ID" sz="1500" kern="1200" dirty="0">
              <a:solidFill>
                <a:schemeClr val="tx1"/>
              </a:solidFill>
            </a:rPr>
            <a:t>/</a:t>
          </a:r>
          <a:r>
            <a:rPr lang="en-ID" sz="1500" kern="1200" dirty="0" err="1">
              <a:solidFill>
                <a:schemeClr val="tx1"/>
              </a:solidFill>
            </a:rPr>
            <a:t>kota</a:t>
          </a:r>
          <a:r>
            <a:rPr lang="en-ID" sz="1500" kern="1200" dirty="0">
              <a:solidFill>
                <a:schemeClr val="tx1"/>
              </a:solidFill>
            </a:rPr>
            <a:t> di </a:t>
          </a:r>
          <a:r>
            <a:rPr lang="en-ID" sz="1500" kern="1200" dirty="0" err="1">
              <a:solidFill>
                <a:schemeClr val="tx1"/>
              </a:solidFill>
            </a:rPr>
            <a:t>wilayahnya</a:t>
          </a:r>
          <a:r>
            <a:rPr lang="en-ID" sz="1500" kern="1200" dirty="0">
              <a:solidFill>
                <a:schemeClr val="tx1"/>
              </a:solidFill>
            </a:rPr>
            <a:t> dan/</a:t>
          </a:r>
          <a:r>
            <a:rPr lang="en-ID" sz="1500" kern="1200" dirty="0" err="1">
              <a:solidFill>
                <a:schemeClr val="tx1"/>
              </a:solidFill>
            </a:rPr>
            <a:t>atau</a:t>
          </a:r>
          <a:r>
            <a:rPr lang="en-ID" sz="1500" kern="1200" dirty="0">
              <a:solidFill>
                <a:schemeClr val="tx1"/>
              </a:solidFill>
            </a:rPr>
            <a:t> Daerah </a:t>
          </a:r>
          <a:r>
            <a:rPr lang="en-ID" sz="1500" kern="1200" dirty="0" err="1">
              <a:solidFill>
                <a:schemeClr val="tx1"/>
              </a:solidFill>
            </a:rPr>
            <a:t>kabupaten</a:t>
          </a:r>
          <a:r>
            <a:rPr lang="en-ID" sz="1500" kern="1200" dirty="0">
              <a:solidFill>
                <a:schemeClr val="tx1"/>
              </a:solidFill>
            </a:rPr>
            <a:t>/</a:t>
          </a:r>
          <a:r>
            <a:rPr lang="en-ID" sz="1500" kern="1200" dirty="0" err="1">
              <a:solidFill>
                <a:schemeClr val="tx1"/>
              </a:solidFill>
            </a:rPr>
            <a:t>kota</a:t>
          </a:r>
          <a:r>
            <a:rPr lang="en-ID" sz="1500" kern="1200" dirty="0">
              <a:solidFill>
                <a:schemeClr val="tx1"/>
              </a:solidFill>
            </a:rPr>
            <a:t> di </a:t>
          </a:r>
          <a:r>
            <a:rPr lang="en-ID" sz="1500" kern="1200" dirty="0" err="1">
              <a:solidFill>
                <a:schemeClr val="tx1"/>
              </a:solidFill>
            </a:rPr>
            <a:t>luar</a:t>
          </a:r>
          <a:r>
            <a:rPr lang="en-ID" sz="1500" kern="1200" dirty="0">
              <a:solidFill>
                <a:schemeClr val="tx1"/>
              </a:solidFill>
            </a:rPr>
            <a:t> </a:t>
          </a:r>
          <a:r>
            <a:rPr lang="en-ID" sz="1500" kern="1200" dirty="0" err="1">
              <a:solidFill>
                <a:schemeClr val="tx1"/>
              </a:solidFill>
            </a:rPr>
            <a:t>wilayahnya</a:t>
          </a:r>
          <a:r>
            <a:rPr lang="en-ID" sz="1500" kern="1200" dirty="0">
              <a:solidFill>
                <a:schemeClr val="tx1"/>
              </a:solidFill>
            </a:rPr>
            <a:t>; dan</a:t>
          </a:r>
        </a:p>
      </dsp:txBody>
      <dsp:txXfrm>
        <a:off x="4836039" y="3775190"/>
        <a:ext cx="1997951" cy="1608970"/>
      </dsp:txXfrm>
    </dsp:sp>
    <dsp:sp modelId="{29CD75DA-C06C-411D-BF89-1A319291AF6E}">
      <dsp:nvSpPr>
        <dsp:cNvPr id="0" name=""/>
        <dsp:cNvSpPr/>
      </dsp:nvSpPr>
      <dsp:spPr>
        <a:xfrm>
          <a:off x="7253560" y="3775190"/>
          <a:ext cx="1997951" cy="160897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15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kern="1200" dirty="0">
              <a:solidFill>
                <a:schemeClr val="tx1"/>
              </a:solidFill>
            </a:rPr>
            <a:t>Bantuan </a:t>
          </a:r>
          <a:r>
            <a:rPr lang="en-ID" sz="1500" kern="1200" dirty="0" err="1">
              <a:solidFill>
                <a:schemeClr val="tx1"/>
              </a:solidFill>
            </a:rPr>
            <a:t>Keuangan</a:t>
          </a:r>
          <a:r>
            <a:rPr lang="en-ID" sz="1500" kern="1200" dirty="0">
              <a:solidFill>
                <a:schemeClr val="tx1"/>
              </a:solidFill>
            </a:rPr>
            <a:t> Daerah </a:t>
          </a:r>
          <a:r>
            <a:rPr lang="en-ID" sz="1500" kern="1200" dirty="0" err="1">
              <a:solidFill>
                <a:schemeClr val="tx1"/>
              </a:solidFill>
            </a:rPr>
            <a:t>kabupaten</a:t>
          </a:r>
          <a:r>
            <a:rPr lang="en-ID" sz="1500" kern="1200" dirty="0">
              <a:solidFill>
                <a:schemeClr val="tx1"/>
              </a:solidFill>
            </a:rPr>
            <a:t>/</a:t>
          </a:r>
          <a:r>
            <a:rPr lang="en-ID" sz="1500" kern="1200" dirty="0" err="1">
              <a:solidFill>
                <a:schemeClr val="tx1"/>
              </a:solidFill>
            </a:rPr>
            <a:t>kota</a:t>
          </a:r>
          <a:r>
            <a:rPr lang="en-ID" sz="1500" kern="1200" dirty="0">
              <a:solidFill>
                <a:schemeClr val="tx1"/>
              </a:solidFill>
            </a:rPr>
            <a:t> </a:t>
          </a:r>
          <a:r>
            <a:rPr lang="en-ID" sz="1500" kern="1200" dirty="0" err="1">
              <a:solidFill>
                <a:schemeClr val="tx1"/>
              </a:solidFill>
            </a:rPr>
            <a:t>ke</a:t>
          </a:r>
          <a:r>
            <a:rPr lang="en-ID" sz="1500" kern="1200" dirty="0">
              <a:solidFill>
                <a:schemeClr val="tx1"/>
              </a:solidFill>
            </a:rPr>
            <a:t> Daerah </a:t>
          </a:r>
          <a:r>
            <a:rPr lang="en-ID" sz="1500" kern="1200" dirty="0" err="1">
              <a:solidFill>
                <a:schemeClr val="tx1"/>
              </a:solidFill>
            </a:rPr>
            <a:t>provinsinya</a:t>
          </a:r>
          <a:r>
            <a:rPr lang="en-ID" sz="1500" kern="1200" dirty="0">
              <a:solidFill>
                <a:schemeClr val="tx1"/>
              </a:solidFill>
            </a:rPr>
            <a:t> dan/</a:t>
          </a:r>
          <a:r>
            <a:rPr lang="en-ID" sz="1500" kern="1200" dirty="0" err="1">
              <a:solidFill>
                <a:schemeClr val="tx1"/>
              </a:solidFill>
            </a:rPr>
            <a:t>atau</a:t>
          </a:r>
          <a:r>
            <a:rPr lang="en-ID" sz="1500" kern="1200" dirty="0">
              <a:solidFill>
                <a:schemeClr val="tx1"/>
              </a:solidFill>
            </a:rPr>
            <a:t> Daerah </a:t>
          </a:r>
          <a:r>
            <a:rPr lang="en-ID" sz="1500" kern="1200" dirty="0" err="1">
              <a:solidFill>
                <a:schemeClr val="tx1"/>
              </a:solidFill>
            </a:rPr>
            <a:t>provinsi</a:t>
          </a:r>
          <a:r>
            <a:rPr lang="en-ID" sz="1500" kern="1200" dirty="0">
              <a:solidFill>
                <a:schemeClr val="tx1"/>
              </a:solidFill>
            </a:rPr>
            <a:t> </a:t>
          </a:r>
          <a:r>
            <a:rPr lang="en-ID" sz="1500" kern="1200" dirty="0" err="1">
              <a:solidFill>
                <a:schemeClr val="tx1"/>
              </a:solidFill>
            </a:rPr>
            <a:t>lainnya</a:t>
          </a:r>
          <a:endParaRPr lang="en-ID" sz="1500" kern="1200" dirty="0">
            <a:solidFill>
              <a:schemeClr val="tx1"/>
            </a:solidFill>
          </a:endParaRPr>
        </a:p>
      </dsp:txBody>
      <dsp:txXfrm>
        <a:off x="7253560" y="3775190"/>
        <a:ext cx="1997951" cy="1608970"/>
      </dsp:txXfrm>
    </dsp:sp>
    <dsp:sp modelId="{F5351477-19CD-4DC6-A90D-5A877F68385E}">
      <dsp:nvSpPr>
        <dsp:cNvPr id="0" name=""/>
        <dsp:cNvSpPr/>
      </dsp:nvSpPr>
      <dsp:spPr>
        <a:xfrm>
          <a:off x="9671081" y="3775190"/>
          <a:ext cx="1997951" cy="160897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15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solidFill>
                <a:schemeClr val="tx1"/>
              </a:solidFill>
            </a:rPr>
            <a:t>Bantuan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Keuangan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Provinsi</a:t>
          </a:r>
          <a:r>
            <a:rPr lang="en-US" sz="1500" kern="1200" dirty="0">
              <a:solidFill>
                <a:schemeClr val="tx1"/>
              </a:solidFill>
            </a:rPr>
            <a:t>/</a:t>
          </a:r>
          <a:r>
            <a:rPr lang="en-US" sz="1500" kern="1200" dirty="0" err="1">
              <a:solidFill>
                <a:schemeClr val="tx1"/>
              </a:solidFill>
            </a:rPr>
            <a:t>Kab</a:t>
          </a:r>
          <a:r>
            <a:rPr lang="en-US" sz="1500" kern="1200" dirty="0">
              <a:solidFill>
                <a:schemeClr val="tx1"/>
              </a:solidFill>
            </a:rPr>
            <a:t>/Kota </a:t>
          </a:r>
          <a:r>
            <a:rPr lang="en-US" sz="1500" kern="1200" dirty="0" err="1">
              <a:solidFill>
                <a:schemeClr val="tx1"/>
              </a:solidFill>
            </a:rPr>
            <a:t>ke</a:t>
          </a:r>
          <a:r>
            <a:rPr lang="en-US" sz="1500" kern="1200" dirty="0">
              <a:solidFill>
                <a:schemeClr val="tx1"/>
              </a:solidFill>
            </a:rPr>
            <a:t> Desa</a:t>
          </a:r>
          <a:endParaRPr lang="en-ID" sz="1500" kern="1200" dirty="0">
            <a:solidFill>
              <a:schemeClr val="tx1"/>
            </a:solidFill>
          </a:endParaRPr>
        </a:p>
      </dsp:txBody>
      <dsp:txXfrm>
        <a:off x="9671081" y="3775190"/>
        <a:ext cx="1997951" cy="1608970"/>
      </dsp:txXfrm>
    </dsp:sp>
    <dsp:sp modelId="{EFCB1109-2F37-453C-A52F-CA2C99AD1B9F}">
      <dsp:nvSpPr>
        <dsp:cNvPr id="0" name=""/>
        <dsp:cNvSpPr/>
      </dsp:nvSpPr>
      <dsp:spPr>
        <a:xfrm>
          <a:off x="2781466" y="2356645"/>
          <a:ext cx="2843764" cy="99897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'</a:t>
          </a:r>
          <a:r>
            <a:rPr lang="en-US" sz="2000" kern="1200" dirty="0" err="1"/>
            <a:t>Bantuan</a:t>
          </a:r>
          <a:r>
            <a:rPr lang="en-US" sz="2000" kern="1200" dirty="0"/>
            <a:t> </a:t>
          </a:r>
          <a:r>
            <a:rPr lang="en-US" sz="2000" kern="1200" dirty="0" err="1"/>
            <a:t>Keuangan</a:t>
          </a:r>
          <a:r>
            <a:rPr lang="en-US" sz="2000" kern="1200" dirty="0"/>
            <a:t> </a:t>
          </a:r>
          <a:r>
            <a:rPr lang="en-US" sz="2000" kern="1200" dirty="0" err="1"/>
            <a:t>Bersifat</a:t>
          </a:r>
          <a:r>
            <a:rPr lang="en-US" sz="2000" kern="1200" dirty="0"/>
            <a:t> Umum</a:t>
          </a:r>
          <a:endParaRPr lang="en-ID" sz="2000" kern="1200" dirty="0"/>
        </a:p>
      </dsp:txBody>
      <dsp:txXfrm>
        <a:off x="2781466" y="2356645"/>
        <a:ext cx="2843764" cy="998975"/>
      </dsp:txXfrm>
    </dsp:sp>
    <dsp:sp modelId="{364BA312-C669-4C63-99F5-7A923F92BCD6}">
      <dsp:nvSpPr>
        <dsp:cNvPr id="0" name=""/>
        <dsp:cNvSpPr/>
      </dsp:nvSpPr>
      <dsp:spPr>
        <a:xfrm>
          <a:off x="6044799" y="2356645"/>
          <a:ext cx="2843764" cy="99897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Bantuan</a:t>
          </a:r>
          <a:r>
            <a:rPr lang="en-US" sz="2000" kern="1200" dirty="0"/>
            <a:t> </a:t>
          </a:r>
          <a:r>
            <a:rPr lang="en-US" sz="2000" kern="1200" dirty="0" err="1"/>
            <a:t>Keuangan</a:t>
          </a:r>
          <a:r>
            <a:rPr lang="en-US" sz="2000" kern="1200" dirty="0"/>
            <a:t> </a:t>
          </a:r>
          <a:r>
            <a:rPr lang="en-US" sz="2000" kern="1200" dirty="0" err="1"/>
            <a:t>Bersifat</a:t>
          </a:r>
          <a:r>
            <a:rPr lang="en-US" sz="2000" kern="1200" dirty="0"/>
            <a:t> </a:t>
          </a:r>
          <a:r>
            <a:rPr lang="en-US" sz="2000" kern="1200" dirty="0" err="1"/>
            <a:t>Khusus</a:t>
          </a:r>
          <a:endParaRPr lang="en-ID" sz="2000" kern="1200" dirty="0"/>
        </a:p>
      </dsp:txBody>
      <dsp:txXfrm>
        <a:off x="6044799" y="2356645"/>
        <a:ext cx="2843764" cy="9989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C99CC-62C9-4B8E-95B0-05B04CDE160E}">
      <dsp:nvSpPr>
        <dsp:cNvPr id="0" name=""/>
        <dsp:cNvSpPr/>
      </dsp:nvSpPr>
      <dsp:spPr>
        <a:xfrm>
          <a:off x="844814" y="1958"/>
          <a:ext cx="5041230" cy="11402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600" b="1" kern="1200" dirty="0"/>
            <a:t>Bantuan </a:t>
          </a:r>
          <a:r>
            <a:rPr lang="id-ID" sz="3600" b="1" kern="1200" dirty="0"/>
            <a:t>K</a:t>
          </a:r>
          <a:r>
            <a:rPr lang="sv-SE" sz="3600" b="1" kern="1200" dirty="0"/>
            <a:t>euangan </a:t>
          </a:r>
          <a:r>
            <a:rPr lang="id-ID" sz="3600" b="1" kern="1200" dirty="0"/>
            <a:t>U</a:t>
          </a:r>
          <a:r>
            <a:rPr lang="sv-SE" sz="3600" b="1" kern="1200" dirty="0"/>
            <a:t>mum</a:t>
          </a:r>
          <a:endParaRPr lang="en-ID" sz="3600" kern="1200" dirty="0"/>
        </a:p>
      </dsp:txBody>
      <dsp:txXfrm>
        <a:off x="878210" y="35354"/>
        <a:ext cx="4974438" cy="1073448"/>
      </dsp:txXfrm>
    </dsp:sp>
    <dsp:sp modelId="{04A92F9F-341E-40FA-ABE7-0EABAF5A5FEC}">
      <dsp:nvSpPr>
        <dsp:cNvPr id="0" name=""/>
        <dsp:cNvSpPr/>
      </dsp:nvSpPr>
      <dsp:spPr>
        <a:xfrm rot="5400000">
          <a:off x="3265659" y="1241970"/>
          <a:ext cx="199542" cy="199542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3A65F7-0942-4E93-9C30-90B64D0BA76D}">
      <dsp:nvSpPr>
        <dsp:cNvPr id="0" name=""/>
        <dsp:cNvSpPr/>
      </dsp:nvSpPr>
      <dsp:spPr>
        <a:xfrm>
          <a:off x="844814" y="1541283"/>
          <a:ext cx="5041230" cy="114024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/>
            <a:t>yang merupakan dana yang</a:t>
          </a:r>
          <a:r>
            <a:rPr lang="id-ID" sz="1900" kern="1200" dirty="0"/>
            <a:t> diterima dari daerah lainnya dalam </a:t>
          </a:r>
          <a:r>
            <a:rPr lang="id-ID" sz="1900" kern="1200" dirty="0">
              <a:highlight>
                <a:srgbClr val="FFFF00"/>
              </a:highlight>
            </a:rPr>
            <a:t>rangka kerjasama daerah </a:t>
          </a:r>
          <a:r>
            <a:rPr lang="fi-FI" sz="1900" kern="1200" dirty="0"/>
            <a:t>atau </a:t>
          </a:r>
          <a:r>
            <a:rPr lang="fi-FI" sz="1900" kern="1200" dirty="0">
              <a:highlight>
                <a:srgbClr val="FFFF00"/>
              </a:highlight>
            </a:rPr>
            <a:t>pemerataan peningkatan</a:t>
          </a:r>
          <a:r>
            <a:rPr lang="id-ID" sz="1900" kern="1200" dirty="0">
              <a:highlight>
                <a:srgbClr val="FFFF00"/>
              </a:highlight>
            </a:rPr>
            <a:t> </a:t>
          </a:r>
          <a:r>
            <a:rPr lang="fi-FI" sz="1900" kern="1200" dirty="0">
              <a:highlight>
                <a:srgbClr val="FFFF00"/>
              </a:highlight>
            </a:rPr>
            <a:t>kemampuan keuangan.</a:t>
          </a:r>
          <a:endParaRPr lang="en-ID" sz="1900" kern="1200" dirty="0">
            <a:highlight>
              <a:srgbClr val="FFFF00"/>
            </a:highlight>
          </a:endParaRPr>
        </a:p>
      </dsp:txBody>
      <dsp:txXfrm>
        <a:off x="878210" y="1574679"/>
        <a:ext cx="4974438" cy="1073448"/>
      </dsp:txXfrm>
    </dsp:sp>
    <dsp:sp modelId="{B9B4B31B-9D0E-4B30-AB41-136CD692D96B}">
      <dsp:nvSpPr>
        <dsp:cNvPr id="0" name=""/>
        <dsp:cNvSpPr/>
      </dsp:nvSpPr>
      <dsp:spPr>
        <a:xfrm rot="5400000">
          <a:off x="3265659" y="2781294"/>
          <a:ext cx="199542" cy="199542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1099918"/>
            <a:satOff val="-2117"/>
            <a:lumOff val="20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742F7E-7B1D-433E-9510-A110B5CE196F}">
      <dsp:nvSpPr>
        <dsp:cNvPr id="0" name=""/>
        <dsp:cNvSpPr/>
      </dsp:nvSpPr>
      <dsp:spPr>
        <a:xfrm>
          <a:off x="844814" y="3080607"/>
          <a:ext cx="5041230" cy="114024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004525"/>
            <a:satOff val="-173"/>
            <a:lumOff val="365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04525"/>
              <a:satOff val="-173"/>
              <a:lumOff val="3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>
              <a:highlight>
                <a:srgbClr val="FFFF00"/>
              </a:highlight>
            </a:rPr>
            <a:t>Peruntukan dan pengelolaan bantuan </a:t>
          </a:r>
          <a:r>
            <a:rPr lang="fi-FI" sz="1900" kern="1200" dirty="0"/>
            <a:t>keuangan yang</a:t>
          </a:r>
          <a:r>
            <a:rPr lang="id-ID" sz="1900" kern="1200" dirty="0"/>
            <a:t> bersifat umum </a:t>
          </a:r>
          <a:r>
            <a:rPr lang="id-ID" sz="1900" kern="1200" dirty="0">
              <a:highlight>
                <a:srgbClr val="FFFF00"/>
              </a:highlight>
            </a:rPr>
            <a:t>diserahkan </a:t>
          </a:r>
          <a:r>
            <a:rPr lang="id-ID" sz="1900" kern="1200" dirty="0"/>
            <a:t>kepada Pemerintah Daerah </a:t>
          </a:r>
          <a:r>
            <a:rPr lang="id-ID" sz="1900" kern="1200" dirty="0">
              <a:highlight>
                <a:srgbClr val="FFFF00"/>
              </a:highlight>
            </a:rPr>
            <a:t>penerima bantuan</a:t>
          </a:r>
          <a:endParaRPr lang="en-ID" sz="1900" kern="1200" dirty="0">
            <a:highlight>
              <a:srgbClr val="FFFF00"/>
            </a:highlight>
          </a:endParaRPr>
        </a:p>
      </dsp:txBody>
      <dsp:txXfrm>
        <a:off x="878210" y="3114003"/>
        <a:ext cx="4974438" cy="1073448"/>
      </dsp:txXfrm>
    </dsp:sp>
    <dsp:sp modelId="{25C86F42-49E9-4C8E-BDCD-2EEF9D708EE2}">
      <dsp:nvSpPr>
        <dsp:cNvPr id="0" name=""/>
        <dsp:cNvSpPr/>
      </dsp:nvSpPr>
      <dsp:spPr>
        <a:xfrm>
          <a:off x="6524580" y="1958"/>
          <a:ext cx="5041230" cy="1140240"/>
        </a:xfrm>
        <a:prstGeom prst="roundRect">
          <a:avLst>
            <a:gd name="adj" fmla="val 10000"/>
          </a:avLst>
        </a:prstGeom>
        <a:solidFill>
          <a:schemeClr val="accent3">
            <a:hueOff val="3299754"/>
            <a:satOff val="-6350"/>
            <a:lumOff val="6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600" b="1" kern="1200"/>
            <a:t>Bantuan Keuangan Khusus</a:t>
          </a:r>
          <a:endParaRPr lang="en-ID" sz="3600" kern="1200" dirty="0"/>
        </a:p>
      </dsp:txBody>
      <dsp:txXfrm>
        <a:off x="6557976" y="35354"/>
        <a:ext cx="4974438" cy="1073448"/>
      </dsp:txXfrm>
    </dsp:sp>
    <dsp:sp modelId="{84C857C4-D4E9-467D-9D0A-5C5EFF3040EC}">
      <dsp:nvSpPr>
        <dsp:cNvPr id="0" name=""/>
        <dsp:cNvSpPr/>
      </dsp:nvSpPr>
      <dsp:spPr>
        <a:xfrm rot="5400000">
          <a:off x="8945424" y="1241970"/>
          <a:ext cx="199542" cy="199542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2199836"/>
            <a:satOff val="-4233"/>
            <a:lumOff val="41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2E0EAD-8DEB-424E-9241-585EA2FA4327}">
      <dsp:nvSpPr>
        <dsp:cNvPr id="0" name=""/>
        <dsp:cNvSpPr/>
      </dsp:nvSpPr>
      <dsp:spPr>
        <a:xfrm>
          <a:off x="6524580" y="1541283"/>
          <a:ext cx="5041230" cy="114024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2009050"/>
            <a:satOff val="-346"/>
            <a:lumOff val="731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09050"/>
              <a:satOff val="-346"/>
              <a:lumOff val="7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900" kern="1200" dirty="0"/>
            <a:t>Bantuan keuangan khusus yang merupakan dana yang diterima dari daerah lainnya </a:t>
          </a:r>
          <a:r>
            <a:rPr lang="id-ID" sz="1900" kern="1200" dirty="0">
              <a:highlight>
                <a:srgbClr val="FFFF00"/>
              </a:highlight>
            </a:rPr>
            <a:t>untuk tujuan tertentu</a:t>
          </a:r>
          <a:endParaRPr lang="en-ID" sz="1900" kern="1200" dirty="0">
            <a:highlight>
              <a:srgbClr val="FFFF00"/>
            </a:highlight>
          </a:endParaRPr>
        </a:p>
      </dsp:txBody>
      <dsp:txXfrm>
        <a:off x="6557976" y="1574679"/>
        <a:ext cx="4974438" cy="1073448"/>
      </dsp:txXfrm>
    </dsp:sp>
    <dsp:sp modelId="{709100E6-65FC-4603-9F8F-9C4BAEDDE9E6}">
      <dsp:nvSpPr>
        <dsp:cNvPr id="0" name=""/>
        <dsp:cNvSpPr/>
      </dsp:nvSpPr>
      <dsp:spPr>
        <a:xfrm rot="5400000">
          <a:off x="8945424" y="2781294"/>
          <a:ext cx="199542" cy="199542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3299754"/>
            <a:satOff val="-6350"/>
            <a:lumOff val="62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92217F-DEED-4B24-80FD-D3B6963ECD77}">
      <dsp:nvSpPr>
        <dsp:cNvPr id="0" name=""/>
        <dsp:cNvSpPr/>
      </dsp:nvSpPr>
      <dsp:spPr>
        <a:xfrm>
          <a:off x="6524580" y="3080607"/>
          <a:ext cx="5041230" cy="114024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3013575"/>
            <a:satOff val="-519"/>
            <a:lumOff val="109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3013575"/>
              <a:satOff val="-519"/>
              <a:lumOff val="10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900" kern="1200" dirty="0">
              <a:highlight>
                <a:srgbClr val="FFFF00"/>
              </a:highlight>
            </a:rPr>
            <a:t>Peruntukan </a:t>
          </a:r>
          <a:r>
            <a:rPr lang="id-ID" sz="1900" kern="1200" dirty="0"/>
            <a:t>bantuan keuangan yang bersifat khusus </a:t>
          </a:r>
          <a:r>
            <a:rPr lang="id-ID" sz="1900" kern="1200" dirty="0">
              <a:highlight>
                <a:srgbClr val="FFFF00"/>
              </a:highlight>
            </a:rPr>
            <a:t>ditetapkan </a:t>
          </a:r>
          <a:r>
            <a:rPr lang="id-ID" sz="1900" kern="1200" dirty="0"/>
            <a:t>oleh Pemerintah Daerah </a:t>
          </a:r>
          <a:r>
            <a:rPr lang="id-ID" sz="1900" kern="1200" dirty="0">
              <a:highlight>
                <a:srgbClr val="FFFF00"/>
              </a:highlight>
            </a:rPr>
            <a:t>pemberi bantuan </a:t>
          </a:r>
          <a:r>
            <a:rPr lang="id-ID" sz="1900" kern="1200" dirty="0"/>
            <a:t>dan </a:t>
          </a:r>
          <a:r>
            <a:rPr lang="id-ID" sz="1900" kern="1200" dirty="0">
              <a:highlight>
                <a:srgbClr val="00FF00"/>
              </a:highlight>
            </a:rPr>
            <a:t>pengelolaannya diserahkan kepada penerima bantuan.</a:t>
          </a:r>
          <a:endParaRPr lang="en-ID" sz="1900" kern="1200" dirty="0">
            <a:highlight>
              <a:srgbClr val="00FF00"/>
            </a:highlight>
          </a:endParaRPr>
        </a:p>
      </dsp:txBody>
      <dsp:txXfrm>
        <a:off x="6557976" y="3114003"/>
        <a:ext cx="4974438" cy="10734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DA021-93E1-4871-9683-E15354637EFE}">
      <dsp:nvSpPr>
        <dsp:cNvPr id="0" name=""/>
        <dsp:cNvSpPr/>
      </dsp:nvSpPr>
      <dsp:spPr>
        <a:xfrm>
          <a:off x="777722" y="0"/>
          <a:ext cx="8814188" cy="2656203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4E7E580-0C34-4643-9FE4-204106F887BD}">
      <dsp:nvSpPr>
        <dsp:cNvPr id="0" name=""/>
        <dsp:cNvSpPr/>
      </dsp:nvSpPr>
      <dsp:spPr>
        <a:xfrm>
          <a:off x="298085" y="796860"/>
          <a:ext cx="2513443" cy="106248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RKA-SKPD/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DPPA</a:t>
          </a:r>
        </a:p>
      </dsp:txBody>
      <dsp:txXfrm>
        <a:off x="349951" y="848726"/>
        <a:ext cx="2409711" cy="958749"/>
      </dsp:txXfrm>
    </dsp:sp>
    <dsp:sp modelId="{65F881C0-BF9A-459B-B38E-7611BBECC557}">
      <dsp:nvSpPr>
        <dsp:cNvPr id="0" name=""/>
        <dsp:cNvSpPr/>
      </dsp:nvSpPr>
      <dsp:spPr>
        <a:xfrm>
          <a:off x="3330010" y="796860"/>
          <a:ext cx="3110889" cy="106248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PERKADA PERUBAHAN PENJABARAN APBD</a:t>
          </a:r>
        </a:p>
      </dsp:txBody>
      <dsp:txXfrm>
        <a:off x="3381876" y="848726"/>
        <a:ext cx="3007157" cy="958749"/>
      </dsp:txXfrm>
    </dsp:sp>
    <dsp:sp modelId="{70E0FAA0-71F2-4B29-AAA5-37C4E86AF55B}">
      <dsp:nvSpPr>
        <dsp:cNvPr id="0" name=""/>
        <dsp:cNvSpPr/>
      </dsp:nvSpPr>
      <dsp:spPr>
        <a:xfrm>
          <a:off x="6959382" y="796860"/>
          <a:ext cx="3112165" cy="106248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DPA</a:t>
          </a:r>
        </a:p>
      </dsp:txBody>
      <dsp:txXfrm>
        <a:off x="7011248" y="848726"/>
        <a:ext cx="3008433" cy="9587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47730-7D0F-4FE4-A872-FF82B3D103E0}">
      <dsp:nvSpPr>
        <dsp:cNvPr id="0" name=""/>
        <dsp:cNvSpPr/>
      </dsp:nvSpPr>
      <dsp:spPr>
        <a:xfrm>
          <a:off x="628" y="183022"/>
          <a:ext cx="4909195" cy="433980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ambria" panose="02040503050406030204" pitchFamily="18" charset="0"/>
              <a:ea typeface="Cambria" panose="02040503050406030204" pitchFamily="18" charset="0"/>
            </a:rPr>
            <a:t>Bantuan</a:t>
          </a:r>
          <a:r>
            <a:rPr lang="en-US" sz="1600" kern="1200" dirty="0">
              <a:latin typeface="Cambria" panose="02040503050406030204" pitchFamily="18" charset="0"/>
              <a:ea typeface="Cambria" panose="02040503050406030204" pitchFamily="18" charset="0"/>
            </a:rPr>
            <a:t> Sosial </a:t>
          </a:r>
          <a:r>
            <a:rPr lang="en-US" sz="1600" kern="1200" dirty="0" err="1">
              <a:latin typeface="Cambria" panose="02040503050406030204" pitchFamily="18" charset="0"/>
              <a:ea typeface="Cambria" panose="02040503050406030204" pitchFamily="18" charset="0"/>
            </a:rPr>
            <a:t>terdiri</a:t>
          </a:r>
          <a:r>
            <a:rPr lang="en-US" sz="16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latin typeface="Cambria" panose="02040503050406030204" pitchFamily="18" charset="0"/>
              <a:ea typeface="Cambria" panose="02040503050406030204" pitchFamily="18" charset="0"/>
            </a:rPr>
            <a:t>dari</a:t>
          </a:r>
          <a:r>
            <a:rPr lang="en-US" sz="1600" kern="1200" dirty="0">
              <a:latin typeface="Cambria" panose="02040503050406030204" pitchFamily="18" charset="0"/>
              <a:ea typeface="Cambria" panose="02040503050406030204" pitchFamily="18" charset="0"/>
            </a:rPr>
            <a:t>:</a:t>
          </a:r>
        </a:p>
      </dsp:txBody>
      <dsp:txXfrm>
        <a:off x="13339" y="195733"/>
        <a:ext cx="4883773" cy="408558"/>
      </dsp:txXfrm>
    </dsp:sp>
    <dsp:sp modelId="{4684FD9D-9672-4861-908D-0DB6A2EB1FA6}">
      <dsp:nvSpPr>
        <dsp:cNvPr id="0" name=""/>
        <dsp:cNvSpPr/>
      </dsp:nvSpPr>
      <dsp:spPr>
        <a:xfrm>
          <a:off x="491548" y="617003"/>
          <a:ext cx="490919" cy="424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556"/>
              </a:lnTo>
              <a:lnTo>
                <a:pt x="490919" y="42455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0AEBA-D7E5-444E-AE48-C114438CEBCF}">
      <dsp:nvSpPr>
        <dsp:cNvPr id="0" name=""/>
        <dsp:cNvSpPr/>
      </dsp:nvSpPr>
      <dsp:spPr>
        <a:xfrm>
          <a:off x="982467" y="725498"/>
          <a:ext cx="3927356" cy="6321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ambria" panose="02040503050406030204" pitchFamily="18" charset="0"/>
              <a:ea typeface="Cambria" panose="02040503050406030204" pitchFamily="18" charset="0"/>
            </a:rPr>
            <a:t>direncanakan</a:t>
          </a:r>
          <a:r>
            <a:rPr lang="en-US" sz="1600" kern="1200" dirty="0">
              <a:latin typeface="Cambria" panose="02040503050406030204" pitchFamily="18" charset="0"/>
              <a:ea typeface="Cambria" panose="02040503050406030204" pitchFamily="18" charset="0"/>
            </a:rPr>
            <a:t>;</a:t>
          </a:r>
        </a:p>
      </dsp:txBody>
      <dsp:txXfrm>
        <a:off x="1000981" y="744012"/>
        <a:ext cx="3890328" cy="595094"/>
      </dsp:txXfrm>
    </dsp:sp>
    <dsp:sp modelId="{FF12B119-E859-4C94-94E2-1AEA609B1606}">
      <dsp:nvSpPr>
        <dsp:cNvPr id="0" name=""/>
        <dsp:cNvSpPr/>
      </dsp:nvSpPr>
      <dsp:spPr>
        <a:xfrm>
          <a:off x="491548" y="617003"/>
          <a:ext cx="490919" cy="1216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6369"/>
              </a:lnTo>
              <a:lnTo>
                <a:pt x="490919" y="1216369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34129-1701-4F22-AFC6-8DC8144BB789}">
      <dsp:nvSpPr>
        <dsp:cNvPr id="0" name=""/>
        <dsp:cNvSpPr/>
      </dsp:nvSpPr>
      <dsp:spPr>
        <a:xfrm>
          <a:off x="982467" y="1466116"/>
          <a:ext cx="3927356" cy="734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ambria" panose="02040503050406030204" pitchFamily="18" charset="0"/>
              <a:ea typeface="Cambria" panose="02040503050406030204" pitchFamily="18" charset="0"/>
            </a:rPr>
            <a:t>tidak</a:t>
          </a:r>
          <a:r>
            <a:rPr lang="en-US" sz="16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latin typeface="Cambria" panose="02040503050406030204" pitchFamily="18" charset="0"/>
              <a:ea typeface="Cambria" panose="02040503050406030204" pitchFamily="18" charset="0"/>
            </a:rPr>
            <a:t>dapat</a:t>
          </a:r>
          <a:r>
            <a:rPr lang="en-US" sz="16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latin typeface="Cambria" panose="02040503050406030204" pitchFamily="18" charset="0"/>
              <a:ea typeface="Cambria" panose="02040503050406030204" pitchFamily="18" charset="0"/>
            </a:rPr>
            <a:t>direncanakan</a:t>
          </a:r>
          <a:r>
            <a:rPr lang="en-US" sz="16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600" kern="1200" dirty="0" err="1">
              <a:latin typeface="Cambria" panose="02040503050406030204" pitchFamily="18" charset="0"/>
              <a:ea typeface="Cambria" panose="02040503050406030204" pitchFamily="18" charset="0"/>
            </a:rPr>
            <a:t>sebelumnya</a:t>
          </a:r>
          <a:r>
            <a:rPr lang="en-US" sz="1600" kern="1200" dirty="0">
              <a:latin typeface="Cambria" panose="02040503050406030204" pitchFamily="18" charset="0"/>
              <a:ea typeface="Cambria" panose="02040503050406030204" pitchFamily="18" charset="0"/>
            </a:rPr>
            <a:t>;</a:t>
          </a:r>
        </a:p>
      </dsp:txBody>
      <dsp:txXfrm>
        <a:off x="1003980" y="1487629"/>
        <a:ext cx="3884330" cy="69148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5DC70-C531-4019-9EAD-6F0BE2663B86}">
      <dsp:nvSpPr>
        <dsp:cNvPr id="0" name=""/>
        <dsp:cNvSpPr/>
      </dsp:nvSpPr>
      <dsp:spPr>
        <a:xfrm>
          <a:off x="1945497" y="1417"/>
          <a:ext cx="939796" cy="6265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BANTUAN SOSIAL</a:t>
          </a:r>
        </a:p>
      </dsp:txBody>
      <dsp:txXfrm>
        <a:off x="1963847" y="19767"/>
        <a:ext cx="903096" cy="589831"/>
      </dsp:txXfrm>
    </dsp:sp>
    <dsp:sp modelId="{D35CEFE2-5DD4-47C0-9454-9CC758D72866}">
      <dsp:nvSpPr>
        <dsp:cNvPr id="0" name=""/>
        <dsp:cNvSpPr/>
      </dsp:nvSpPr>
      <dsp:spPr>
        <a:xfrm>
          <a:off x="1804527" y="627948"/>
          <a:ext cx="610867" cy="250612"/>
        </a:xfrm>
        <a:custGeom>
          <a:avLst/>
          <a:gdLst/>
          <a:ahLst/>
          <a:cxnLst/>
          <a:rect l="0" t="0" r="0" b="0"/>
          <a:pathLst>
            <a:path>
              <a:moveTo>
                <a:pt x="610867" y="0"/>
              </a:moveTo>
              <a:lnTo>
                <a:pt x="610867" y="125306"/>
              </a:lnTo>
              <a:lnTo>
                <a:pt x="0" y="125306"/>
              </a:lnTo>
              <a:lnTo>
                <a:pt x="0" y="25061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A4CE02-7E96-4C86-A63F-FBED57627FDF}">
      <dsp:nvSpPr>
        <dsp:cNvPr id="0" name=""/>
        <dsp:cNvSpPr/>
      </dsp:nvSpPr>
      <dsp:spPr>
        <a:xfrm>
          <a:off x="1334629" y="878560"/>
          <a:ext cx="939796" cy="6265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BANSOS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UANG</a:t>
          </a:r>
        </a:p>
      </dsp:txBody>
      <dsp:txXfrm>
        <a:off x="1352979" y="896910"/>
        <a:ext cx="903096" cy="589831"/>
      </dsp:txXfrm>
    </dsp:sp>
    <dsp:sp modelId="{DB4C61B4-E130-48C4-835C-2DC080865607}">
      <dsp:nvSpPr>
        <dsp:cNvPr id="0" name=""/>
        <dsp:cNvSpPr/>
      </dsp:nvSpPr>
      <dsp:spPr>
        <a:xfrm>
          <a:off x="2415395" y="627948"/>
          <a:ext cx="610867" cy="250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306"/>
              </a:lnTo>
              <a:lnTo>
                <a:pt x="610867" y="125306"/>
              </a:lnTo>
              <a:lnTo>
                <a:pt x="610867" y="25061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AB65DC-BA70-42E6-8AB6-70B4B9C376A0}">
      <dsp:nvSpPr>
        <dsp:cNvPr id="0" name=""/>
        <dsp:cNvSpPr/>
      </dsp:nvSpPr>
      <dsp:spPr>
        <a:xfrm>
          <a:off x="2556364" y="878560"/>
          <a:ext cx="939796" cy="6265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BANSOS BARANG</a:t>
          </a:r>
        </a:p>
      </dsp:txBody>
      <dsp:txXfrm>
        <a:off x="2574714" y="896910"/>
        <a:ext cx="903096" cy="589831"/>
      </dsp:txXfrm>
    </dsp:sp>
    <dsp:sp modelId="{C05A9F1D-3CDC-43EF-AB57-FB3A595F139B}">
      <dsp:nvSpPr>
        <dsp:cNvPr id="0" name=""/>
        <dsp:cNvSpPr/>
      </dsp:nvSpPr>
      <dsp:spPr>
        <a:xfrm>
          <a:off x="1130543" y="1505091"/>
          <a:ext cx="1895719" cy="250612"/>
        </a:xfrm>
        <a:custGeom>
          <a:avLst/>
          <a:gdLst/>
          <a:ahLst/>
          <a:cxnLst/>
          <a:rect l="0" t="0" r="0" b="0"/>
          <a:pathLst>
            <a:path>
              <a:moveTo>
                <a:pt x="1895719" y="0"/>
              </a:moveTo>
              <a:lnTo>
                <a:pt x="1895719" y="125306"/>
              </a:lnTo>
              <a:lnTo>
                <a:pt x="0" y="125306"/>
              </a:lnTo>
              <a:lnTo>
                <a:pt x="0" y="25061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807375-6221-465F-B67E-F43D46C66BD4}">
      <dsp:nvSpPr>
        <dsp:cNvPr id="0" name=""/>
        <dsp:cNvSpPr/>
      </dsp:nvSpPr>
      <dsp:spPr>
        <a:xfrm>
          <a:off x="660644" y="1755703"/>
          <a:ext cx="939796" cy="6265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latin typeface="Bookman Old Style" panose="02050604050505020204" pitchFamily="18" charset="0"/>
              <a:cs typeface="Aharoni" pitchFamily="2" charset="-79"/>
            </a:rPr>
            <a:t>INDIVIDU</a:t>
          </a:r>
          <a:endParaRPr lang="en-US" sz="1050" b="1" kern="1200" dirty="0"/>
        </a:p>
      </dsp:txBody>
      <dsp:txXfrm>
        <a:off x="678994" y="1774053"/>
        <a:ext cx="903096" cy="589831"/>
      </dsp:txXfrm>
    </dsp:sp>
    <dsp:sp modelId="{F58B72A8-062C-43A2-8400-90798145A2FC}">
      <dsp:nvSpPr>
        <dsp:cNvPr id="0" name=""/>
        <dsp:cNvSpPr/>
      </dsp:nvSpPr>
      <dsp:spPr>
        <a:xfrm>
          <a:off x="2352278" y="1505091"/>
          <a:ext cx="673984" cy="250612"/>
        </a:xfrm>
        <a:custGeom>
          <a:avLst/>
          <a:gdLst/>
          <a:ahLst/>
          <a:cxnLst/>
          <a:rect l="0" t="0" r="0" b="0"/>
          <a:pathLst>
            <a:path>
              <a:moveTo>
                <a:pt x="673984" y="0"/>
              </a:moveTo>
              <a:lnTo>
                <a:pt x="673984" y="125306"/>
              </a:lnTo>
              <a:lnTo>
                <a:pt x="0" y="125306"/>
              </a:lnTo>
              <a:lnTo>
                <a:pt x="0" y="25061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5F9DE4-87F6-4608-A6AE-0DC5605A3C14}">
      <dsp:nvSpPr>
        <dsp:cNvPr id="0" name=""/>
        <dsp:cNvSpPr/>
      </dsp:nvSpPr>
      <dsp:spPr>
        <a:xfrm>
          <a:off x="1882380" y="1755703"/>
          <a:ext cx="939796" cy="6265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latin typeface="Bookman Old Style" panose="02050604050505020204" pitchFamily="18" charset="0"/>
              <a:cs typeface="Aharoni" pitchFamily="2" charset="-79"/>
            </a:rPr>
            <a:t>KELUARGA, </a:t>
          </a:r>
          <a:endParaRPr lang="en-US" sz="1050" b="1" kern="1200" dirty="0"/>
        </a:p>
      </dsp:txBody>
      <dsp:txXfrm>
        <a:off x="1900730" y="1774053"/>
        <a:ext cx="903096" cy="589831"/>
      </dsp:txXfrm>
    </dsp:sp>
    <dsp:sp modelId="{A54CCD3F-D8DC-4B8A-8B52-F0A768294CCA}">
      <dsp:nvSpPr>
        <dsp:cNvPr id="0" name=""/>
        <dsp:cNvSpPr/>
      </dsp:nvSpPr>
      <dsp:spPr>
        <a:xfrm>
          <a:off x="3026262" y="1505091"/>
          <a:ext cx="547751" cy="250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306"/>
              </a:lnTo>
              <a:lnTo>
                <a:pt x="547751" y="125306"/>
              </a:lnTo>
              <a:lnTo>
                <a:pt x="547751" y="25061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771236-D533-487D-9F1B-39B4CC99737D}">
      <dsp:nvSpPr>
        <dsp:cNvPr id="0" name=""/>
        <dsp:cNvSpPr/>
      </dsp:nvSpPr>
      <dsp:spPr>
        <a:xfrm>
          <a:off x="3104115" y="1755703"/>
          <a:ext cx="939796" cy="6265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latin typeface="Bookman Old Style" panose="02050604050505020204" pitchFamily="18" charset="0"/>
              <a:cs typeface="Aharoni" pitchFamily="2" charset="-79"/>
            </a:rPr>
            <a:t>KELOMPOK</a:t>
          </a:r>
          <a:endParaRPr lang="en-US" sz="1050" b="1" kern="1200" dirty="0"/>
        </a:p>
      </dsp:txBody>
      <dsp:txXfrm>
        <a:off x="3122465" y="1774053"/>
        <a:ext cx="903096" cy="589831"/>
      </dsp:txXfrm>
    </dsp:sp>
    <dsp:sp modelId="{1A05B2B6-BEFC-4CEE-BE0A-6E1CC972EF05}">
      <dsp:nvSpPr>
        <dsp:cNvPr id="0" name=""/>
        <dsp:cNvSpPr/>
      </dsp:nvSpPr>
      <dsp:spPr>
        <a:xfrm>
          <a:off x="3026262" y="1505091"/>
          <a:ext cx="1832603" cy="250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306"/>
              </a:lnTo>
              <a:lnTo>
                <a:pt x="1832603" y="125306"/>
              </a:lnTo>
              <a:lnTo>
                <a:pt x="1832603" y="25061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CAABCF-20A1-4F74-9197-2072C13106F9}">
      <dsp:nvSpPr>
        <dsp:cNvPr id="0" name=""/>
        <dsp:cNvSpPr/>
      </dsp:nvSpPr>
      <dsp:spPr>
        <a:xfrm>
          <a:off x="4325851" y="1755703"/>
          <a:ext cx="1066029" cy="6265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latin typeface="Bookman Old Style" panose="02050604050505020204" pitchFamily="18" charset="0"/>
              <a:cs typeface="Aharoni" pitchFamily="2" charset="-79"/>
            </a:rPr>
            <a:t>MASYARAKAT</a:t>
          </a:r>
          <a:endParaRPr lang="en-US" sz="1050" b="1" kern="1200" dirty="0"/>
        </a:p>
      </dsp:txBody>
      <dsp:txXfrm>
        <a:off x="4344201" y="1774053"/>
        <a:ext cx="1029329" cy="589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DA6BB-F691-104B-A6BD-29AD15940103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A3490-779E-DE44-B613-F0DD6D8A8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49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EE57ED6-4B9F-4747-B891-152DBE5B7DF9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9114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790048-25FD-442F-8DF8-1FC68F45FB68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692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790048-25FD-442F-8DF8-1FC68F45FB68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670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790048-25FD-442F-8DF8-1FC68F45FB68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75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790048-25FD-442F-8DF8-1FC68F45FB68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104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67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F51DCD-C6BD-48C1-A981-544FE2B97EE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28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790048-25FD-442F-8DF8-1FC68F45FB68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08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425C-AE86-AC4E-AD86-81009CDDB72B}" type="datetime1">
              <a:rPr lang="en-ID" smtClean="0"/>
              <a:t>22/11/2025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#BelajarTanpaBatas DR. Deddi Nordiawan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71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9552C-A89D-444D-A53A-77391A854168}" type="datetime1">
              <a:rPr lang="en-ID" smtClean="0"/>
              <a:t>22/11/2025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#BelajarTanpaBatas DR. Deddi Nordiawan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2369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18725545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93775763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2" y="2125985"/>
            <a:ext cx="10363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5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5"/>
            <a:ext cx="3901440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2" y="6377945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24182" y="6483845"/>
            <a:ext cx="347979" cy="246221"/>
          </a:xfrm>
          <a:prstGeom prst="rect">
            <a:avLst/>
          </a:prstGeom>
        </p:spPr>
        <p:txBody>
          <a:bodyPr lIns="0" tIns="0" rIns="0" bIns="0"/>
          <a:lstStyle>
            <a:lvl1pPr>
              <a:defRPr sz="1464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4873">
              <a:spcBef>
                <a:spcPts val="232"/>
              </a:spcBef>
            </a:pPr>
            <a:fld id="{81D60167-4931-47E6-BA6A-407CBD079E47}" type="slidenum">
              <a:rPr lang="en-ID" spc="-5" smtClean="0">
                <a:solidFill>
                  <a:prstClr val="white"/>
                </a:solidFill>
              </a:rPr>
              <a:pPr marL="34873">
                <a:spcBef>
                  <a:spcPts val="232"/>
                </a:spcBef>
              </a:pPr>
              <a:t>‹#›</a:t>
            </a:fld>
            <a:endParaRPr lang="en-ID" spc="-5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14421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14044" y="388117"/>
            <a:ext cx="7963915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sz="1648" b="1" i="0">
                <a:solidFill>
                  <a:schemeClr val="tx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02464" y="1383923"/>
            <a:ext cx="9981565" cy="246221"/>
          </a:xfrm>
          <a:prstGeom prst="rect">
            <a:avLst/>
          </a:prstGeom>
        </p:spPr>
        <p:txBody>
          <a:bodyPr lIns="0" tIns="0" rIns="0" bIns="0"/>
          <a:lstStyle>
            <a:lvl1pPr>
              <a:defRPr sz="1464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5"/>
            <a:ext cx="3901440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2" y="6377945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24182" y="6483845"/>
            <a:ext cx="347979" cy="246221"/>
          </a:xfrm>
          <a:prstGeom prst="rect">
            <a:avLst/>
          </a:prstGeom>
        </p:spPr>
        <p:txBody>
          <a:bodyPr lIns="0" tIns="0" rIns="0" bIns="0"/>
          <a:lstStyle>
            <a:lvl1pPr>
              <a:defRPr sz="1464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4873">
              <a:spcBef>
                <a:spcPts val="232"/>
              </a:spcBef>
            </a:pPr>
            <a:fld id="{81D60167-4931-47E6-BA6A-407CBD079E47}" type="slidenum">
              <a:rPr lang="en-ID" spc="-5" smtClean="0">
                <a:solidFill>
                  <a:prstClr val="white"/>
                </a:solidFill>
              </a:rPr>
              <a:pPr marL="34873">
                <a:spcBef>
                  <a:spcPts val="232"/>
                </a:spcBef>
              </a:pPr>
              <a:t>‹#›</a:t>
            </a:fld>
            <a:endParaRPr lang="en-ID" spc="-5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35713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14044" y="388117"/>
            <a:ext cx="7963915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sz="1648" b="1" i="0">
                <a:solidFill>
                  <a:schemeClr val="tx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5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5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5281" y="6377945"/>
            <a:ext cx="3901440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2" y="6377945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1624182" y="6483845"/>
            <a:ext cx="347979" cy="246221"/>
          </a:xfrm>
          <a:prstGeom prst="rect">
            <a:avLst/>
          </a:prstGeom>
        </p:spPr>
        <p:txBody>
          <a:bodyPr lIns="0" tIns="0" rIns="0" bIns="0"/>
          <a:lstStyle>
            <a:lvl1pPr>
              <a:defRPr sz="1464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4873">
              <a:spcBef>
                <a:spcPts val="232"/>
              </a:spcBef>
            </a:pPr>
            <a:fld id="{81D60167-4931-47E6-BA6A-407CBD079E47}" type="slidenum">
              <a:rPr lang="en-ID" spc="-5" smtClean="0">
                <a:solidFill>
                  <a:prstClr val="white"/>
                </a:solidFill>
              </a:rPr>
              <a:pPr marL="34873">
                <a:spcBef>
                  <a:spcPts val="232"/>
                </a:spcBef>
              </a:pPr>
              <a:t>‹#›</a:t>
            </a:fld>
            <a:endParaRPr lang="en-ID" spc="-5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125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14044" y="388117"/>
            <a:ext cx="7963915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sz="1648" b="1" i="0">
                <a:solidFill>
                  <a:schemeClr val="tx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45281" y="6377945"/>
            <a:ext cx="3901440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2" y="6377945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1624182" y="6483845"/>
            <a:ext cx="347979" cy="246221"/>
          </a:xfrm>
          <a:prstGeom prst="rect">
            <a:avLst/>
          </a:prstGeom>
        </p:spPr>
        <p:txBody>
          <a:bodyPr lIns="0" tIns="0" rIns="0" bIns="0"/>
          <a:lstStyle>
            <a:lvl1pPr>
              <a:defRPr sz="1464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4873">
              <a:spcBef>
                <a:spcPts val="232"/>
              </a:spcBef>
            </a:pPr>
            <a:fld id="{81D60167-4931-47E6-BA6A-407CBD079E47}" type="slidenum">
              <a:rPr lang="en-ID" spc="-5" smtClean="0">
                <a:solidFill>
                  <a:prstClr val="white"/>
                </a:solidFill>
              </a:rPr>
              <a:pPr marL="34873">
                <a:spcBef>
                  <a:spcPts val="232"/>
                </a:spcBef>
              </a:pPr>
              <a:t>‹#›</a:t>
            </a:fld>
            <a:endParaRPr lang="en-ID" spc="-5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893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1" y="6377945"/>
            <a:ext cx="3901440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2" y="6377945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1624182" y="6483845"/>
            <a:ext cx="347979" cy="246221"/>
          </a:xfrm>
          <a:prstGeom prst="rect">
            <a:avLst/>
          </a:prstGeom>
        </p:spPr>
        <p:txBody>
          <a:bodyPr lIns="0" tIns="0" rIns="0" bIns="0"/>
          <a:lstStyle>
            <a:lvl1pPr>
              <a:defRPr sz="1464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4873">
              <a:spcBef>
                <a:spcPts val="232"/>
              </a:spcBef>
            </a:pPr>
            <a:fld id="{81D60167-4931-47E6-BA6A-407CBD079E47}" type="slidenum">
              <a:rPr lang="en-ID" spc="-5" smtClean="0">
                <a:solidFill>
                  <a:prstClr val="white"/>
                </a:solidFill>
              </a:rPr>
              <a:pPr marL="34873">
                <a:spcBef>
                  <a:spcPts val="232"/>
                </a:spcBef>
              </a:pPr>
              <a:t>‹#›</a:t>
            </a:fld>
            <a:endParaRPr lang="en-ID" spc="-5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92434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7845-603A-493C-8103-B4B2AD5F5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3B5C45-0FD9-419B-8845-92272468E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97"/>
            </a:lvl1pPr>
            <a:lvl2pPr marL="418475" indent="0" algn="ctr">
              <a:buNone/>
              <a:defRPr sz="1831"/>
            </a:lvl2pPr>
            <a:lvl3pPr marL="836950" indent="0" algn="ctr">
              <a:buNone/>
              <a:defRPr sz="1648"/>
            </a:lvl3pPr>
            <a:lvl4pPr marL="1255425" indent="0" algn="ctr">
              <a:buNone/>
              <a:defRPr sz="1464"/>
            </a:lvl4pPr>
            <a:lvl5pPr marL="1673901" indent="0" algn="ctr">
              <a:buNone/>
              <a:defRPr sz="1464"/>
            </a:lvl5pPr>
            <a:lvl6pPr marL="2092376" indent="0" algn="ctr">
              <a:buNone/>
              <a:defRPr sz="1464"/>
            </a:lvl6pPr>
            <a:lvl7pPr marL="2510851" indent="0" algn="ctr">
              <a:buNone/>
              <a:defRPr sz="1464"/>
            </a:lvl7pPr>
            <a:lvl8pPr marL="2929326" indent="0" algn="ctr">
              <a:buNone/>
              <a:defRPr sz="1464"/>
            </a:lvl8pPr>
            <a:lvl9pPr marL="3347801" indent="0" algn="ctr">
              <a:buNone/>
              <a:defRPr sz="146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01C54-F89E-466B-B981-46BD94C9B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23928162-1655-431B-B286-125277C9C2FA}" type="datetimeFigureOut">
              <a:rPr lang="en-US" smtClean="0">
                <a:solidFill>
                  <a:prstClr val="black"/>
                </a:solidFill>
              </a:rPr>
              <a:pPr/>
              <a:t>11/22/2025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90DC0-6B12-4592-8AAA-9E6521728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8524D-BF38-42F3-8624-5D7D96E1B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6BC8125-CCEF-4B4F-856D-041B98D8FA4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02312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C49E0-E2AE-4A72-BC0B-9055D5367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912A5-B7AD-4642-9CD8-56273B257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6A25C-E403-44DC-828C-17A7864084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23928162-1655-431B-B286-125277C9C2FA}" type="datetimeFigureOut">
              <a:rPr lang="en-US" smtClean="0">
                <a:solidFill>
                  <a:prstClr val="black"/>
                </a:solidFill>
              </a:rPr>
              <a:pPr/>
              <a:t>11/22/2025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A493B-A208-40DC-A83E-1EC03C7F9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5B9BB-1D2B-4034-8A06-03ADDDD7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6BC8125-CCEF-4B4F-856D-041B98D8FA4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99378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C97D4-1E8A-426B-8506-AE82420B2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44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DA897-E3E0-4D82-9CED-0B916237E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9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1pPr>
            <a:lvl2pPr marL="418475" indent="0">
              <a:buNone/>
              <a:defRPr sz="1831">
                <a:solidFill>
                  <a:schemeClr val="tx1">
                    <a:tint val="75000"/>
                  </a:schemeClr>
                </a:solidFill>
              </a:defRPr>
            </a:lvl2pPr>
            <a:lvl3pPr marL="836950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3pPr>
            <a:lvl4pPr marL="1255425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4pPr>
            <a:lvl5pPr marL="1673901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5pPr>
            <a:lvl6pPr marL="2092376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6pPr>
            <a:lvl7pPr marL="2510851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7pPr>
            <a:lvl8pPr marL="2929326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8pPr>
            <a:lvl9pPr marL="3347801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E1AF1-2445-4C10-9040-14A51DB8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23928162-1655-431B-B286-125277C9C2FA}" type="datetimeFigureOut">
              <a:rPr lang="en-US" smtClean="0">
                <a:solidFill>
                  <a:prstClr val="black"/>
                </a:solidFill>
              </a:rPr>
              <a:pPr/>
              <a:t>11/22/2025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540D1-BB39-414B-868B-42253048B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EB82E-A0B9-4BC6-A668-F5A12BFC6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6BC8125-CCEF-4B4F-856D-041B98D8FA4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8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1B37-20F2-BA4D-81D2-5614CE26E480}" type="datetime1">
              <a:rPr lang="en-ID" smtClean="0"/>
              <a:t>22/11/2025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#BelajarTanpaBatas DR. Deddi Nordiawan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692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46E71-B942-44F8-8F6B-7DEF0BCA7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AFA2D-D81E-46C1-9A32-43E3471077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0AC3F-6D31-41E6-A5F0-D091E1553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A1FB9-6D1F-4BB2-AD4F-864E680175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23928162-1655-431B-B286-125277C9C2FA}" type="datetimeFigureOut">
              <a:rPr lang="en-US" smtClean="0">
                <a:solidFill>
                  <a:prstClr val="black"/>
                </a:solidFill>
              </a:rPr>
              <a:pPr/>
              <a:t>11/22/2025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9C58C8-0104-4199-984B-8B022C00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115D7C-2FC3-4A44-B726-03C33E40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6BC8125-CCEF-4B4F-856D-041B98D8FA4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77159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1C77A-39EE-4B35-A91E-B8F924B18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F8382-02E6-4C38-9C9F-31220197C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97" b="1"/>
            </a:lvl1pPr>
            <a:lvl2pPr marL="418475" indent="0">
              <a:buNone/>
              <a:defRPr sz="1831" b="1"/>
            </a:lvl2pPr>
            <a:lvl3pPr marL="836950" indent="0">
              <a:buNone/>
              <a:defRPr sz="1648" b="1"/>
            </a:lvl3pPr>
            <a:lvl4pPr marL="1255425" indent="0">
              <a:buNone/>
              <a:defRPr sz="1464" b="1"/>
            </a:lvl4pPr>
            <a:lvl5pPr marL="1673901" indent="0">
              <a:buNone/>
              <a:defRPr sz="1464" b="1"/>
            </a:lvl5pPr>
            <a:lvl6pPr marL="2092376" indent="0">
              <a:buNone/>
              <a:defRPr sz="1464" b="1"/>
            </a:lvl6pPr>
            <a:lvl7pPr marL="2510851" indent="0">
              <a:buNone/>
              <a:defRPr sz="1464" b="1"/>
            </a:lvl7pPr>
            <a:lvl8pPr marL="2929326" indent="0">
              <a:buNone/>
              <a:defRPr sz="1464" b="1"/>
            </a:lvl8pPr>
            <a:lvl9pPr marL="3347801" indent="0">
              <a:buNone/>
              <a:defRPr sz="14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9CAED1-9FAE-403A-8BA7-D55D606AC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956D75-4ECA-46EE-8542-9D805463B9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97" b="1"/>
            </a:lvl1pPr>
            <a:lvl2pPr marL="418475" indent="0">
              <a:buNone/>
              <a:defRPr sz="1831" b="1"/>
            </a:lvl2pPr>
            <a:lvl3pPr marL="836950" indent="0">
              <a:buNone/>
              <a:defRPr sz="1648" b="1"/>
            </a:lvl3pPr>
            <a:lvl4pPr marL="1255425" indent="0">
              <a:buNone/>
              <a:defRPr sz="1464" b="1"/>
            </a:lvl4pPr>
            <a:lvl5pPr marL="1673901" indent="0">
              <a:buNone/>
              <a:defRPr sz="1464" b="1"/>
            </a:lvl5pPr>
            <a:lvl6pPr marL="2092376" indent="0">
              <a:buNone/>
              <a:defRPr sz="1464" b="1"/>
            </a:lvl6pPr>
            <a:lvl7pPr marL="2510851" indent="0">
              <a:buNone/>
              <a:defRPr sz="1464" b="1"/>
            </a:lvl7pPr>
            <a:lvl8pPr marL="2929326" indent="0">
              <a:buNone/>
              <a:defRPr sz="1464" b="1"/>
            </a:lvl8pPr>
            <a:lvl9pPr marL="3347801" indent="0">
              <a:buNone/>
              <a:defRPr sz="14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2E17E7-C53E-4E0D-8DC4-93677A583A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339781-80EB-491E-818B-769DF159E4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23928162-1655-431B-B286-125277C9C2FA}" type="datetimeFigureOut">
              <a:rPr lang="en-US" smtClean="0">
                <a:solidFill>
                  <a:prstClr val="black"/>
                </a:solidFill>
              </a:rPr>
              <a:pPr/>
              <a:t>11/22/2025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FF583F-B165-44D8-B7C7-38C3BC74B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B08D68-8D80-46F5-AABE-7D7D302A0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6BC8125-CCEF-4B4F-856D-041B98D8FA4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38655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1A352-F5E3-4FF0-90FA-A51F75487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8A0EC9-6274-42CC-A6EE-AF3D332D65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23928162-1655-431B-B286-125277C9C2FA}" type="datetimeFigureOut">
              <a:rPr lang="en-US" smtClean="0">
                <a:solidFill>
                  <a:prstClr val="black"/>
                </a:solidFill>
              </a:rPr>
              <a:pPr/>
              <a:t>11/22/2025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79C78E-45D8-4638-9546-08A3ED571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3BCBE3-D93F-42F9-BF34-03201F0C0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6BC8125-CCEF-4B4F-856D-041B98D8FA4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0919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4D148A-9E03-49AE-A8F4-47FC0D985C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23928162-1655-431B-B286-125277C9C2FA}" type="datetimeFigureOut">
              <a:rPr lang="en-US" smtClean="0">
                <a:solidFill>
                  <a:prstClr val="black"/>
                </a:solidFill>
              </a:rPr>
              <a:pPr/>
              <a:t>11/22/2025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ADFA82-59C1-4B06-89F5-0591EB6A6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C58D0-3A43-48C5-B2A4-737151926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6BC8125-CCEF-4B4F-856D-041B98D8FA4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7937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C9E61-57DD-464F-B75D-AF99F1D37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92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8210C-3F0B-4E52-A140-18B981A23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929"/>
            </a:lvl1pPr>
            <a:lvl2pPr>
              <a:defRPr sz="2563"/>
            </a:lvl2pPr>
            <a:lvl3pPr>
              <a:defRPr sz="2197"/>
            </a:lvl3pPr>
            <a:lvl4pPr>
              <a:defRPr sz="1831"/>
            </a:lvl4pPr>
            <a:lvl5pPr>
              <a:defRPr sz="1831"/>
            </a:lvl5pPr>
            <a:lvl6pPr>
              <a:defRPr sz="1831"/>
            </a:lvl6pPr>
            <a:lvl7pPr>
              <a:defRPr sz="1831"/>
            </a:lvl7pPr>
            <a:lvl8pPr>
              <a:defRPr sz="1831"/>
            </a:lvl8pPr>
            <a:lvl9pPr>
              <a:defRPr sz="18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189730-F2EC-411F-B5B6-E1D1A9DF9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4"/>
            </a:lvl1pPr>
            <a:lvl2pPr marL="418475" indent="0">
              <a:buNone/>
              <a:defRPr sz="1281"/>
            </a:lvl2pPr>
            <a:lvl3pPr marL="836950" indent="0">
              <a:buNone/>
              <a:defRPr sz="1098"/>
            </a:lvl3pPr>
            <a:lvl4pPr marL="1255425" indent="0">
              <a:buNone/>
              <a:defRPr sz="915"/>
            </a:lvl4pPr>
            <a:lvl5pPr marL="1673901" indent="0">
              <a:buNone/>
              <a:defRPr sz="915"/>
            </a:lvl5pPr>
            <a:lvl6pPr marL="2092376" indent="0">
              <a:buNone/>
              <a:defRPr sz="915"/>
            </a:lvl6pPr>
            <a:lvl7pPr marL="2510851" indent="0">
              <a:buNone/>
              <a:defRPr sz="915"/>
            </a:lvl7pPr>
            <a:lvl8pPr marL="2929326" indent="0">
              <a:buNone/>
              <a:defRPr sz="915"/>
            </a:lvl8pPr>
            <a:lvl9pPr marL="3347801" indent="0">
              <a:buNone/>
              <a:defRPr sz="9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8A04F6-5DCD-46F9-9CFA-96DF99B053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23928162-1655-431B-B286-125277C9C2FA}" type="datetimeFigureOut">
              <a:rPr lang="en-US" smtClean="0">
                <a:solidFill>
                  <a:prstClr val="black"/>
                </a:solidFill>
              </a:rPr>
              <a:pPr/>
              <a:t>11/22/2025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63E50C-C123-4897-ABEE-49435BC0D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682A9-CB1F-4B05-BAF8-4994C9141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6BC8125-CCEF-4B4F-856D-041B98D8FA4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3615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52376-F61C-4649-B3C6-FD4DAFBB5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92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387629-7BB2-4CCF-BC84-8BF0CB707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29"/>
            </a:lvl1pPr>
            <a:lvl2pPr marL="418475" indent="0">
              <a:buNone/>
              <a:defRPr sz="2563"/>
            </a:lvl2pPr>
            <a:lvl3pPr marL="836950" indent="0">
              <a:buNone/>
              <a:defRPr sz="2197"/>
            </a:lvl3pPr>
            <a:lvl4pPr marL="1255425" indent="0">
              <a:buNone/>
              <a:defRPr sz="1831"/>
            </a:lvl4pPr>
            <a:lvl5pPr marL="1673901" indent="0">
              <a:buNone/>
              <a:defRPr sz="1831"/>
            </a:lvl5pPr>
            <a:lvl6pPr marL="2092376" indent="0">
              <a:buNone/>
              <a:defRPr sz="1831"/>
            </a:lvl6pPr>
            <a:lvl7pPr marL="2510851" indent="0">
              <a:buNone/>
              <a:defRPr sz="1831"/>
            </a:lvl7pPr>
            <a:lvl8pPr marL="2929326" indent="0">
              <a:buNone/>
              <a:defRPr sz="1831"/>
            </a:lvl8pPr>
            <a:lvl9pPr marL="3347801" indent="0">
              <a:buNone/>
              <a:defRPr sz="1831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DA22C-CBF5-4038-A8D9-D076D5FB0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4"/>
            </a:lvl1pPr>
            <a:lvl2pPr marL="418475" indent="0">
              <a:buNone/>
              <a:defRPr sz="1281"/>
            </a:lvl2pPr>
            <a:lvl3pPr marL="836950" indent="0">
              <a:buNone/>
              <a:defRPr sz="1098"/>
            </a:lvl3pPr>
            <a:lvl4pPr marL="1255425" indent="0">
              <a:buNone/>
              <a:defRPr sz="915"/>
            </a:lvl4pPr>
            <a:lvl5pPr marL="1673901" indent="0">
              <a:buNone/>
              <a:defRPr sz="915"/>
            </a:lvl5pPr>
            <a:lvl6pPr marL="2092376" indent="0">
              <a:buNone/>
              <a:defRPr sz="915"/>
            </a:lvl6pPr>
            <a:lvl7pPr marL="2510851" indent="0">
              <a:buNone/>
              <a:defRPr sz="915"/>
            </a:lvl7pPr>
            <a:lvl8pPr marL="2929326" indent="0">
              <a:buNone/>
              <a:defRPr sz="915"/>
            </a:lvl8pPr>
            <a:lvl9pPr marL="3347801" indent="0">
              <a:buNone/>
              <a:defRPr sz="9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5CDF8B-06D2-4348-8FCE-D5461CB72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23928162-1655-431B-B286-125277C9C2FA}" type="datetimeFigureOut">
              <a:rPr lang="en-US" smtClean="0">
                <a:solidFill>
                  <a:prstClr val="black"/>
                </a:solidFill>
              </a:rPr>
              <a:pPr/>
              <a:t>11/22/2025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34661-6113-4EA1-AD39-3D216F0D1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4855E-B770-4A9A-AB7B-E5887BC99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6BC8125-CCEF-4B4F-856D-041B98D8FA4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00616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8EA6D-CF0C-477C-A564-DEC29381F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07493C-D8D1-4ED6-BE4D-F3DFCF798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6E72A-9065-42D1-9982-E88CEA0038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23928162-1655-431B-B286-125277C9C2FA}" type="datetimeFigureOut">
              <a:rPr lang="en-US" smtClean="0">
                <a:solidFill>
                  <a:prstClr val="black"/>
                </a:solidFill>
              </a:rPr>
              <a:pPr/>
              <a:t>11/22/2025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E3CF0-7571-40E2-BCD6-AEF118C89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5DD3C-991D-44A4-9804-339F7D9DF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6BC8125-CCEF-4B4F-856D-041B98D8FA4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11996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5F9BF4-7FE3-4A30-AB79-702A016201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9586D0-6279-45BD-AB34-D6C15ED99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CFD1C-BDD7-496B-9C36-D6632110A6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23928162-1655-431B-B286-125277C9C2FA}" type="datetimeFigureOut">
              <a:rPr lang="en-US" smtClean="0">
                <a:solidFill>
                  <a:prstClr val="black"/>
                </a:solidFill>
              </a:rPr>
              <a:pPr/>
              <a:t>11/22/2025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19B06-F21A-4673-82A1-BD347768B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8145F-DF1C-4C08-A0A7-7903329DD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6BC8125-CCEF-4B4F-856D-041B98D8FA4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4308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7845-603A-493C-8103-B4B2AD5F5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2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3B5C45-0FD9-419B-8845-92272468E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2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97"/>
            </a:lvl1pPr>
            <a:lvl2pPr marL="418481" indent="0" algn="ctr">
              <a:buNone/>
              <a:defRPr sz="1831"/>
            </a:lvl2pPr>
            <a:lvl3pPr marL="836962" indent="0" algn="ctr">
              <a:buNone/>
              <a:defRPr sz="1648"/>
            </a:lvl3pPr>
            <a:lvl4pPr marL="1255444" indent="0" algn="ctr">
              <a:buNone/>
              <a:defRPr sz="1464"/>
            </a:lvl4pPr>
            <a:lvl5pPr marL="1673925" indent="0" algn="ctr">
              <a:buNone/>
              <a:defRPr sz="1464"/>
            </a:lvl5pPr>
            <a:lvl6pPr marL="2092406" indent="0" algn="ctr">
              <a:buNone/>
              <a:defRPr sz="1464"/>
            </a:lvl6pPr>
            <a:lvl7pPr marL="2510888" indent="0" algn="ctr">
              <a:buNone/>
              <a:defRPr sz="1464"/>
            </a:lvl7pPr>
            <a:lvl8pPr marL="2929368" indent="0" algn="ctr">
              <a:buNone/>
              <a:defRPr sz="1464"/>
            </a:lvl8pPr>
            <a:lvl9pPr marL="3347851" indent="0" algn="ctr">
              <a:buNone/>
              <a:defRPr sz="146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01C54-F89E-466B-B981-46BD94C9B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23928162-1655-431B-B286-125277C9C2FA}" type="datetimeFigureOut">
              <a:rPr lang="en-US" smtClean="0">
                <a:solidFill>
                  <a:prstClr val="black"/>
                </a:solidFill>
              </a:rPr>
              <a:pPr/>
              <a:t>11/22/2025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90DC0-6B12-4592-8AAA-9E6521728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8524D-BF38-42F3-8624-5D7D96E1B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B6BC8125-CCEF-4B4F-856D-041B98D8FA4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75132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C49E0-E2AE-4A72-BC0B-9055D5367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912A5-B7AD-4642-9CD8-56273B257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6A25C-E403-44DC-828C-17A7864084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23928162-1655-431B-B286-125277C9C2FA}" type="datetimeFigureOut">
              <a:rPr lang="en-US" smtClean="0">
                <a:solidFill>
                  <a:prstClr val="black"/>
                </a:solidFill>
              </a:rPr>
              <a:pPr/>
              <a:t>11/22/2025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A493B-A208-40DC-A83E-1EC03C7F9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5B9BB-1D2B-4034-8A06-03ADDDD7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B6BC8125-CCEF-4B4F-856D-041B98D8FA4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60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DFB24-C77C-4489-A2CC-5D0852673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74E30F-C994-436B-8F09-AEA711DAB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6B3B9-54E3-4810-ADA0-CC8CB92C18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9BAF72-A5C7-4A96-8488-FCF038C795DC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2679D-4851-475B-BD90-2BC1A75BA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D4B7A-1E62-4DA6-AE35-3DB5ED65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116B1C-A675-4359-B4BC-3DFE3EAFE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505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C97D4-1E8A-426B-8506-AE82420B2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4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DA897-E3E0-4D82-9CED-0B916237E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7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1pPr>
            <a:lvl2pPr marL="418481" indent="0">
              <a:buNone/>
              <a:defRPr sz="1831">
                <a:solidFill>
                  <a:schemeClr val="tx1">
                    <a:tint val="75000"/>
                  </a:schemeClr>
                </a:solidFill>
              </a:defRPr>
            </a:lvl2pPr>
            <a:lvl3pPr marL="83696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3pPr>
            <a:lvl4pPr marL="1255444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4pPr>
            <a:lvl5pPr marL="1673925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5pPr>
            <a:lvl6pPr marL="2092406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6pPr>
            <a:lvl7pPr marL="2510888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7pPr>
            <a:lvl8pPr marL="2929368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8pPr>
            <a:lvl9pPr marL="3347851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E1AF1-2445-4C10-9040-14A51DB8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23928162-1655-431B-B286-125277C9C2FA}" type="datetimeFigureOut">
              <a:rPr lang="en-US" smtClean="0">
                <a:solidFill>
                  <a:prstClr val="black"/>
                </a:solidFill>
              </a:rPr>
              <a:pPr/>
              <a:t>11/22/2025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540D1-BB39-414B-868B-42253048B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EB82E-A0B9-4BC6-A668-F5A12BFC6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B6BC8125-CCEF-4B4F-856D-041B98D8FA4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48440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46E71-B942-44F8-8F6B-7DEF0BCA7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AFA2D-D81E-46C1-9A32-43E3471077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0AC3F-6D31-41E6-A5F0-D091E1553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A1FB9-6D1F-4BB2-AD4F-864E680175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23928162-1655-431B-B286-125277C9C2FA}" type="datetimeFigureOut">
              <a:rPr lang="en-US" smtClean="0">
                <a:solidFill>
                  <a:prstClr val="black"/>
                </a:solidFill>
              </a:rPr>
              <a:pPr/>
              <a:t>11/22/2025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9C58C8-0104-4199-984B-8B022C00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115D7C-2FC3-4A44-B726-03C33E40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B6BC8125-CCEF-4B4F-856D-041B98D8FA4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1826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1C77A-39EE-4B35-A91E-B8F924B18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F8382-02E6-4C38-9C9F-31220197C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97" b="1"/>
            </a:lvl1pPr>
            <a:lvl2pPr marL="418481" indent="0">
              <a:buNone/>
              <a:defRPr sz="1831" b="1"/>
            </a:lvl2pPr>
            <a:lvl3pPr marL="836962" indent="0">
              <a:buNone/>
              <a:defRPr sz="1648" b="1"/>
            </a:lvl3pPr>
            <a:lvl4pPr marL="1255444" indent="0">
              <a:buNone/>
              <a:defRPr sz="1464" b="1"/>
            </a:lvl4pPr>
            <a:lvl5pPr marL="1673925" indent="0">
              <a:buNone/>
              <a:defRPr sz="1464" b="1"/>
            </a:lvl5pPr>
            <a:lvl6pPr marL="2092406" indent="0">
              <a:buNone/>
              <a:defRPr sz="1464" b="1"/>
            </a:lvl6pPr>
            <a:lvl7pPr marL="2510888" indent="0">
              <a:buNone/>
              <a:defRPr sz="1464" b="1"/>
            </a:lvl7pPr>
            <a:lvl8pPr marL="2929368" indent="0">
              <a:buNone/>
              <a:defRPr sz="1464" b="1"/>
            </a:lvl8pPr>
            <a:lvl9pPr marL="3347851" indent="0">
              <a:buNone/>
              <a:defRPr sz="14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9CAED1-9FAE-403A-8BA7-D55D606AC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956D75-4ECA-46EE-8542-9D805463B9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97" b="1"/>
            </a:lvl1pPr>
            <a:lvl2pPr marL="418481" indent="0">
              <a:buNone/>
              <a:defRPr sz="1831" b="1"/>
            </a:lvl2pPr>
            <a:lvl3pPr marL="836962" indent="0">
              <a:buNone/>
              <a:defRPr sz="1648" b="1"/>
            </a:lvl3pPr>
            <a:lvl4pPr marL="1255444" indent="0">
              <a:buNone/>
              <a:defRPr sz="1464" b="1"/>
            </a:lvl4pPr>
            <a:lvl5pPr marL="1673925" indent="0">
              <a:buNone/>
              <a:defRPr sz="1464" b="1"/>
            </a:lvl5pPr>
            <a:lvl6pPr marL="2092406" indent="0">
              <a:buNone/>
              <a:defRPr sz="1464" b="1"/>
            </a:lvl6pPr>
            <a:lvl7pPr marL="2510888" indent="0">
              <a:buNone/>
              <a:defRPr sz="1464" b="1"/>
            </a:lvl7pPr>
            <a:lvl8pPr marL="2929368" indent="0">
              <a:buNone/>
              <a:defRPr sz="1464" b="1"/>
            </a:lvl8pPr>
            <a:lvl9pPr marL="3347851" indent="0">
              <a:buNone/>
              <a:defRPr sz="14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2E17E7-C53E-4E0D-8DC4-93677A583A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339781-80EB-491E-818B-769DF159E4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23928162-1655-431B-B286-125277C9C2FA}" type="datetimeFigureOut">
              <a:rPr lang="en-US" smtClean="0">
                <a:solidFill>
                  <a:prstClr val="black"/>
                </a:solidFill>
              </a:rPr>
              <a:pPr/>
              <a:t>11/22/2025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FF583F-B165-44D8-B7C7-38C3BC74B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B08D68-8D80-46F5-AABE-7D7D302A0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B6BC8125-CCEF-4B4F-856D-041B98D8FA4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3763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1A352-F5E3-4FF0-90FA-A51F75487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8A0EC9-6274-42CC-A6EE-AF3D332D65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23928162-1655-431B-B286-125277C9C2FA}" type="datetimeFigureOut">
              <a:rPr lang="en-US" smtClean="0">
                <a:solidFill>
                  <a:prstClr val="black"/>
                </a:solidFill>
              </a:rPr>
              <a:pPr/>
              <a:t>11/22/2025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79C78E-45D8-4638-9546-08A3ED571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3BCBE3-D93F-42F9-BF34-03201F0C0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B6BC8125-CCEF-4B4F-856D-041B98D8FA4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86230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90129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C9E61-57DD-464F-B75D-AF99F1D37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92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8210C-3F0B-4E52-A140-18B981A23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929"/>
            </a:lvl1pPr>
            <a:lvl2pPr>
              <a:defRPr sz="2563"/>
            </a:lvl2pPr>
            <a:lvl3pPr>
              <a:defRPr sz="2197"/>
            </a:lvl3pPr>
            <a:lvl4pPr>
              <a:defRPr sz="1831"/>
            </a:lvl4pPr>
            <a:lvl5pPr>
              <a:defRPr sz="1831"/>
            </a:lvl5pPr>
            <a:lvl6pPr>
              <a:defRPr sz="1831"/>
            </a:lvl6pPr>
            <a:lvl7pPr>
              <a:defRPr sz="1831"/>
            </a:lvl7pPr>
            <a:lvl8pPr>
              <a:defRPr sz="1831"/>
            </a:lvl8pPr>
            <a:lvl9pPr>
              <a:defRPr sz="18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189730-F2EC-411F-B5B6-E1D1A9DF9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4"/>
            </a:lvl1pPr>
            <a:lvl2pPr marL="418481" indent="0">
              <a:buNone/>
              <a:defRPr sz="1281"/>
            </a:lvl2pPr>
            <a:lvl3pPr marL="836962" indent="0">
              <a:buNone/>
              <a:defRPr sz="1098"/>
            </a:lvl3pPr>
            <a:lvl4pPr marL="1255444" indent="0">
              <a:buNone/>
              <a:defRPr sz="915"/>
            </a:lvl4pPr>
            <a:lvl5pPr marL="1673925" indent="0">
              <a:buNone/>
              <a:defRPr sz="915"/>
            </a:lvl5pPr>
            <a:lvl6pPr marL="2092406" indent="0">
              <a:buNone/>
              <a:defRPr sz="915"/>
            </a:lvl6pPr>
            <a:lvl7pPr marL="2510888" indent="0">
              <a:buNone/>
              <a:defRPr sz="915"/>
            </a:lvl7pPr>
            <a:lvl8pPr marL="2929368" indent="0">
              <a:buNone/>
              <a:defRPr sz="915"/>
            </a:lvl8pPr>
            <a:lvl9pPr marL="3347851" indent="0">
              <a:buNone/>
              <a:defRPr sz="9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8A04F6-5DCD-46F9-9CFA-96DF99B053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23928162-1655-431B-B286-125277C9C2FA}" type="datetimeFigureOut">
              <a:rPr lang="en-US" smtClean="0">
                <a:solidFill>
                  <a:prstClr val="black"/>
                </a:solidFill>
              </a:rPr>
              <a:pPr/>
              <a:t>11/22/2025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63E50C-C123-4897-ABEE-49435BC0D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682A9-CB1F-4B05-BAF8-4994C9141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B6BC8125-CCEF-4B4F-856D-041B98D8FA4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73925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52376-F61C-4649-B3C6-FD4DAFBB5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92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387629-7BB2-4CCF-BC84-8BF0CB707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29"/>
            </a:lvl1pPr>
            <a:lvl2pPr marL="418481" indent="0">
              <a:buNone/>
              <a:defRPr sz="2563"/>
            </a:lvl2pPr>
            <a:lvl3pPr marL="836962" indent="0">
              <a:buNone/>
              <a:defRPr sz="2197"/>
            </a:lvl3pPr>
            <a:lvl4pPr marL="1255444" indent="0">
              <a:buNone/>
              <a:defRPr sz="1831"/>
            </a:lvl4pPr>
            <a:lvl5pPr marL="1673925" indent="0">
              <a:buNone/>
              <a:defRPr sz="1831"/>
            </a:lvl5pPr>
            <a:lvl6pPr marL="2092406" indent="0">
              <a:buNone/>
              <a:defRPr sz="1831"/>
            </a:lvl6pPr>
            <a:lvl7pPr marL="2510888" indent="0">
              <a:buNone/>
              <a:defRPr sz="1831"/>
            </a:lvl7pPr>
            <a:lvl8pPr marL="2929368" indent="0">
              <a:buNone/>
              <a:defRPr sz="1831"/>
            </a:lvl8pPr>
            <a:lvl9pPr marL="3347851" indent="0">
              <a:buNone/>
              <a:defRPr sz="1831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DA22C-CBF5-4038-A8D9-D076D5FB0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4"/>
            </a:lvl1pPr>
            <a:lvl2pPr marL="418481" indent="0">
              <a:buNone/>
              <a:defRPr sz="1281"/>
            </a:lvl2pPr>
            <a:lvl3pPr marL="836962" indent="0">
              <a:buNone/>
              <a:defRPr sz="1098"/>
            </a:lvl3pPr>
            <a:lvl4pPr marL="1255444" indent="0">
              <a:buNone/>
              <a:defRPr sz="915"/>
            </a:lvl4pPr>
            <a:lvl5pPr marL="1673925" indent="0">
              <a:buNone/>
              <a:defRPr sz="915"/>
            </a:lvl5pPr>
            <a:lvl6pPr marL="2092406" indent="0">
              <a:buNone/>
              <a:defRPr sz="915"/>
            </a:lvl6pPr>
            <a:lvl7pPr marL="2510888" indent="0">
              <a:buNone/>
              <a:defRPr sz="915"/>
            </a:lvl7pPr>
            <a:lvl8pPr marL="2929368" indent="0">
              <a:buNone/>
              <a:defRPr sz="915"/>
            </a:lvl8pPr>
            <a:lvl9pPr marL="3347851" indent="0">
              <a:buNone/>
              <a:defRPr sz="9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5CDF8B-06D2-4348-8FCE-D5461CB72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23928162-1655-431B-B286-125277C9C2FA}" type="datetimeFigureOut">
              <a:rPr lang="en-US" smtClean="0">
                <a:solidFill>
                  <a:prstClr val="black"/>
                </a:solidFill>
              </a:rPr>
              <a:pPr/>
              <a:t>11/22/2025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34661-6113-4EA1-AD39-3D216F0D1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4855E-B770-4A9A-AB7B-E5887BC99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B6BC8125-CCEF-4B4F-856D-041B98D8FA4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39922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8EA6D-CF0C-477C-A564-DEC29381F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07493C-D8D1-4ED6-BE4D-F3DFCF798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6E72A-9065-42D1-9982-E88CEA0038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23928162-1655-431B-B286-125277C9C2FA}" type="datetimeFigureOut">
              <a:rPr lang="en-US" smtClean="0">
                <a:solidFill>
                  <a:prstClr val="black"/>
                </a:solidFill>
              </a:rPr>
              <a:pPr/>
              <a:t>11/22/2025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E3CF0-7571-40E2-BCD6-AEF118C89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5DD3C-991D-44A4-9804-339F7D9DF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B6BC8125-CCEF-4B4F-856D-041B98D8FA4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1739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5F9BF4-7FE3-4A30-AB79-702A016201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9586D0-6279-45BD-AB34-D6C15ED99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CFD1C-BDD7-496B-9C36-D6632110A6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23928162-1655-431B-B286-125277C9C2FA}" type="datetimeFigureOut">
              <a:rPr lang="en-US" smtClean="0">
                <a:solidFill>
                  <a:prstClr val="black"/>
                </a:solidFill>
              </a:rPr>
              <a:pPr/>
              <a:t>11/22/2025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19B06-F21A-4673-82A1-BD347768B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8145F-DF1C-4C08-A0A7-7903329DD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B6BC8125-CCEF-4B4F-856D-041B98D8FA4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6265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83DBF-C7AE-7C40-A4D2-D9BB5A9E31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E01DF5-D502-AE4F-AD36-91278AE19C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9B7A6-3A3A-B74E-9499-7FE5D0195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D4C5-5FC2-474D-B10C-9386B912F763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DCFCA-59FA-094A-933D-7F3CA6751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82A8E-922E-C142-87EC-846A95471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358E-332C-1B4A-A0D5-5CC83C068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42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9F70C-7BED-4FE5-955C-34743F1F5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86832-3C4F-48F3-A55F-5DCC939DF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68B9F-1FD0-4844-961C-6F85D2EC57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9BAF72-A5C7-4A96-8488-FCF038C795DC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DDC2C-F7C3-4E9D-A504-72F170E81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5943F-390E-41B7-BF8E-B0DB75921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116B1C-A675-4359-B4BC-3DFE3EAFE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2826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82D15-9EE1-7B44-A463-1A0899106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9C6B0-FCE2-3245-A5D2-2E2E2969C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4E86C-86E4-B247-A2DE-F6B6E4612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D4C5-5FC2-474D-B10C-9386B912F763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6DBA3-20CA-4749-AD5C-7A520CECB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5C3A1-356B-3A4A-85C1-C845A0904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358E-332C-1B4A-A0D5-5CC83C068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0416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EA196-F118-1741-B190-EE0CBBE90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445C7-56D1-D143-A4B5-CD15497F5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D6B52-2AE6-CA4C-A2DF-905F35C2B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D4C5-5FC2-474D-B10C-9386B912F763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E9DE-50FA-2E4F-8C46-72966888E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0F0B7-30A0-7E43-9943-112FA5C1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358E-332C-1B4A-A0D5-5CC83C068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3229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AFB4F-BA3E-7A44-BD1F-78C855B51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79B05-6C63-F44B-AE94-B44357348B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89987A-5D08-CA42-9130-3FDE013B7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082315-BE2D-0A44-B051-407536006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D4C5-5FC2-474D-B10C-9386B912F763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75A524-1ED1-2243-BD75-E081266E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133AB-BB5F-FC4E-8521-5868C8850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358E-332C-1B4A-A0D5-5CC83C068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306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7D816-D957-3A46-BDCC-055B0901B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5C902-E8F7-AE43-BBB0-C2E44BD32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571592-2A76-6141-B9B0-D158E139F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561C83-42DA-8B48-AEE8-EEC6E2FAC5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950D05-62BA-1C43-A8E4-8D3D706B83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E5A6D4-37DE-B541-8924-CB498720B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D4C5-5FC2-474D-B10C-9386B912F763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6852D9-2306-2E4A-BD27-A8864318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0548BF-1B66-E443-A840-C267A9F3C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358E-332C-1B4A-A0D5-5CC83C068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3460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C7787-1867-E74A-B7F4-BFDB22A8E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67E92-B788-544A-8C11-C657D8F52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D4C5-5FC2-474D-B10C-9386B912F763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9E626C-AB02-5646-9D7B-02604AAF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59CCBE-A1E9-C544-9177-7BBA9F2CD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358E-332C-1B4A-A0D5-5CC83C068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2183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993BF3-019C-4A4A-B910-7679E41E4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D4C5-5FC2-474D-B10C-9386B912F763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B77B47-4273-3843-A2EE-B39546808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645D1-3450-E241-8290-3F5E28751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358E-332C-1B4A-A0D5-5CC83C068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5986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060D6-D519-3143-AAF2-D21C9D084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A9953-C854-2C45-B413-8617F423C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2825B-7A06-D643-B0F8-DD3CFE5CA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587D1-A5AB-7544-AF2D-403AEBDD0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D4C5-5FC2-474D-B10C-9386B912F763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A6204-5BC5-564C-9DBE-D50C59420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96160-FA54-944A-893A-EC7CB1328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358E-332C-1B4A-A0D5-5CC83C068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2629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E978B-41C7-9A4A-9697-6258EBA92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8B265A-86ED-8D4D-9987-EB2913504D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86E692-EA9C-094D-8D73-61BC94AB1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36447-77CA-A844-B3EC-2FAD5B0A6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D4C5-5FC2-474D-B10C-9386B912F763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3866F-4B18-4B4C-A224-39C3DAA28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662B2-313B-2B4A-96C4-EA6BCB701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358E-332C-1B4A-A0D5-5CC83C068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039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F6B3B-C534-5D40-83CB-9DD9214AE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B3D890-CF2F-064C-B5FB-D9DF3E66EC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467DF-1C84-6941-8520-688AF1C1F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D4C5-5FC2-474D-B10C-9386B912F763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15CA2-8915-FD49-8FE8-55D7A9E43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C6D89-7948-4A42-8426-8EB2AAA4A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358E-332C-1B4A-A0D5-5CC83C068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1611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D6B81B-6ADC-734A-972E-3C26CF884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D65611-B21D-9445-A7F2-67AD7A0F1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A0A0F-63E0-ED4B-A5CA-A0CFBC080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D4C5-5FC2-474D-B10C-9386B912F763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544DE-2AE2-B544-8F83-2C3035D96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0D3FF-B80E-B54E-BF05-B05D3A7E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358E-332C-1B4A-A0D5-5CC83C068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2F618-7642-43CE-9398-DA21F4A90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59CD6-FF55-491E-8E29-E895C54BA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AA59D-5AC5-43DE-AD0E-C74BECB40F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9BAF72-A5C7-4A96-8488-FCF038C795DC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53717-42C4-4EB1-8E8B-013E5E2D4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F181B-0EAB-45A9-8760-0B6ABFDBF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116B1C-A675-4359-B4BC-3DFE3EAFE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3673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53520" y="6414706"/>
            <a:ext cx="64008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46F3F-274D-499B-ABBE-824EB4ABDC3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17870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723AE-D298-495B-A488-6381E7467D8B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33CF-280B-4B70-8CDB-A3C52FC74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6842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723AE-D298-495B-A488-6381E7467D8B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33CF-280B-4B70-8CDB-A3C52FC74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4335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723AE-D298-495B-A488-6381E7467D8B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33CF-280B-4B70-8CDB-A3C52FC74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1924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723AE-D298-495B-A488-6381E7467D8B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33CF-280B-4B70-8CDB-A3C52FC74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8242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723AE-D298-495B-A488-6381E7467D8B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33CF-280B-4B70-8CDB-A3C52FC74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8873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723AE-D298-495B-A488-6381E7467D8B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33CF-280B-4B70-8CDB-A3C52FC74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5512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723AE-D298-495B-A488-6381E7467D8B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33CF-280B-4B70-8CDB-A3C52FC74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8409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723AE-D298-495B-A488-6381E7467D8B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33CF-280B-4B70-8CDB-A3C52FC74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7503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723AE-D298-495B-A488-6381E7467D8B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33CF-280B-4B70-8CDB-A3C52FC74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91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1DC80-856A-49DB-A5AF-A315ACE11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8BD0C-076E-4FE1-A973-79C4E19851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28F1CA-A685-4712-A999-4371BA9AC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AD178-C632-4022-8A90-3962880C50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9BAF72-A5C7-4A96-8488-FCF038C795DC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3E9D8E-2BEB-4E81-B906-79132E9B9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820E7-8A11-45B6-984D-F223A05D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116B1C-A675-4359-B4BC-3DFE3EAFE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2726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723AE-D298-495B-A488-6381E7467D8B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33CF-280B-4B70-8CDB-A3C52FC74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4251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723AE-D298-495B-A488-6381E7467D8B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33CF-280B-4B70-8CDB-A3C52FC74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6260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22"/>
          <p:cNvGrpSpPr/>
          <p:nvPr userDrawn="1"/>
        </p:nvGrpSpPr>
        <p:grpSpPr>
          <a:xfrm>
            <a:off x="7690813" y="-9527"/>
            <a:ext cx="4510712" cy="1287974"/>
            <a:chOff x="7690813" y="-9527"/>
            <a:chExt cx="4510712" cy="1287974"/>
          </a:xfrm>
        </p:grpSpPr>
        <p:sp>
          <p:nvSpPr>
            <p:cNvPr id="1048595" name="Freeform: Shape 2"/>
            <p:cNvSpPr/>
            <p:nvPr userDrawn="1"/>
          </p:nvSpPr>
          <p:spPr>
            <a:xfrm rot="9719239">
              <a:off x="8748655" y="451183"/>
              <a:ext cx="1000612" cy="800490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8596" name="Freeform: Shape 3"/>
            <p:cNvSpPr/>
            <p:nvPr userDrawn="1"/>
          </p:nvSpPr>
          <p:spPr>
            <a:xfrm>
              <a:off x="10392406" y="-9525"/>
              <a:ext cx="800490" cy="800490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8597" name="Freeform: Shape 4"/>
            <p:cNvSpPr/>
            <p:nvPr userDrawn="1"/>
          </p:nvSpPr>
          <p:spPr>
            <a:xfrm>
              <a:off x="11601157" y="-9525"/>
              <a:ext cx="600368" cy="800490"/>
            </a:xfrm>
            <a:custGeom>
              <a:avLst/>
              <a:gdLst>
                <a:gd name="connsiteX0" fmla="*/ 220672 w 442678"/>
                <a:gd name="connsiteY0" fmla="*/ 1219 h 590237"/>
                <a:gd name="connsiteX1" fmla="*/ 420228 w 442678"/>
                <a:gd name="connsiteY1" fmla="*/ 516 h 590237"/>
                <a:gd name="connsiteX2" fmla="*/ 443416 w 442678"/>
                <a:gd name="connsiteY2" fmla="*/ 23002 h 590237"/>
                <a:gd name="connsiteX3" fmla="*/ 443416 w 442678"/>
                <a:gd name="connsiteY3" fmla="*/ 420007 h 590237"/>
                <a:gd name="connsiteX4" fmla="*/ 419526 w 442678"/>
                <a:gd name="connsiteY4" fmla="*/ 443897 h 590237"/>
                <a:gd name="connsiteX5" fmla="*/ 304289 w 442678"/>
                <a:gd name="connsiteY5" fmla="*/ 443194 h 590237"/>
                <a:gd name="connsiteX6" fmla="*/ 274777 w 442678"/>
                <a:gd name="connsiteY6" fmla="*/ 453734 h 590237"/>
                <a:gd name="connsiteX7" fmla="*/ 275480 w 442678"/>
                <a:gd name="connsiteY7" fmla="*/ 481841 h 590237"/>
                <a:gd name="connsiteX8" fmla="*/ 302181 w 442678"/>
                <a:gd name="connsiteY8" fmla="*/ 536649 h 590237"/>
                <a:gd name="connsiteX9" fmla="*/ 244562 w 442678"/>
                <a:gd name="connsiteY9" fmla="*/ 589349 h 590237"/>
                <a:gd name="connsiteX10" fmla="*/ 147595 w 442678"/>
                <a:gd name="connsiteY10" fmla="*/ 552107 h 590237"/>
                <a:gd name="connsiteX11" fmla="*/ 160243 w 442678"/>
                <a:gd name="connsiteY11" fmla="*/ 487462 h 590237"/>
                <a:gd name="connsiteX12" fmla="*/ 175701 w 442678"/>
                <a:gd name="connsiteY12" fmla="*/ 464977 h 590237"/>
                <a:gd name="connsiteX13" fmla="*/ 144081 w 442678"/>
                <a:gd name="connsiteY13" fmla="*/ 443194 h 590237"/>
                <a:gd name="connsiteX14" fmla="*/ 23926 w 442678"/>
                <a:gd name="connsiteY14" fmla="*/ 443897 h 590237"/>
                <a:gd name="connsiteX15" fmla="*/ 35 w 442678"/>
                <a:gd name="connsiteY15" fmla="*/ 419304 h 590237"/>
                <a:gd name="connsiteX16" fmla="*/ 35 w 442678"/>
                <a:gd name="connsiteY16" fmla="*/ 301959 h 590237"/>
                <a:gd name="connsiteX17" fmla="*/ 25331 w 442678"/>
                <a:gd name="connsiteY17" fmla="*/ 256989 h 590237"/>
                <a:gd name="connsiteX18" fmla="*/ 54843 w 442678"/>
                <a:gd name="connsiteY18" fmla="*/ 259799 h 590237"/>
                <a:gd name="connsiteX19" fmla="*/ 129325 w 442678"/>
                <a:gd name="connsiteY19" fmla="*/ 273852 h 590237"/>
                <a:gd name="connsiteX20" fmla="*/ 132839 w 442678"/>
                <a:gd name="connsiteY20" fmla="*/ 174074 h 590237"/>
                <a:gd name="connsiteX21" fmla="*/ 63275 w 442678"/>
                <a:gd name="connsiteY21" fmla="*/ 172669 h 590237"/>
                <a:gd name="connsiteX22" fmla="*/ 36574 w 442678"/>
                <a:gd name="connsiteY22" fmla="*/ 190938 h 590237"/>
                <a:gd name="connsiteX23" fmla="*/ 2143 w 442678"/>
                <a:gd name="connsiteY23" fmla="*/ 155805 h 590237"/>
                <a:gd name="connsiteX24" fmla="*/ 738 w 442678"/>
                <a:gd name="connsiteY24" fmla="*/ 11056 h 590237"/>
                <a:gd name="connsiteX25" fmla="*/ 21115 w 442678"/>
                <a:gd name="connsiteY25" fmla="*/ 1219 h 590237"/>
                <a:gd name="connsiteX26" fmla="*/ 220672 w 442678"/>
                <a:gd name="connsiteY26" fmla="*/ 1219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590237">
                  <a:moveTo>
                    <a:pt x="220672" y="1219"/>
                  </a:moveTo>
                  <a:cubicBezTo>
                    <a:pt x="287425" y="1219"/>
                    <a:pt x="354178" y="1922"/>
                    <a:pt x="420228" y="516"/>
                  </a:cubicBezTo>
                  <a:cubicBezTo>
                    <a:pt x="437795" y="516"/>
                    <a:pt x="443416" y="4732"/>
                    <a:pt x="443416" y="23002"/>
                  </a:cubicBezTo>
                  <a:cubicBezTo>
                    <a:pt x="442714" y="155102"/>
                    <a:pt x="442714" y="287906"/>
                    <a:pt x="443416" y="420007"/>
                  </a:cubicBezTo>
                  <a:cubicBezTo>
                    <a:pt x="443416" y="438978"/>
                    <a:pt x="438498" y="444600"/>
                    <a:pt x="419526" y="443897"/>
                  </a:cubicBezTo>
                  <a:cubicBezTo>
                    <a:pt x="381582" y="442492"/>
                    <a:pt x="342935" y="443194"/>
                    <a:pt x="304289" y="443194"/>
                  </a:cubicBezTo>
                  <a:cubicBezTo>
                    <a:pt x="293046" y="443194"/>
                    <a:pt x="283209" y="444600"/>
                    <a:pt x="274777" y="453734"/>
                  </a:cubicBezTo>
                  <a:cubicBezTo>
                    <a:pt x="264940" y="463572"/>
                    <a:pt x="261426" y="472004"/>
                    <a:pt x="275480" y="481841"/>
                  </a:cubicBezTo>
                  <a:cubicBezTo>
                    <a:pt x="294451" y="494489"/>
                    <a:pt x="310613" y="511353"/>
                    <a:pt x="302181" y="536649"/>
                  </a:cubicBezTo>
                  <a:cubicBezTo>
                    <a:pt x="293046" y="564053"/>
                    <a:pt x="274777" y="583025"/>
                    <a:pt x="244562" y="589349"/>
                  </a:cubicBezTo>
                  <a:cubicBezTo>
                    <a:pt x="200997" y="597781"/>
                    <a:pt x="167269" y="585133"/>
                    <a:pt x="147595" y="552107"/>
                  </a:cubicBezTo>
                  <a:cubicBezTo>
                    <a:pt x="132136" y="526811"/>
                    <a:pt x="136352" y="509948"/>
                    <a:pt x="160243" y="487462"/>
                  </a:cubicBezTo>
                  <a:cubicBezTo>
                    <a:pt x="167269" y="481138"/>
                    <a:pt x="181323" y="478328"/>
                    <a:pt x="175701" y="464977"/>
                  </a:cubicBezTo>
                  <a:cubicBezTo>
                    <a:pt x="170080" y="452329"/>
                    <a:pt x="159540" y="443194"/>
                    <a:pt x="144081" y="443194"/>
                  </a:cubicBezTo>
                  <a:cubicBezTo>
                    <a:pt x="104030" y="443194"/>
                    <a:pt x="63978" y="441789"/>
                    <a:pt x="23926" y="443897"/>
                  </a:cubicBezTo>
                  <a:cubicBezTo>
                    <a:pt x="4251" y="444600"/>
                    <a:pt x="35" y="438276"/>
                    <a:pt x="35" y="419304"/>
                  </a:cubicBezTo>
                  <a:cubicBezTo>
                    <a:pt x="1441" y="379955"/>
                    <a:pt x="738" y="340605"/>
                    <a:pt x="35" y="301959"/>
                  </a:cubicBezTo>
                  <a:cubicBezTo>
                    <a:pt x="-667" y="281582"/>
                    <a:pt x="9170" y="267528"/>
                    <a:pt x="25331" y="256989"/>
                  </a:cubicBezTo>
                  <a:cubicBezTo>
                    <a:pt x="35871" y="249962"/>
                    <a:pt x="45006" y="250665"/>
                    <a:pt x="54843" y="259799"/>
                  </a:cubicBezTo>
                  <a:cubicBezTo>
                    <a:pt x="94895" y="297743"/>
                    <a:pt x="103327" y="299148"/>
                    <a:pt x="129325" y="273852"/>
                  </a:cubicBezTo>
                  <a:cubicBezTo>
                    <a:pt x="153919" y="249259"/>
                    <a:pt x="156027" y="200073"/>
                    <a:pt x="132839" y="174074"/>
                  </a:cubicBezTo>
                  <a:cubicBezTo>
                    <a:pt x="107543" y="144562"/>
                    <a:pt x="87868" y="144562"/>
                    <a:pt x="63275" y="172669"/>
                  </a:cubicBezTo>
                  <a:cubicBezTo>
                    <a:pt x="56248" y="181101"/>
                    <a:pt x="50627" y="195154"/>
                    <a:pt x="36574" y="190938"/>
                  </a:cubicBezTo>
                  <a:cubicBezTo>
                    <a:pt x="19007" y="186019"/>
                    <a:pt x="2846" y="174074"/>
                    <a:pt x="2143" y="155805"/>
                  </a:cubicBezTo>
                  <a:cubicBezTo>
                    <a:pt x="-667" y="107321"/>
                    <a:pt x="738" y="58837"/>
                    <a:pt x="738" y="11056"/>
                  </a:cubicBezTo>
                  <a:cubicBezTo>
                    <a:pt x="738" y="-5105"/>
                    <a:pt x="13386" y="1219"/>
                    <a:pt x="21115" y="1219"/>
                  </a:cubicBezTo>
                  <a:cubicBezTo>
                    <a:pt x="87868" y="1219"/>
                    <a:pt x="153919" y="1219"/>
                    <a:pt x="220672" y="121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8598" name="Freeform: Shape 5"/>
            <p:cNvSpPr/>
            <p:nvPr userDrawn="1"/>
          </p:nvSpPr>
          <p:spPr>
            <a:xfrm>
              <a:off x="10992752" y="-9525"/>
              <a:ext cx="800490" cy="600368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8599" name="Freeform: Shape 8"/>
            <p:cNvSpPr/>
            <p:nvPr userDrawn="1"/>
          </p:nvSpPr>
          <p:spPr>
            <a:xfrm>
              <a:off x="10197806" y="580875"/>
              <a:ext cx="1000612" cy="600368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8600" name="Freeform: Shape 9"/>
            <p:cNvSpPr/>
            <p:nvPr userDrawn="1"/>
          </p:nvSpPr>
          <p:spPr>
            <a:xfrm>
              <a:off x="10998829" y="380752"/>
              <a:ext cx="600368" cy="800490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8601" name="Freeform: Shape 12"/>
            <p:cNvSpPr/>
            <p:nvPr userDrawn="1"/>
          </p:nvSpPr>
          <p:spPr>
            <a:xfrm>
              <a:off x="11401036" y="580875"/>
              <a:ext cx="800489" cy="600367"/>
            </a:xfrm>
            <a:custGeom>
              <a:avLst/>
              <a:gdLst>
                <a:gd name="connsiteX0" fmla="*/ 591733 w 590237"/>
                <a:gd name="connsiteY0" fmla="*/ 225014 h 442678"/>
                <a:gd name="connsiteX1" fmla="*/ 592436 w 590237"/>
                <a:gd name="connsiteY1" fmla="*/ 425273 h 442678"/>
                <a:gd name="connsiteX2" fmla="*/ 572761 w 590237"/>
                <a:gd name="connsiteY2" fmla="*/ 444948 h 442678"/>
                <a:gd name="connsiteX3" fmla="*/ 170135 w 590237"/>
                <a:gd name="connsiteY3" fmla="*/ 444948 h 442678"/>
                <a:gd name="connsiteX4" fmla="*/ 149758 w 590237"/>
                <a:gd name="connsiteY4" fmla="*/ 423165 h 442678"/>
                <a:gd name="connsiteX5" fmla="*/ 150460 w 590237"/>
                <a:gd name="connsiteY5" fmla="*/ 313549 h 442678"/>
                <a:gd name="connsiteX6" fmla="*/ 145542 w 590237"/>
                <a:gd name="connsiteY6" fmla="*/ 284038 h 442678"/>
                <a:gd name="connsiteX7" fmla="*/ 108300 w 590237"/>
                <a:gd name="connsiteY7" fmla="*/ 279822 h 442678"/>
                <a:gd name="connsiteX8" fmla="*/ 21170 w 590237"/>
                <a:gd name="connsiteY8" fmla="*/ 281227 h 442678"/>
                <a:gd name="connsiteX9" fmla="*/ 42953 w 590237"/>
                <a:gd name="connsiteY9" fmla="*/ 147018 h 442678"/>
                <a:gd name="connsiteX10" fmla="*/ 103382 w 590237"/>
                <a:gd name="connsiteY10" fmla="*/ 160369 h 442678"/>
                <a:gd name="connsiteX11" fmla="*/ 127272 w 590237"/>
                <a:gd name="connsiteY11" fmla="*/ 177233 h 442678"/>
                <a:gd name="connsiteX12" fmla="*/ 149758 w 590237"/>
                <a:gd name="connsiteY12" fmla="*/ 142802 h 442678"/>
                <a:gd name="connsiteX13" fmla="*/ 149758 w 590237"/>
                <a:gd name="connsiteY13" fmla="*/ 24755 h 442678"/>
                <a:gd name="connsiteX14" fmla="*/ 172946 w 590237"/>
                <a:gd name="connsiteY14" fmla="*/ 162 h 442678"/>
                <a:gd name="connsiteX15" fmla="*/ 288182 w 590237"/>
                <a:gd name="connsiteY15" fmla="*/ 864 h 442678"/>
                <a:gd name="connsiteX16" fmla="*/ 328937 w 590237"/>
                <a:gd name="connsiteY16" fmla="*/ 19134 h 442678"/>
                <a:gd name="connsiteX17" fmla="*/ 326126 w 590237"/>
                <a:gd name="connsiteY17" fmla="*/ 62699 h 442678"/>
                <a:gd name="connsiteX18" fmla="*/ 302938 w 590237"/>
                <a:gd name="connsiteY18" fmla="*/ 106967 h 442678"/>
                <a:gd name="connsiteX19" fmla="*/ 357746 w 590237"/>
                <a:gd name="connsiteY19" fmla="*/ 149829 h 442678"/>
                <a:gd name="connsiteX20" fmla="*/ 432228 w 590237"/>
                <a:gd name="connsiteY20" fmla="*/ 121020 h 442678"/>
                <a:gd name="connsiteX21" fmla="*/ 423797 w 590237"/>
                <a:gd name="connsiteY21" fmla="*/ 69023 h 442678"/>
                <a:gd name="connsiteX22" fmla="*/ 402717 w 590237"/>
                <a:gd name="connsiteY22" fmla="*/ 35997 h 442678"/>
                <a:gd name="connsiteX23" fmla="*/ 444877 w 590237"/>
                <a:gd name="connsiteY23" fmla="*/ 2269 h 442678"/>
                <a:gd name="connsiteX24" fmla="*/ 579085 w 590237"/>
                <a:gd name="connsiteY24" fmla="*/ 1567 h 442678"/>
                <a:gd name="connsiteX25" fmla="*/ 591031 w 590237"/>
                <a:gd name="connsiteY25" fmla="*/ 19836 h 442678"/>
                <a:gd name="connsiteX26" fmla="*/ 591733 w 590237"/>
                <a:gd name="connsiteY26" fmla="*/ 22501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591733" y="225014"/>
                  </a:moveTo>
                  <a:cubicBezTo>
                    <a:pt x="591733" y="291767"/>
                    <a:pt x="591031" y="358520"/>
                    <a:pt x="592436" y="425273"/>
                  </a:cubicBezTo>
                  <a:cubicBezTo>
                    <a:pt x="592436" y="440732"/>
                    <a:pt x="588923" y="444948"/>
                    <a:pt x="572761" y="444948"/>
                  </a:cubicBezTo>
                  <a:cubicBezTo>
                    <a:pt x="438552" y="444245"/>
                    <a:pt x="304344" y="444245"/>
                    <a:pt x="170135" y="444948"/>
                  </a:cubicBezTo>
                  <a:cubicBezTo>
                    <a:pt x="151866" y="444948"/>
                    <a:pt x="149758" y="438624"/>
                    <a:pt x="149758" y="423165"/>
                  </a:cubicBezTo>
                  <a:cubicBezTo>
                    <a:pt x="150460" y="386627"/>
                    <a:pt x="149758" y="350088"/>
                    <a:pt x="150460" y="313549"/>
                  </a:cubicBezTo>
                  <a:cubicBezTo>
                    <a:pt x="150460" y="303712"/>
                    <a:pt x="150460" y="293172"/>
                    <a:pt x="145542" y="284038"/>
                  </a:cubicBezTo>
                  <a:cubicBezTo>
                    <a:pt x="135002" y="265066"/>
                    <a:pt x="122354" y="263661"/>
                    <a:pt x="108300" y="279822"/>
                  </a:cubicBezTo>
                  <a:cubicBezTo>
                    <a:pt x="78086" y="314252"/>
                    <a:pt x="52087" y="314955"/>
                    <a:pt x="21170" y="281227"/>
                  </a:cubicBezTo>
                  <a:cubicBezTo>
                    <a:pt x="-14666" y="242581"/>
                    <a:pt x="-3423" y="172314"/>
                    <a:pt x="42953" y="147018"/>
                  </a:cubicBezTo>
                  <a:cubicBezTo>
                    <a:pt x="67546" y="133668"/>
                    <a:pt x="85815" y="141397"/>
                    <a:pt x="103382" y="160369"/>
                  </a:cubicBezTo>
                  <a:cubicBezTo>
                    <a:pt x="109706" y="167395"/>
                    <a:pt x="113219" y="182854"/>
                    <a:pt x="127272" y="177233"/>
                  </a:cubicBezTo>
                  <a:cubicBezTo>
                    <a:pt x="142028" y="171612"/>
                    <a:pt x="149758" y="158963"/>
                    <a:pt x="149758" y="142802"/>
                  </a:cubicBezTo>
                  <a:cubicBezTo>
                    <a:pt x="149758" y="103453"/>
                    <a:pt x="150460" y="64104"/>
                    <a:pt x="149758" y="24755"/>
                  </a:cubicBezTo>
                  <a:cubicBezTo>
                    <a:pt x="149055" y="6486"/>
                    <a:pt x="152568" y="-1244"/>
                    <a:pt x="172946" y="162"/>
                  </a:cubicBezTo>
                  <a:cubicBezTo>
                    <a:pt x="210889" y="2269"/>
                    <a:pt x="249536" y="864"/>
                    <a:pt x="288182" y="864"/>
                  </a:cubicBezTo>
                  <a:cubicBezTo>
                    <a:pt x="305046" y="864"/>
                    <a:pt x="318397" y="6486"/>
                    <a:pt x="328937" y="19134"/>
                  </a:cubicBezTo>
                  <a:cubicBezTo>
                    <a:pt x="342990" y="34592"/>
                    <a:pt x="345098" y="48646"/>
                    <a:pt x="326126" y="62699"/>
                  </a:cubicBezTo>
                  <a:cubicBezTo>
                    <a:pt x="312073" y="73239"/>
                    <a:pt x="293804" y="85184"/>
                    <a:pt x="302938" y="106967"/>
                  </a:cubicBezTo>
                  <a:cubicBezTo>
                    <a:pt x="312775" y="130857"/>
                    <a:pt x="328937" y="147721"/>
                    <a:pt x="357746" y="149829"/>
                  </a:cubicBezTo>
                  <a:cubicBezTo>
                    <a:pt x="387258" y="151234"/>
                    <a:pt x="413959" y="149126"/>
                    <a:pt x="432228" y="121020"/>
                  </a:cubicBezTo>
                  <a:cubicBezTo>
                    <a:pt x="446282" y="99940"/>
                    <a:pt x="441363" y="84481"/>
                    <a:pt x="423797" y="69023"/>
                  </a:cubicBezTo>
                  <a:cubicBezTo>
                    <a:pt x="413959" y="60590"/>
                    <a:pt x="395690" y="55672"/>
                    <a:pt x="402717" y="35997"/>
                  </a:cubicBezTo>
                  <a:cubicBezTo>
                    <a:pt x="409743" y="16323"/>
                    <a:pt x="424499" y="2972"/>
                    <a:pt x="444877" y="2269"/>
                  </a:cubicBezTo>
                  <a:cubicBezTo>
                    <a:pt x="489847" y="864"/>
                    <a:pt x="534115" y="2269"/>
                    <a:pt x="579085" y="1567"/>
                  </a:cubicBezTo>
                  <a:cubicBezTo>
                    <a:pt x="595246" y="1567"/>
                    <a:pt x="591031" y="12107"/>
                    <a:pt x="591031" y="19836"/>
                  </a:cubicBezTo>
                  <a:cubicBezTo>
                    <a:pt x="591733" y="87995"/>
                    <a:pt x="591733" y="156856"/>
                    <a:pt x="591733" y="22501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8602" name="Freeform: Shape 13"/>
            <p:cNvSpPr/>
            <p:nvPr userDrawn="1"/>
          </p:nvSpPr>
          <p:spPr>
            <a:xfrm rot="19800000">
              <a:off x="7690813" y="673466"/>
              <a:ext cx="595378" cy="604981"/>
            </a:xfrm>
            <a:custGeom>
              <a:avLst/>
              <a:gdLst>
                <a:gd name="connsiteX0" fmla="*/ 222744 w 435651"/>
                <a:gd name="connsiteY0" fmla="*/ 441468 h 442678"/>
                <a:gd name="connsiteX1" fmla="*/ 23188 w 435651"/>
                <a:gd name="connsiteY1" fmla="*/ 442171 h 442678"/>
                <a:gd name="connsiteX2" fmla="*/ 1405 w 435651"/>
                <a:gd name="connsiteY2" fmla="*/ 419686 h 442678"/>
                <a:gd name="connsiteX3" fmla="*/ 1405 w 435651"/>
                <a:gd name="connsiteY3" fmla="*/ 302341 h 442678"/>
                <a:gd name="connsiteX4" fmla="*/ 17567 w 435651"/>
                <a:gd name="connsiteY4" fmla="*/ 263694 h 442678"/>
                <a:gd name="connsiteX5" fmla="*/ 60429 w 435651"/>
                <a:gd name="connsiteY5" fmla="*/ 265802 h 442678"/>
                <a:gd name="connsiteX6" fmla="*/ 103994 w 435651"/>
                <a:gd name="connsiteY6" fmla="*/ 290395 h 442678"/>
                <a:gd name="connsiteX7" fmla="*/ 146857 w 435651"/>
                <a:gd name="connsiteY7" fmla="*/ 241912 h 442678"/>
                <a:gd name="connsiteX8" fmla="*/ 129993 w 435651"/>
                <a:gd name="connsiteY8" fmla="*/ 170942 h 442678"/>
                <a:gd name="connsiteX9" fmla="*/ 63942 w 435651"/>
                <a:gd name="connsiteY9" fmla="*/ 173051 h 442678"/>
                <a:gd name="connsiteX10" fmla="*/ 33728 w 435651"/>
                <a:gd name="connsiteY10" fmla="*/ 190617 h 442678"/>
                <a:gd name="connsiteX11" fmla="*/ 1405 w 435651"/>
                <a:gd name="connsiteY11" fmla="*/ 153376 h 442678"/>
                <a:gd name="connsiteX12" fmla="*/ 0 w 435651"/>
                <a:gd name="connsiteY12" fmla="*/ 10735 h 442678"/>
                <a:gd name="connsiteX13" fmla="*/ 14053 w 435651"/>
                <a:gd name="connsiteY13" fmla="*/ 195 h 442678"/>
                <a:gd name="connsiteX14" fmla="*/ 142641 w 435651"/>
                <a:gd name="connsiteY14" fmla="*/ 195 h 442678"/>
                <a:gd name="connsiteX15" fmla="*/ 179882 w 435651"/>
                <a:gd name="connsiteY15" fmla="*/ 19870 h 442678"/>
                <a:gd name="connsiteX16" fmla="*/ 176369 w 435651"/>
                <a:gd name="connsiteY16" fmla="*/ 61327 h 442678"/>
                <a:gd name="connsiteX17" fmla="*/ 151775 w 435651"/>
                <a:gd name="connsiteY17" fmla="*/ 104892 h 442678"/>
                <a:gd name="connsiteX18" fmla="*/ 205881 w 435651"/>
                <a:gd name="connsiteY18" fmla="*/ 148457 h 442678"/>
                <a:gd name="connsiteX19" fmla="*/ 275444 w 435651"/>
                <a:gd name="connsiteY19" fmla="*/ 127377 h 442678"/>
                <a:gd name="connsiteX20" fmla="*/ 271228 w 435651"/>
                <a:gd name="connsiteY20" fmla="*/ 66948 h 442678"/>
                <a:gd name="connsiteX21" fmla="*/ 252256 w 435651"/>
                <a:gd name="connsiteY21" fmla="*/ 32518 h 442678"/>
                <a:gd name="connsiteX22" fmla="*/ 293011 w 435651"/>
                <a:gd name="connsiteY22" fmla="*/ 898 h 442678"/>
                <a:gd name="connsiteX23" fmla="*/ 427220 w 435651"/>
                <a:gd name="connsiteY23" fmla="*/ 195 h 442678"/>
                <a:gd name="connsiteX24" fmla="*/ 440570 w 435651"/>
                <a:gd name="connsiteY24" fmla="*/ 15654 h 442678"/>
                <a:gd name="connsiteX25" fmla="*/ 440570 w 435651"/>
                <a:gd name="connsiteY25" fmla="*/ 144241 h 442678"/>
                <a:gd name="connsiteX26" fmla="*/ 410356 w 435651"/>
                <a:gd name="connsiteY26" fmla="*/ 189212 h 442678"/>
                <a:gd name="connsiteX27" fmla="*/ 373817 w 435651"/>
                <a:gd name="connsiteY27" fmla="*/ 169537 h 442678"/>
                <a:gd name="connsiteX28" fmla="*/ 317604 w 435651"/>
                <a:gd name="connsiteY28" fmla="*/ 164619 h 442678"/>
                <a:gd name="connsiteX29" fmla="*/ 314793 w 435651"/>
                <a:gd name="connsiteY29" fmla="*/ 277747 h 442678"/>
                <a:gd name="connsiteX30" fmla="*/ 375223 w 435651"/>
                <a:gd name="connsiteY30" fmla="*/ 273531 h 442678"/>
                <a:gd name="connsiteX31" fmla="*/ 406842 w 435651"/>
                <a:gd name="connsiteY31" fmla="*/ 253857 h 442678"/>
                <a:gd name="connsiteX32" fmla="*/ 440570 w 435651"/>
                <a:gd name="connsiteY32" fmla="*/ 296017 h 442678"/>
                <a:gd name="connsiteX33" fmla="*/ 441273 w 435651"/>
                <a:gd name="connsiteY33" fmla="*/ 430226 h 442678"/>
                <a:gd name="connsiteX34" fmla="*/ 420896 w 435651"/>
                <a:gd name="connsiteY34" fmla="*/ 442873 h 442678"/>
                <a:gd name="connsiteX35" fmla="*/ 222744 w 435651"/>
                <a:gd name="connsiteY35" fmla="*/ 441468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35651" h="442678">
                  <a:moveTo>
                    <a:pt x="222744" y="441468"/>
                  </a:moveTo>
                  <a:cubicBezTo>
                    <a:pt x="155991" y="441468"/>
                    <a:pt x="89238" y="440766"/>
                    <a:pt x="23188" y="442171"/>
                  </a:cubicBezTo>
                  <a:cubicBezTo>
                    <a:pt x="4919" y="442171"/>
                    <a:pt x="703" y="436550"/>
                    <a:pt x="1405" y="419686"/>
                  </a:cubicBezTo>
                  <a:cubicBezTo>
                    <a:pt x="2811" y="380336"/>
                    <a:pt x="2108" y="340987"/>
                    <a:pt x="1405" y="302341"/>
                  </a:cubicBezTo>
                  <a:cubicBezTo>
                    <a:pt x="1405" y="286180"/>
                    <a:pt x="6324" y="274234"/>
                    <a:pt x="17567" y="263694"/>
                  </a:cubicBezTo>
                  <a:cubicBezTo>
                    <a:pt x="32323" y="250344"/>
                    <a:pt x="46376" y="246128"/>
                    <a:pt x="60429" y="265802"/>
                  </a:cubicBezTo>
                  <a:cubicBezTo>
                    <a:pt x="70969" y="279855"/>
                    <a:pt x="81509" y="297422"/>
                    <a:pt x="103994" y="290395"/>
                  </a:cubicBezTo>
                  <a:cubicBezTo>
                    <a:pt x="127182" y="282666"/>
                    <a:pt x="142641" y="266505"/>
                    <a:pt x="146857" y="241912"/>
                  </a:cubicBezTo>
                  <a:cubicBezTo>
                    <a:pt x="151775" y="215913"/>
                    <a:pt x="149667" y="190617"/>
                    <a:pt x="129993" y="170942"/>
                  </a:cubicBezTo>
                  <a:cubicBezTo>
                    <a:pt x="105400" y="145647"/>
                    <a:pt x="87130" y="146349"/>
                    <a:pt x="63942" y="173051"/>
                  </a:cubicBezTo>
                  <a:cubicBezTo>
                    <a:pt x="56213" y="182185"/>
                    <a:pt x="49889" y="196941"/>
                    <a:pt x="33728" y="190617"/>
                  </a:cubicBezTo>
                  <a:cubicBezTo>
                    <a:pt x="16864" y="184293"/>
                    <a:pt x="2108" y="172348"/>
                    <a:pt x="1405" y="153376"/>
                  </a:cubicBezTo>
                  <a:cubicBezTo>
                    <a:pt x="0" y="106298"/>
                    <a:pt x="703" y="58516"/>
                    <a:pt x="0" y="10735"/>
                  </a:cubicBezTo>
                  <a:cubicBezTo>
                    <a:pt x="0" y="195"/>
                    <a:pt x="6324" y="-508"/>
                    <a:pt x="14053" y="195"/>
                  </a:cubicBezTo>
                  <a:cubicBezTo>
                    <a:pt x="56916" y="195"/>
                    <a:pt x="99778" y="195"/>
                    <a:pt x="142641" y="195"/>
                  </a:cubicBezTo>
                  <a:cubicBezTo>
                    <a:pt x="158802" y="195"/>
                    <a:pt x="170045" y="7925"/>
                    <a:pt x="179882" y="19870"/>
                  </a:cubicBezTo>
                  <a:cubicBezTo>
                    <a:pt x="192530" y="34626"/>
                    <a:pt x="193935" y="47976"/>
                    <a:pt x="176369" y="61327"/>
                  </a:cubicBezTo>
                  <a:cubicBezTo>
                    <a:pt x="162315" y="71867"/>
                    <a:pt x="144046" y="83109"/>
                    <a:pt x="151775" y="104892"/>
                  </a:cubicBezTo>
                  <a:cubicBezTo>
                    <a:pt x="160910" y="129485"/>
                    <a:pt x="177071" y="146349"/>
                    <a:pt x="205881" y="148457"/>
                  </a:cubicBezTo>
                  <a:cubicBezTo>
                    <a:pt x="231879" y="150565"/>
                    <a:pt x="256472" y="149863"/>
                    <a:pt x="275444" y="127377"/>
                  </a:cubicBezTo>
                  <a:cubicBezTo>
                    <a:pt x="296524" y="102784"/>
                    <a:pt x="295822" y="88028"/>
                    <a:pt x="271228" y="66948"/>
                  </a:cubicBezTo>
                  <a:cubicBezTo>
                    <a:pt x="260688" y="57814"/>
                    <a:pt x="243824" y="51490"/>
                    <a:pt x="252256" y="32518"/>
                  </a:cubicBezTo>
                  <a:cubicBezTo>
                    <a:pt x="259986" y="14951"/>
                    <a:pt x="273336" y="1601"/>
                    <a:pt x="293011" y="898"/>
                  </a:cubicBezTo>
                  <a:cubicBezTo>
                    <a:pt x="337981" y="-508"/>
                    <a:pt x="382249" y="898"/>
                    <a:pt x="427220" y="195"/>
                  </a:cubicBezTo>
                  <a:cubicBezTo>
                    <a:pt x="439165" y="195"/>
                    <a:pt x="440570" y="6519"/>
                    <a:pt x="440570" y="15654"/>
                  </a:cubicBezTo>
                  <a:cubicBezTo>
                    <a:pt x="440570" y="58516"/>
                    <a:pt x="440570" y="101379"/>
                    <a:pt x="440570" y="144241"/>
                  </a:cubicBezTo>
                  <a:cubicBezTo>
                    <a:pt x="440570" y="166024"/>
                    <a:pt x="428625" y="180780"/>
                    <a:pt x="410356" y="189212"/>
                  </a:cubicBezTo>
                  <a:cubicBezTo>
                    <a:pt x="390681" y="198347"/>
                    <a:pt x="383655" y="180077"/>
                    <a:pt x="373817" y="169537"/>
                  </a:cubicBezTo>
                  <a:cubicBezTo>
                    <a:pt x="354143" y="147755"/>
                    <a:pt x="340089" y="146349"/>
                    <a:pt x="317604" y="164619"/>
                  </a:cubicBezTo>
                  <a:cubicBezTo>
                    <a:pt x="283876" y="192022"/>
                    <a:pt x="282471" y="249641"/>
                    <a:pt x="314793" y="277747"/>
                  </a:cubicBezTo>
                  <a:cubicBezTo>
                    <a:pt x="338684" y="298125"/>
                    <a:pt x="353440" y="296719"/>
                    <a:pt x="375223" y="273531"/>
                  </a:cubicBezTo>
                  <a:cubicBezTo>
                    <a:pt x="383655" y="264397"/>
                    <a:pt x="388573" y="246830"/>
                    <a:pt x="406842" y="253857"/>
                  </a:cubicBezTo>
                  <a:cubicBezTo>
                    <a:pt x="425814" y="260884"/>
                    <a:pt x="439868" y="274234"/>
                    <a:pt x="440570" y="296017"/>
                  </a:cubicBezTo>
                  <a:cubicBezTo>
                    <a:pt x="441273" y="340987"/>
                    <a:pt x="440570" y="385255"/>
                    <a:pt x="441273" y="430226"/>
                  </a:cubicBezTo>
                  <a:cubicBezTo>
                    <a:pt x="441273" y="448495"/>
                    <a:pt x="429328" y="442171"/>
                    <a:pt x="420896" y="442873"/>
                  </a:cubicBezTo>
                  <a:cubicBezTo>
                    <a:pt x="356251" y="441468"/>
                    <a:pt x="289498" y="441468"/>
                    <a:pt x="222744" y="44146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8603" name="Freeform: Shape 15"/>
            <p:cNvSpPr/>
            <p:nvPr userDrawn="1"/>
          </p:nvSpPr>
          <p:spPr>
            <a:xfrm rot="10800000">
              <a:off x="9581096" y="-9527"/>
              <a:ext cx="1030193" cy="618117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8604" name="Freeform: Shape 16"/>
            <p:cNvSpPr/>
            <p:nvPr userDrawn="1"/>
          </p:nvSpPr>
          <p:spPr>
            <a:xfrm rot="20646057">
              <a:off x="8156275" y="77241"/>
              <a:ext cx="835945" cy="626959"/>
            </a:xfrm>
            <a:custGeom>
              <a:avLst/>
              <a:gdLst>
                <a:gd name="connsiteX0" fmla="*/ 371948 w 590237"/>
                <a:gd name="connsiteY0" fmla="*/ 1405 h 442678"/>
                <a:gd name="connsiteX1" fmla="*/ 569397 w 590237"/>
                <a:gd name="connsiteY1" fmla="*/ 1405 h 442678"/>
                <a:gd name="connsiteX2" fmla="*/ 592584 w 590237"/>
                <a:gd name="connsiteY2" fmla="*/ 23188 h 442678"/>
                <a:gd name="connsiteX3" fmla="*/ 592584 w 590237"/>
                <a:gd name="connsiteY3" fmla="*/ 140533 h 442678"/>
                <a:gd name="connsiteX4" fmla="*/ 575018 w 590237"/>
                <a:gd name="connsiteY4" fmla="*/ 181287 h 442678"/>
                <a:gd name="connsiteX5" fmla="*/ 531453 w 590237"/>
                <a:gd name="connsiteY5" fmla="*/ 178477 h 442678"/>
                <a:gd name="connsiteX6" fmla="*/ 447836 w 590237"/>
                <a:gd name="connsiteY6" fmla="*/ 194638 h 442678"/>
                <a:gd name="connsiteX7" fmla="*/ 467510 w 590237"/>
                <a:gd name="connsiteY7" fmla="*/ 279660 h 442678"/>
                <a:gd name="connsiteX8" fmla="*/ 526534 w 590237"/>
                <a:gd name="connsiteY8" fmla="*/ 275444 h 442678"/>
                <a:gd name="connsiteX9" fmla="*/ 560262 w 590237"/>
                <a:gd name="connsiteY9" fmla="*/ 255067 h 442678"/>
                <a:gd name="connsiteX10" fmla="*/ 592584 w 590237"/>
                <a:gd name="connsiteY10" fmla="*/ 301443 h 442678"/>
                <a:gd name="connsiteX11" fmla="*/ 593287 w 590237"/>
                <a:gd name="connsiteY11" fmla="*/ 427220 h 442678"/>
                <a:gd name="connsiteX12" fmla="*/ 574315 w 590237"/>
                <a:gd name="connsiteY12" fmla="*/ 444786 h 442678"/>
                <a:gd name="connsiteX13" fmla="*/ 451349 w 590237"/>
                <a:gd name="connsiteY13" fmla="*/ 444786 h 442678"/>
                <a:gd name="connsiteX14" fmla="*/ 409892 w 590237"/>
                <a:gd name="connsiteY14" fmla="*/ 422301 h 442678"/>
                <a:gd name="connsiteX15" fmla="*/ 414108 w 590237"/>
                <a:gd name="connsiteY15" fmla="*/ 385060 h 442678"/>
                <a:gd name="connsiteX16" fmla="*/ 438701 w 590237"/>
                <a:gd name="connsiteY16" fmla="*/ 335873 h 442678"/>
                <a:gd name="connsiteX17" fmla="*/ 378975 w 590237"/>
                <a:gd name="connsiteY17" fmla="*/ 295821 h 442678"/>
                <a:gd name="connsiteX18" fmla="*/ 315032 w 590237"/>
                <a:gd name="connsiteY18" fmla="*/ 319010 h 442678"/>
                <a:gd name="connsiteX19" fmla="*/ 319248 w 590237"/>
                <a:gd name="connsiteY19" fmla="*/ 377331 h 442678"/>
                <a:gd name="connsiteX20" fmla="*/ 338923 w 590237"/>
                <a:gd name="connsiteY20" fmla="*/ 411761 h 442678"/>
                <a:gd name="connsiteX21" fmla="*/ 292547 w 590237"/>
                <a:gd name="connsiteY21" fmla="*/ 444084 h 442678"/>
                <a:gd name="connsiteX22" fmla="*/ 169581 w 590237"/>
                <a:gd name="connsiteY22" fmla="*/ 444786 h 442678"/>
                <a:gd name="connsiteX23" fmla="*/ 149203 w 590237"/>
                <a:gd name="connsiteY23" fmla="*/ 422301 h 442678"/>
                <a:gd name="connsiteX24" fmla="*/ 149203 w 590237"/>
                <a:gd name="connsiteY24" fmla="*/ 307064 h 442678"/>
                <a:gd name="connsiteX25" fmla="*/ 143582 w 590237"/>
                <a:gd name="connsiteY25" fmla="*/ 281066 h 442678"/>
                <a:gd name="connsiteX26" fmla="*/ 107746 w 590237"/>
                <a:gd name="connsiteY26" fmla="*/ 278958 h 442678"/>
                <a:gd name="connsiteX27" fmla="*/ 19913 w 590237"/>
                <a:gd name="connsiteY27" fmla="*/ 278958 h 442678"/>
                <a:gd name="connsiteX28" fmla="*/ 33966 w 590237"/>
                <a:gd name="connsiteY28" fmla="*/ 152478 h 442678"/>
                <a:gd name="connsiteX29" fmla="*/ 103530 w 590237"/>
                <a:gd name="connsiteY29" fmla="*/ 158802 h 442678"/>
                <a:gd name="connsiteX30" fmla="*/ 129529 w 590237"/>
                <a:gd name="connsiteY30" fmla="*/ 175666 h 442678"/>
                <a:gd name="connsiteX31" fmla="*/ 149203 w 590237"/>
                <a:gd name="connsiteY31" fmla="*/ 139830 h 442678"/>
                <a:gd name="connsiteX32" fmla="*/ 148501 w 590237"/>
                <a:gd name="connsiteY32" fmla="*/ 24593 h 442678"/>
                <a:gd name="connsiteX33" fmla="*/ 172391 w 590237"/>
                <a:gd name="connsiteY33" fmla="*/ 0 h 442678"/>
                <a:gd name="connsiteX34" fmla="*/ 371948 w 590237"/>
                <a:gd name="connsiteY34" fmla="*/ 140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442678">
                  <a:moveTo>
                    <a:pt x="371948" y="1405"/>
                  </a:moveTo>
                  <a:cubicBezTo>
                    <a:pt x="437998" y="1405"/>
                    <a:pt x="503346" y="2108"/>
                    <a:pt x="569397" y="1405"/>
                  </a:cubicBezTo>
                  <a:cubicBezTo>
                    <a:pt x="585558" y="1405"/>
                    <a:pt x="593990" y="3513"/>
                    <a:pt x="592584" y="23188"/>
                  </a:cubicBezTo>
                  <a:cubicBezTo>
                    <a:pt x="591179" y="62537"/>
                    <a:pt x="591882" y="101886"/>
                    <a:pt x="592584" y="140533"/>
                  </a:cubicBezTo>
                  <a:cubicBezTo>
                    <a:pt x="592584" y="157397"/>
                    <a:pt x="586963" y="170747"/>
                    <a:pt x="575018" y="181287"/>
                  </a:cubicBezTo>
                  <a:cubicBezTo>
                    <a:pt x="559559" y="195340"/>
                    <a:pt x="546208" y="196043"/>
                    <a:pt x="531453" y="178477"/>
                  </a:cubicBezTo>
                  <a:cubicBezTo>
                    <a:pt x="501238" y="141938"/>
                    <a:pt x="463997" y="150370"/>
                    <a:pt x="447836" y="194638"/>
                  </a:cubicBezTo>
                  <a:cubicBezTo>
                    <a:pt x="436593" y="226258"/>
                    <a:pt x="444322" y="259283"/>
                    <a:pt x="467510" y="279660"/>
                  </a:cubicBezTo>
                  <a:cubicBezTo>
                    <a:pt x="489995" y="298632"/>
                    <a:pt x="506157" y="297227"/>
                    <a:pt x="526534" y="275444"/>
                  </a:cubicBezTo>
                  <a:cubicBezTo>
                    <a:pt x="535669" y="265607"/>
                    <a:pt x="541290" y="246635"/>
                    <a:pt x="560262" y="255067"/>
                  </a:cubicBezTo>
                  <a:cubicBezTo>
                    <a:pt x="579936" y="263499"/>
                    <a:pt x="592584" y="278255"/>
                    <a:pt x="592584" y="301443"/>
                  </a:cubicBezTo>
                  <a:cubicBezTo>
                    <a:pt x="592584" y="343603"/>
                    <a:pt x="591882" y="385763"/>
                    <a:pt x="593287" y="427220"/>
                  </a:cubicBezTo>
                  <a:cubicBezTo>
                    <a:pt x="593990" y="442678"/>
                    <a:pt x="587666" y="444786"/>
                    <a:pt x="574315" y="444786"/>
                  </a:cubicBezTo>
                  <a:cubicBezTo>
                    <a:pt x="533561" y="444084"/>
                    <a:pt x="492103" y="444084"/>
                    <a:pt x="451349" y="444786"/>
                  </a:cubicBezTo>
                  <a:cubicBezTo>
                    <a:pt x="433080" y="444786"/>
                    <a:pt x="420432" y="436354"/>
                    <a:pt x="409892" y="422301"/>
                  </a:cubicBezTo>
                  <a:cubicBezTo>
                    <a:pt x="399352" y="408248"/>
                    <a:pt x="399352" y="396303"/>
                    <a:pt x="414108" y="385060"/>
                  </a:cubicBezTo>
                  <a:cubicBezTo>
                    <a:pt x="430269" y="373114"/>
                    <a:pt x="449241" y="360467"/>
                    <a:pt x="438701" y="335873"/>
                  </a:cubicBezTo>
                  <a:cubicBezTo>
                    <a:pt x="427458" y="311280"/>
                    <a:pt x="408486" y="295821"/>
                    <a:pt x="378975" y="295821"/>
                  </a:cubicBezTo>
                  <a:cubicBezTo>
                    <a:pt x="354381" y="295821"/>
                    <a:pt x="331896" y="297930"/>
                    <a:pt x="315032" y="319010"/>
                  </a:cubicBezTo>
                  <a:cubicBezTo>
                    <a:pt x="296060" y="342197"/>
                    <a:pt x="297465" y="356953"/>
                    <a:pt x="319248" y="377331"/>
                  </a:cubicBezTo>
                  <a:cubicBezTo>
                    <a:pt x="329085" y="386465"/>
                    <a:pt x="347355" y="393492"/>
                    <a:pt x="338923" y="411761"/>
                  </a:cubicBezTo>
                  <a:cubicBezTo>
                    <a:pt x="330491" y="430733"/>
                    <a:pt x="315735" y="444084"/>
                    <a:pt x="292547" y="444084"/>
                  </a:cubicBezTo>
                  <a:cubicBezTo>
                    <a:pt x="251792" y="444084"/>
                    <a:pt x="210335" y="442678"/>
                    <a:pt x="169581" y="444786"/>
                  </a:cubicBezTo>
                  <a:cubicBezTo>
                    <a:pt x="151311" y="445489"/>
                    <a:pt x="149203" y="437760"/>
                    <a:pt x="149203" y="422301"/>
                  </a:cubicBezTo>
                  <a:cubicBezTo>
                    <a:pt x="149906" y="383654"/>
                    <a:pt x="149906" y="345711"/>
                    <a:pt x="149203" y="307064"/>
                  </a:cubicBezTo>
                  <a:cubicBezTo>
                    <a:pt x="149203" y="297930"/>
                    <a:pt x="149906" y="288795"/>
                    <a:pt x="143582" y="281066"/>
                  </a:cubicBezTo>
                  <a:cubicBezTo>
                    <a:pt x="132339" y="267715"/>
                    <a:pt x="123205" y="259986"/>
                    <a:pt x="107746" y="278958"/>
                  </a:cubicBezTo>
                  <a:cubicBezTo>
                    <a:pt x="78234" y="315496"/>
                    <a:pt x="50830" y="314091"/>
                    <a:pt x="19913" y="278958"/>
                  </a:cubicBezTo>
                  <a:cubicBezTo>
                    <a:pt x="-11707" y="243122"/>
                    <a:pt x="-4680" y="181287"/>
                    <a:pt x="33966" y="152478"/>
                  </a:cubicBezTo>
                  <a:cubicBezTo>
                    <a:pt x="60668" y="132804"/>
                    <a:pt x="80342" y="134912"/>
                    <a:pt x="103530" y="158802"/>
                  </a:cubicBezTo>
                  <a:cubicBezTo>
                    <a:pt x="110557" y="165829"/>
                    <a:pt x="112665" y="184098"/>
                    <a:pt x="129529" y="175666"/>
                  </a:cubicBezTo>
                  <a:cubicBezTo>
                    <a:pt x="143582" y="168639"/>
                    <a:pt x="149203" y="155991"/>
                    <a:pt x="149203" y="139830"/>
                  </a:cubicBezTo>
                  <a:cubicBezTo>
                    <a:pt x="148501" y="101184"/>
                    <a:pt x="149906" y="63240"/>
                    <a:pt x="148501" y="24593"/>
                  </a:cubicBezTo>
                  <a:cubicBezTo>
                    <a:pt x="147798" y="5621"/>
                    <a:pt x="152717" y="0"/>
                    <a:pt x="172391" y="0"/>
                  </a:cubicBezTo>
                  <a:cubicBezTo>
                    <a:pt x="238442" y="2108"/>
                    <a:pt x="305195" y="1405"/>
                    <a:pt x="371948" y="140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8605" name="Freeform: Shape 17"/>
            <p:cNvSpPr/>
            <p:nvPr userDrawn="1"/>
          </p:nvSpPr>
          <p:spPr>
            <a:xfrm>
              <a:off x="9787090" y="380752"/>
              <a:ext cx="600368" cy="800490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04860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411390" y="339509"/>
            <a:ext cx="1048533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6" name="Group 21"/>
          <p:cNvGrpSpPr/>
          <p:nvPr userDrawn="1"/>
        </p:nvGrpSpPr>
        <p:grpSpPr>
          <a:xfrm flipH="1">
            <a:off x="0" y="0"/>
            <a:ext cx="1208773" cy="1190767"/>
            <a:chOff x="11145152" y="142875"/>
            <a:chExt cx="1208773" cy="1190767"/>
          </a:xfrm>
        </p:grpSpPr>
        <p:sp>
          <p:nvSpPr>
            <p:cNvPr id="1048607" name="Freeform: Shape 18"/>
            <p:cNvSpPr/>
            <p:nvPr userDrawn="1"/>
          </p:nvSpPr>
          <p:spPr>
            <a:xfrm>
              <a:off x="11753557" y="142875"/>
              <a:ext cx="600368" cy="800490"/>
            </a:xfrm>
            <a:custGeom>
              <a:avLst/>
              <a:gdLst>
                <a:gd name="connsiteX0" fmla="*/ 220672 w 442678"/>
                <a:gd name="connsiteY0" fmla="*/ 1219 h 590237"/>
                <a:gd name="connsiteX1" fmla="*/ 420228 w 442678"/>
                <a:gd name="connsiteY1" fmla="*/ 516 h 590237"/>
                <a:gd name="connsiteX2" fmla="*/ 443416 w 442678"/>
                <a:gd name="connsiteY2" fmla="*/ 23002 h 590237"/>
                <a:gd name="connsiteX3" fmla="*/ 443416 w 442678"/>
                <a:gd name="connsiteY3" fmla="*/ 420007 h 590237"/>
                <a:gd name="connsiteX4" fmla="*/ 419526 w 442678"/>
                <a:gd name="connsiteY4" fmla="*/ 443897 h 590237"/>
                <a:gd name="connsiteX5" fmla="*/ 304289 w 442678"/>
                <a:gd name="connsiteY5" fmla="*/ 443194 h 590237"/>
                <a:gd name="connsiteX6" fmla="*/ 274777 w 442678"/>
                <a:gd name="connsiteY6" fmla="*/ 453734 h 590237"/>
                <a:gd name="connsiteX7" fmla="*/ 275480 w 442678"/>
                <a:gd name="connsiteY7" fmla="*/ 481841 h 590237"/>
                <a:gd name="connsiteX8" fmla="*/ 302181 w 442678"/>
                <a:gd name="connsiteY8" fmla="*/ 536649 h 590237"/>
                <a:gd name="connsiteX9" fmla="*/ 244562 w 442678"/>
                <a:gd name="connsiteY9" fmla="*/ 589349 h 590237"/>
                <a:gd name="connsiteX10" fmla="*/ 147595 w 442678"/>
                <a:gd name="connsiteY10" fmla="*/ 552107 h 590237"/>
                <a:gd name="connsiteX11" fmla="*/ 160243 w 442678"/>
                <a:gd name="connsiteY11" fmla="*/ 487462 h 590237"/>
                <a:gd name="connsiteX12" fmla="*/ 175701 w 442678"/>
                <a:gd name="connsiteY12" fmla="*/ 464977 h 590237"/>
                <a:gd name="connsiteX13" fmla="*/ 144081 w 442678"/>
                <a:gd name="connsiteY13" fmla="*/ 443194 h 590237"/>
                <a:gd name="connsiteX14" fmla="*/ 23926 w 442678"/>
                <a:gd name="connsiteY14" fmla="*/ 443897 h 590237"/>
                <a:gd name="connsiteX15" fmla="*/ 35 w 442678"/>
                <a:gd name="connsiteY15" fmla="*/ 419304 h 590237"/>
                <a:gd name="connsiteX16" fmla="*/ 35 w 442678"/>
                <a:gd name="connsiteY16" fmla="*/ 301959 h 590237"/>
                <a:gd name="connsiteX17" fmla="*/ 25331 w 442678"/>
                <a:gd name="connsiteY17" fmla="*/ 256989 h 590237"/>
                <a:gd name="connsiteX18" fmla="*/ 54843 w 442678"/>
                <a:gd name="connsiteY18" fmla="*/ 259799 h 590237"/>
                <a:gd name="connsiteX19" fmla="*/ 129325 w 442678"/>
                <a:gd name="connsiteY19" fmla="*/ 273852 h 590237"/>
                <a:gd name="connsiteX20" fmla="*/ 132839 w 442678"/>
                <a:gd name="connsiteY20" fmla="*/ 174074 h 590237"/>
                <a:gd name="connsiteX21" fmla="*/ 63275 w 442678"/>
                <a:gd name="connsiteY21" fmla="*/ 172669 h 590237"/>
                <a:gd name="connsiteX22" fmla="*/ 36574 w 442678"/>
                <a:gd name="connsiteY22" fmla="*/ 190938 h 590237"/>
                <a:gd name="connsiteX23" fmla="*/ 2143 w 442678"/>
                <a:gd name="connsiteY23" fmla="*/ 155805 h 590237"/>
                <a:gd name="connsiteX24" fmla="*/ 738 w 442678"/>
                <a:gd name="connsiteY24" fmla="*/ 11056 h 590237"/>
                <a:gd name="connsiteX25" fmla="*/ 21115 w 442678"/>
                <a:gd name="connsiteY25" fmla="*/ 1219 h 590237"/>
                <a:gd name="connsiteX26" fmla="*/ 220672 w 442678"/>
                <a:gd name="connsiteY26" fmla="*/ 1219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590237">
                  <a:moveTo>
                    <a:pt x="220672" y="1219"/>
                  </a:moveTo>
                  <a:cubicBezTo>
                    <a:pt x="287425" y="1219"/>
                    <a:pt x="354178" y="1922"/>
                    <a:pt x="420228" y="516"/>
                  </a:cubicBezTo>
                  <a:cubicBezTo>
                    <a:pt x="437795" y="516"/>
                    <a:pt x="443416" y="4732"/>
                    <a:pt x="443416" y="23002"/>
                  </a:cubicBezTo>
                  <a:cubicBezTo>
                    <a:pt x="442714" y="155102"/>
                    <a:pt x="442714" y="287906"/>
                    <a:pt x="443416" y="420007"/>
                  </a:cubicBezTo>
                  <a:cubicBezTo>
                    <a:pt x="443416" y="438978"/>
                    <a:pt x="438498" y="444600"/>
                    <a:pt x="419526" y="443897"/>
                  </a:cubicBezTo>
                  <a:cubicBezTo>
                    <a:pt x="381582" y="442492"/>
                    <a:pt x="342935" y="443194"/>
                    <a:pt x="304289" y="443194"/>
                  </a:cubicBezTo>
                  <a:cubicBezTo>
                    <a:pt x="293046" y="443194"/>
                    <a:pt x="283209" y="444600"/>
                    <a:pt x="274777" y="453734"/>
                  </a:cubicBezTo>
                  <a:cubicBezTo>
                    <a:pt x="264940" y="463572"/>
                    <a:pt x="261426" y="472004"/>
                    <a:pt x="275480" y="481841"/>
                  </a:cubicBezTo>
                  <a:cubicBezTo>
                    <a:pt x="294451" y="494489"/>
                    <a:pt x="310613" y="511353"/>
                    <a:pt x="302181" y="536649"/>
                  </a:cubicBezTo>
                  <a:cubicBezTo>
                    <a:pt x="293046" y="564053"/>
                    <a:pt x="274777" y="583025"/>
                    <a:pt x="244562" y="589349"/>
                  </a:cubicBezTo>
                  <a:cubicBezTo>
                    <a:pt x="200997" y="597781"/>
                    <a:pt x="167269" y="585133"/>
                    <a:pt x="147595" y="552107"/>
                  </a:cubicBezTo>
                  <a:cubicBezTo>
                    <a:pt x="132136" y="526811"/>
                    <a:pt x="136352" y="509948"/>
                    <a:pt x="160243" y="487462"/>
                  </a:cubicBezTo>
                  <a:cubicBezTo>
                    <a:pt x="167269" y="481138"/>
                    <a:pt x="181323" y="478328"/>
                    <a:pt x="175701" y="464977"/>
                  </a:cubicBezTo>
                  <a:cubicBezTo>
                    <a:pt x="170080" y="452329"/>
                    <a:pt x="159540" y="443194"/>
                    <a:pt x="144081" y="443194"/>
                  </a:cubicBezTo>
                  <a:cubicBezTo>
                    <a:pt x="104030" y="443194"/>
                    <a:pt x="63978" y="441789"/>
                    <a:pt x="23926" y="443897"/>
                  </a:cubicBezTo>
                  <a:cubicBezTo>
                    <a:pt x="4251" y="444600"/>
                    <a:pt x="35" y="438276"/>
                    <a:pt x="35" y="419304"/>
                  </a:cubicBezTo>
                  <a:cubicBezTo>
                    <a:pt x="1441" y="379955"/>
                    <a:pt x="738" y="340605"/>
                    <a:pt x="35" y="301959"/>
                  </a:cubicBezTo>
                  <a:cubicBezTo>
                    <a:pt x="-667" y="281582"/>
                    <a:pt x="9170" y="267528"/>
                    <a:pt x="25331" y="256989"/>
                  </a:cubicBezTo>
                  <a:cubicBezTo>
                    <a:pt x="35871" y="249962"/>
                    <a:pt x="45006" y="250665"/>
                    <a:pt x="54843" y="259799"/>
                  </a:cubicBezTo>
                  <a:cubicBezTo>
                    <a:pt x="94895" y="297743"/>
                    <a:pt x="103327" y="299148"/>
                    <a:pt x="129325" y="273852"/>
                  </a:cubicBezTo>
                  <a:cubicBezTo>
                    <a:pt x="153919" y="249259"/>
                    <a:pt x="156027" y="200073"/>
                    <a:pt x="132839" y="174074"/>
                  </a:cubicBezTo>
                  <a:cubicBezTo>
                    <a:pt x="107543" y="144562"/>
                    <a:pt x="87868" y="144562"/>
                    <a:pt x="63275" y="172669"/>
                  </a:cubicBezTo>
                  <a:cubicBezTo>
                    <a:pt x="56248" y="181101"/>
                    <a:pt x="50627" y="195154"/>
                    <a:pt x="36574" y="190938"/>
                  </a:cubicBezTo>
                  <a:cubicBezTo>
                    <a:pt x="19007" y="186019"/>
                    <a:pt x="2846" y="174074"/>
                    <a:pt x="2143" y="155805"/>
                  </a:cubicBezTo>
                  <a:cubicBezTo>
                    <a:pt x="-667" y="107321"/>
                    <a:pt x="738" y="58837"/>
                    <a:pt x="738" y="11056"/>
                  </a:cubicBezTo>
                  <a:cubicBezTo>
                    <a:pt x="738" y="-5105"/>
                    <a:pt x="13386" y="1219"/>
                    <a:pt x="21115" y="1219"/>
                  </a:cubicBezTo>
                  <a:cubicBezTo>
                    <a:pt x="87868" y="1219"/>
                    <a:pt x="153919" y="1219"/>
                    <a:pt x="220672" y="1219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8608" name="Freeform: Shape 19"/>
            <p:cNvSpPr/>
            <p:nvPr userDrawn="1"/>
          </p:nvSpPr>
          <p:spPr>
            <a:xfrm>
              <a:off x="11145152" y="142875"/>
              <a:ext cx="800490" cy="600368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8609" name="Freeform: Shape 20"/>
            <p:cNvSpPr/>
            <p:nvPr userDrawn="1"/>
          </p:nvSpPr>
          <p:spPr>
            <a:xfrm>
              <a:off x="11553436" y="733275"/>
              <a:ext cx="800489" cy="600367"/>
            </a:xfrm>
            <a:custGeom>
              <a:avLst/>
              <a:gdLst>
                <a:gd name="connsiteX0" fmla="*/ 591733 w 590237"/>
                <a:gd name="connsiteY0" fmla="*/ 225014 h 442678"/>
                <a:gd name="connsiteX1" fmla="*/ 592436 w 590237"/>
                <a:gd name="connsiteY1" fmla="*/ 425273 h 442678"/>
                <a:gd name="connsiteX2" fmla="*/ 572761 w 590237"/>
                <a:gd name="connsiteY2" fmla="*/ 444948 h 442678"/>
                <a:gd name="connsiteX3" fmla="*/ 170135 w 590237"/>
                <a:gd name="connsiteY3" fmla="*/ 444948 h 442678"/>
                <a:gd name="connsiteX4" fmla="*/ 149758 w 590237"/>
                <a:gd name="connsiteY4" fmla="*/ 423165 h 442678"/>
                <a:gd name="connsiteX5" fmla="*/ 150460 w 590237"/>
                <a:gd name="connsiteY5" fmla="*/ 313549 h 442678"/>
                <a:gd name="connsiteX6" fmla="*/ 145542 w 590237"/>
                <a:gd name="connsiteY6" fmla="*/ 284038 h 442678"/>
                <a:gd name="connsiteX7" fmla="*/ 108300 w 590237"/>
                <a:gd name="connsiteY7" fmla="*/ 279822 h 442678"/>
                <a:gd name="connsiteX8" fmla="*/ 21170 w 590237"/>
                <a:gd name="connsiteY8" fmla="*/ 281227 h 442678"/>
                <a:gd name="connsiteX9" fmla="*/ 42953 w 590237"/>
                <a:gd name="connsiteY9" fmla="*/ 147018 h 442678"/>
                <a:gd name="connsiteX10" fmla="*/ 103382 w 590237"/>
                <a:gd name="connsiteY10" fmla="*/ 160369 h 442678"/>
                <a:gd name="connsiteX11" fmla="*/ 127272 w 590237"/>
                <a:gd name="connsiteY11" fmla="*/ 177233 h 442678"/>
                <a:gd name="connsiteX12" fmla="*/ 149758 w 590237"/>
                <a:gd name="connsiteY12" fmla="*/ 142802 h 442678"/>
                <a:gd name="connsiteX13" fmla="*/ 149758 w 590237"/>
                <a:gd name="connsiteY13" fmla="*/ 24755 h 442678"/>
                <a:gd name="connsiteX14" fmla="*/ 172946 w 590237"/>
                <a:gd name="connsiteY14" fmla="*/ 162 h 442678"/>
                <a:gd name="connsiteX15" fmla="*/ 288182 w 590237"/>
                <a:gd name="connsiteY15" fmla="*/ 864 h 442678"/>
                <a:gd name="connsiteX16" fmla="*/ 328937 w 590237"/>
                <a:gd name="connsiteY16" fmla="*/ 19134 h 442678"/>
                <a:gd name="connsiteX17" fmla="*/ 326126 w 590237"/>
                <a:gd name="connsiteY17" fmla="*/ 62699 h 442678"/>
                <a:gd name="connsiteX18" fmla="*/ 302938 w 590237"/>
                <a:gd name="connsiteY18" fmla="*/ 106967 h 442678"/>
                <a:gd name="connsiteX19" fmla="*/ 357746 w 590237"/>
                <a:gd name="connsiteY19" fmla="*/ 149829 h 442678"/>
                <a:gd name="connsiteX20" fmla="*/ 432228 w 590237"/>
                <a:gd name="connsiteY20" fmla="*/ 121020 h 442678"/>
                <a:gd name="connsiteX21" fmla="*/ 423797 w 590237"/>
                <a:gd name="connsiteY21" fmla="*/ 69023 h 442678"/>
                <a:gd name="connsiteX22" fmla="*/ 402717 w 590237"/>
                <a:gd name="connsiteY22" fmla="*/ 35997 h 442678"/>
                <a:gd name="connsiteX23" fmla="*/ 444877 w 590237"/>
                <a:gd name="connsiteY23" fmla="*/ 2269 h 442678"/>
                <a:gd name="connsiteX24" fmla="*/ 579085 w 590237"/>
                <a:gd name="connsiteY24" fmla="*/ 1567 h 442678"/>
                <a:gd name="connsiteX25" fmla="*/ 591031 w 590237"/>
                <a:gd name="connsiteY25" fmla="*/ 19836 h 442678"/>
                <a:gd name="connsiteX26" fmla="*/ 591733 w 590237"/>
                <a:gd name="connsiteY26" fmla="*/ 22501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591733" y="225014"/>
                  </a:moveTo>
                  <a:cubicBezTo>
                    <a:pt x="591733" y="291767"/>
                    <a:pt x="591031" y="358520"/>
                    <a:pt x="592436" y="425273"/>
                  </a:cubicBezTo>
                  <a:cubicBezTo>
                    <a:pt x="592436" y="440732"/>
                    <a:pt x="588923" y="444948"/>
                    <a:pt x="572761" y="444948"/>
                  </a:cubicBezTo>
                  <a:cubicBezTo>
                    <a:pt x="438552" y="444245"/>
                    <a:pt x="304344" y="444245"/>
                    <a:pt x="170135" y="444948"/>
                  </a:cubicBezTo>
                  <a:cubicBezTo>
                    <a:pt x="151866" y="444948"/>
                    <a:pt x="149758" y="438624"/>
                    <a:pt x="149758" y="423165"/>
                  </a:cubicBezTo>
                  <a:cubicBezTo>
                    <a:pt x="150460" y="386627"/>
                    <a:pt x="149758" y="350088"/>
                    <a:pt x="150460" y="313549"/>
                  </a:cubicBezTo>
                  <a:cubicBezTo>
                    <a:pt x="150460" y="303712"/>
                    <a:pt x="150460" y="293172"/>
                    <a:pt x="145542" y="284038"/>
                  </a:cubicBezTo>
                  <a:cubicBezTo>
                    <a:pt x="135002" y="265066"/>
                    <a:pt x="122354" y="263661"/>
                    <a:pt x="108300" y="279822"/>
                  </a:cubicBezTo>
                  <a:cubicBezTo>
                    <a:pt x="78086" y="314252"/>
                    <a:pt x="52087" y="314955"/>
                    <a:pt x="21170" y="281227"/>
                  </a:cubicBezTo>
                  <a:cubicBezTo>
                    <a:pt x="-14666" y="242581"/>
                    <a:pt x="-3423" y="172314"/>
                    <a:pt x="42953" y="147018"/>
                  </a:cubicBezTo>
                  <a:cubicBezTo>
                    <a:pt x="67546" y="133668"/>
                    <a:pt x="85815" y="141397"/>
                    <a:pt x="103382" y="160369"/>
                  </a:cubicBezTo>
                  <a:cubicBezTo>
                    <a:pt x="109706" y="167395"/>
                    <a:pt x="113219" y="182854"/>
                    <a:pt x="127272" y="177233"/>
                  </a:cubicBezTo>
                  <a:cubicBezTo>
                    <a:pt x="142028" y="171612"/>
                    <a:pt x="149758" y="158963"/>
                    <a:pt x="149758" y="142802"/>
                  </a:cubicBezTo>
                  <a:cubicBezTo>
                    <a:pt x="149758" y="103453"/>
                    <a:pt x="150460" y="64104"/>
                    <a:pt x="149758" y="24755"/>
                  </a:cubicBezTo>
                  <a:cubicBezTo>
                    <a:pt x="149055" y="6486"/>
                    <a:pt x="152568" y="-1244"/>
                    <a:pt x="172946" y="162"/>
                  </a:cubicBezTo>
                  <a:cubicBezTo>
                    <a:pt x="210889" y="2269"/>
                    <a:pt x="249536" y="864"/>
                    <a:pt x="288182" y="864"/>
                  </a:cubicBezTo>
                  <a:cubicBezTo>
                    <a:pt x="305046" y="864"/>
                    <a:pt x="318397" y="6486"/>
                    <a:pt x="328937" y="19134"/>
                  </a:cubicBezTo>
                  <a:cubicBezTo>
                    <a:pt x="342990" y="34592"/>
                    <a:pt x="345098" y="48646"/>
                    <a:pt x="326126" y="62699"/>
                  </a:cubicBezTo>
                  <a:cubicBezTo>
                    <a:pt x="312073" y="73239"/>
                    <a:pt x="293804" y="85184"/>
                    <a:pt x="302938" y="106967"/>
                  </a:cubicBezTo>
                  <a:cubicBezTo>
                    <a:pt x="312775" y="130857"/>
                    <a:pt x="328937" y="147721"/>
                    <a:pt x="357746" y="149829"/>
                  </a:cubicBezTo>
                  <a:cubicBezTo>
                    <a:pt x="387258" y="151234"/>
                    <a:pt x="413959" y="149126"/>
                    <a:pt x="432228" y="121020"/>
                  </a:cubicBezTo>
                  <a:cubicBezTo>
                    <a:pt x="446282" y="99940"/>
                    <a:pt x="441363" y="84481"/>
                    <a:pt x="423797" y="69023"/>
                  </a:cubicBezTo>
                  <a:cubicBezTo>
                    <a:pt x="413959" y="60590"/>
                    <a:pt x="395690" y="55672"/>
                    <a:pt x="402717" y="35997"/>
                  </a:cubicBezTo>
                  <a:cubicBezTo>
                    <a:pt x="409743" y="16323"/>
                    <a:pt x="424499" y="2972"/>
                    <a:pt x="444877" y="2269"/>
                  </a:cubicBezTo>
                  <a:cubicBezTo>
                    <a:pt x="489847" y="864"/>
                    <a:pt x="534115" y="2269"/>
                    <a:pt x="579085" y="1567"/>
                  </a:cubicBezTo>
                  <a:cubicBezTo>
                    <a:pt x="595246" y="1567"/>
                    <a:pt x="591031" y="12107"/>
                    <a:pt x="591031" y="19836"/>
                  </a:cubicBezTo>
                  <a:cubicBezTo>
                    <a:pt x="591733" y="87995"/>
                    <a:pt x="591733" y="156856"/>
                    <a:pt x="591733" y="22501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6922165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7845-603A-493C-8103-B4B2AD5F5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3B5C45-0FD9-419B-8845-92272468E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97"/>
            </a:lvl1pPr>
            <a:lvl2pPr marL="418475" indent="0" algn="ctr">
              <a:buNone/>
              <a:defRPr sz="1831"/>
            </a:lvl2pPr>
            <a:lvl3pPr marL="836950" indent="0" algn="ctr">
              <a:buNone/>
              <a:defRPr sz="1648"/>
            </a:lvl3pPr>
            <a:lvl4pPr marL="1255425" indent="0" algn="ctr">
              <a:buNone/>
              <a:defRPr sz="1464"/>
            </a:lvl4pPr>
            <a:lvl5pPr marL="1673901" indent="0" algn="ctr">
              <a:buNone/>
              <a:defRPr sz="1464"/>
            </a:lvl5pPr>
            <a:lvl6pPr marL="2092376" indent="0" algn="ctr">
              <a:buNone/>
              <a:defRPr sz="1464"/>
            </a:lvl6pPr>
            <a:lvl7pPr marL="2510851" indent="0" algn="ctr">
              <a:buNone/>
              <a:defRPr sz="1464"/>
            </a:lvl7pPr>
            <a:lvl8pPr marL="2929326" indent="0" algn="ctr">
              <a:buNone/>
              <a:defRPr sz="1464"/>
            </a:lvl8pPr>
            <a:lvl9pPr marL="3347801" indent="0" algn="ctr">
              <a:buNone/>
              <a:defRPr sz="146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01C54-F89E-466B-B981-46BD94C9B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23928162-1655-431B-B286-125277C9C2FA}" type="datetimeFigureOut">
              <a:rPr lang="en-US" smtClean="0">
                <a:solidFill>
                  <a:prstClr val="black"/>
                </a:solidFill>
              </a:rPr>
              <a:pPr/>
              <a:t>11/22/2025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90DC0-6B12-4592-8AAA-9E6521728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8524D-BF38-42F3-8624-5D7D96E1B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6BC8125-CCEF-4B4F-856D-041B98D8FA4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59868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C49E0-E2AE-4A72-BC0B-9055D5367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912A5-B7AD-4642-9CD8-56273B257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6A25C-E403-44DC-828C-17A7864084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23928162-1655-431B-B286-125277C9C2FA}" type="datetimeFigureOut">
              <a:rPr lang="en-US" smtClean="0">
                <a:solidFill>
                  <a:prstClr val="black"/>
                </a:solidFill>
              </a:rPr>
              <a:pPr/>
              <a:t>11/22/2025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A493B-A208-40DC-A83E-1EC03C7F9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5B9BB-1D2B-4034-8A06-03ADDDD7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6BC8125-CCEF-4B4F-856D-041B98D8FA4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87932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C97D4-1E8A-426B-8506-AE82420B2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44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DA897-E3E0-4D82-9CED-0B916237E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9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1pPr>
            <a:lvl2pPr marL="418475" indent="0">
              <a:buNone/>
              <a:defRPr sz="1831">
                <a:solidFill>
                  <a:schemeClr val="tx1">
                    <a:tint val="75000"/>
                  </a:schemeClr>
                </a:solidFill>
              </a:defRPr>
            </a:lvl2pPr>
            <a:lvl3pPr marL="836950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3pPr>
            <a:lvl4pPr marL="1255425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4pPr>
            <a:lvl5pPr marL="1673901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5pPr>
            <a:lvl6pPr marL="2092376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6pPr>
            <a:lvl7pPr marL="2510851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7pPr>
            <a:lvl8pPr marL="2929326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8pPr>
            <a:lvl9pPr marL="3347801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E1AF1-2445-4C10-9040-14A51DB8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23928162-1655-431B-B286-125277C9C2FA}" type="datetimeFigureOut">
              <a:rPr lang="en-US" smtClean="0">
                <a:solidFill>
                  <a:prstClr val="black"/>
                </a:solidFill>
              </a:rPr>
              <a:pPr/>
              <a:t>11/22/2025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540D1-BB39-414B-868B-42253048B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EB82E-A0B9-4BC6-A668-F5A12BFC6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6BC8125-CCEF-4B4F-856D-041B98D8FA4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8656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46E71-B942-44F8-8F6B-7DEF0BCA7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AFA2D-D81E-46C1-9A32-43E3471077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0AC3F-6D31-41E6-A5F0-D091E1553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A1FB9-6D1F-4BB2-AD4F-864E680175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23928162-1655-431B-B286-125277C9C2FA}" type="datetimeFigureOut">
              <a:rPr lang="en-US" smtClean="0">
                <a:solidFill>
                  <a:prstClr val="black"/>
                </a:solidFill>
              </a:rPr>
              <a:pPr/>
              <a:t>11/22/2025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9C58C8-0104-4199-984B-8B022C00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115D7C-2FC3-4A44-B726-03C33E40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6BC8125-CCEF-4B4F-856D-041B98D8FA4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57564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1C77A-39EE-4B35-A91E-B8F924B18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F8382-02E6-4C38-9C9F-31220197C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97" b="1"/>
            </a:lvl1pPr>
            <a:lvl2pPr marL="418475" indent="0">
              <a:buNone/>
              <a:defRPr sz="1831" b="1"/>
            </a:lvl2pPr>
            <a:lvl3pPr marL="836950" indent="0">
              <a:buNone/>
              <a:defRPr sz="1648" b="1"/>
            </a:lvl3pPr>
            <a:lvl4pPr marL="1255425" indent="0">
              <a:buNone/>
              <a:defRPr sz="1464" b="1"/>
            </a:lvl4pPr>
            <a:lvl5pPr marL="1673901" indent="0">
              <a:buNone/>
              <a:defRPr sz="1464" b="1"/>
            </a:lvl5pPr>
            <a:lvl6pPr marL="2092376" indent="0">
              <a:buNone/>
              <a:defRPr sz="1464" b="1"/>
            </a:lvl6pPr>
            <a:lvl7pPr marL="2510851" indent="0">
              <a:buNone/>
              <a:defRPr sz="1464" b="1"/>
            </a:lvl7pPr>
            <a:lvl8pPr marL="2929326" indent="0">
              <a:buNone/>
              <a:defRPr sz="1464" b="1"/>
            </a:lvl8pPr>
            <a:lvl9pPr marL="3347801" indent="0">
              <a:buNone/>
              <a:defRPr sz="14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9CAED1-9FAE-403A-8BA7-D55D606AC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956D75-4ECA-46EE-8542-9D805463B9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97" b="1"/>
            </a:lvl1pPr>
            <a:lvl2pPr marL="418475" indent="0">
              <a:buNone/>
              <a:defRPr sz="1831" b="1"/>
            </a:lvl2pPr>
            <a:lvl3pPr marL="836950" indent="0">
              <a:buNone/>
              <a:defRPr sz="1648" b="1"/>
            </a:lvl3pPr>
            <a:lvl4pPr marL="1255425" indent="0">
              <a:buNone/>
              <a:defRPr sz="1464" b="1"/>
            </a:lvl4pPr>
            <a:lvl5pPr marL="1673901" indent="0">
              <a:buNone/>
              <a:defRPr sz="1464" b="1"/>
            </a:lvl5pPr>
            <a:lvl6pPr marL="2092376" indent="0">
              <a:buNone/>
              <a:defRPr sz="1464" b="1"/>
            </a:lvl6pPr>
            <a:lvl7pPr marL="2510851" indent="0">
              <a:buNone/>
              <a:defRPr sz="1464" b="1"/>
            </a:lvl7pPr>
            <a:lvl8pPr marL="2929326" indent="0">
              <a:buNone/>
              <a:defRPr sz="1464" b="1"/>
            </a:lvl8pPr>
            <a:lvl9pPr marL="3347801" indent="0">
              <a:buNone/>
              <a:defRPr sz="14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2E17E7-C53E-4E0D-8DC4-93677A583A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339781-80EB-491E-818B-769DF159E4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23928162-1655-431B-B286-125277C9C2FA}" type="datetimeFigureOut">
              <a:rPr lang="en-US" smtClean="0">
                <a:solidFill>
                  <a:prstClr val="black"/>
                </a:solidFill>
              </a:rPr>
              <a:pPr/>
              <a:t>11/22/2025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FF583F-B165-44D8-B7C7-38C3BC74B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B08D68-8D80-46F5-AABE-7D7D302A0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6BC8125-CCEF-4B4F-856D-041B98D8FA4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95103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1A352-F5E3-4FF0-90FA-A51F75487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8A0EC9-6274-42CC-A6EE-AF3D332D65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23928162-1655-431B-B286-125277C9C2FA}" type="datetimeFigureOut">
              <a:rPr lang="en-US" smtClean="0">
                <a:solidFill>
                  <a:prstClr val="black"/>
                </a:solidFill>
              </a:rPr>
              <a:pPr/>
              <a:t>11/22/2025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79C78E-45D8-4638-9546-08A3ED571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3BCBE3-D93F-42F9-BF34-03201F0C0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6BC8125-CCEF-4B4F-856D-041B98D8FA4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8413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4D148A-9E03-49AE-A8F4-47FC0D985C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23928162-1655-431B-B286-125277C9C2FA}" type="datetimeFigureOut">
              <a:rPr lang="en-US" smtClean="0">
                <a:solidFill>
                  <a:prstClr val="black"/>
                </a:solidFill>
              </a:rPr>
              <a:pPr/>
              <a:t>11/22/2025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ADFA82-59C1-4B06-89F5-0591EB6A6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C58D0-3A43-48C5-B2A4-737151926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6BC8125-CCEF-4B4F-856D-041B98D8FA4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791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7B676-2413-4AA8-8058-810E80B3A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3C344-C0EC-42D3-9620-88DA7F615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103556-8A13-4C1E-8DFE-CF51E1BBD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F4FEA-FD52-4A2F-9298-AA86B3E9B9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A92EE1-8909-41DD-9E08-CA9D940B04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B4F46E-98E7-4653-BCE4-505C2A3A6D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9BAF72-A5C7-4A96-8488-FCF038C795DC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D2B432-39FF-4265-A8E3-2A7D82601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989EB6-E678-43C6-AB70-DD54324C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116B1C-A675-4359-B4BC-3DFE3EAFE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0188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C9E61-57DD-464F-B75D-AF99F1D37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92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8210C-3F0B-4E52-A140-18B981A23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929"/>
            </a:lvl1pPr>
            <a:lvl2pPr>
              <a:defRPr sz="2563"/>
            </a:lvl2pPr>
            <a:lvl3pPr>
              <a:defRPr sz="2197"/>
            </a:lvl3pPr>
            <a:lvl4pPr>
              <a:defRPr sz="1831"/>
            </a:lvl4pPr>
            <a:lvl5pPr>
              <a:defRPr sz="1831"/>
            </a:lvl5pPr>
            <a:lvl6pPr>
              <a:defRPr sz="1831"/>
            </a:lvl6pPr>
            <a:lvl7pPr>
              <a:defRPr sz="1831"/>
            </a:lvl7pPr>
            <a:lvl8pPr>
              <a:defRPr sz="1831"/>
            </a:lvl8pPr>
            <a:lvl9pPr>
              <a:defRPr sz="18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189730-F2EC-411F-B5B6-E1D1A9DF9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4"/>
            </a:lvl1pPr>
            <a:lvl2pPr marL="418475" indent="0">
              <a:buNone/>
              <a:defRPr sz="1281"/>
            </a:lvl2pPr>
            <a:lvl3pPr marL="836950" indent="0">
              <a:buNone/>
              <a:defRPr sz="1098"/>
            </a:lvl3pPr>
            <a:lvl4pPr marL="1255425" indent="0">
              <a:buNone/>
              <a:defRPr sz="915"/>
            </a:lvl4pPr>
            <a:lvl5pPr marL="1673901" indent="0">
              <a:buNone/>
              <a:defRPr sz="915"/>
            </a:lvl5pPr>
            <a:lvl6pPr marL="2092376" indent="0">
              <a:buNone/>
              <a:defRPr sz="915"/>
            </a:lvl6pPr>
            <a:lvl7pPr marL="2510851" indent="0">
              <a:buNone/>
              <a:defRPr sz="915"/>
            </a:lvl7pPr>
            <a:lvl8pPr marL="2929326" indent="0">
              <a:buNone/>
              <a:defRPr sz="915"/>
            </a:lvl8pPr>
            <a:lvl9pPr marL="3347801" indent="0">
              <a:buNone/>
              <a:defRPr sz="9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8A04F6-5DCD-46F9-9CFA-96DF99B053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23928162-1655-431B-B286-125277C9C2FA}" type="datetimeFigureOut">
              <a:rPr lang="en-US" smtClean="0">
                <a:solidFill>
                  <a:prstClr val="black"/>
                </a:solidFill>
              </a:rPr>
              <a:pPr/>
              <a:t>11/22/2025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63E50C-C123-4897-ABEE-49435BC0D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682A9-CB1F-4B05-BAF8-4994C9141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6BC8125-CCEF-4B4F-856D-041B98D8FA4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6797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52376-F61C-4649-B3C6-FD4DAFBB5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92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387629-7BB2-4CCF-BC84-8BF0CB707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29"/>
            </a:lvl1pPr>
            <a:lvl2pPr marL="418475" indent="0">
              <a:buNone/>
              <a:defRPr sz="2563"/>
            </a:lvl2pPr>
            <a:lvl3pPr marL="836950" indent="0">
              <a:buNone/>
              <a:defRPr sz="2197"/>
            </a:lvl3pPr>
            <a:lvl4pPr marL="1255425" indent="0">
              <a:buNone/>
              <a:defRPr sz="1831"/>
            </a:lvl4pPr>
            <a:lvl5pPr marL="1673901" indent="0">
              <a:buNone/>
              <a:defRPr sz="1831"/>
            </a:lvl5pPr>
            <a:lvl6pPr marL="2092376" indent="0">
              <a:buNone/>
              <a:defRPr sz="1831"/>
            </a:lvl6pPr>
            <a:lvl7pPr marL="2510851" indent="0">
              <a:buNone/>
              <a:defRPr sz="1831"/>
            </a:lvl7pPr>
            <a:lvl8pPr marL="2929326" indent="0">
              <a:buNone/>
              <a:defRPr sz="1831"/>
            </a:lvl8pPr>
            <a:lvl9pPr marL="3347801" indent="0">
              <a:buNone/>
              <a:defRPr sz="1831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DA22C-CBF5-4038-A8D9-D076D5FB0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4"/>
            </a:lvl1pPr>
            <a:lvl2pPr marL="418475" indent="0">
              <a:buNone/>
              <a:defRPr sz="1281"/>
            </a:lvl2pPr>
            <a:lvl3pPr marL="836950" indent="0">
              <a:buNone/>
              <a:defRPr sz="1098"/>
            </a:lvl3pPr>
            <a:lvl4pPr marL="1255425" indent="0">
              <a:buNone/>
              <a:defRPr sz="915"/>
            </a:lvl4pPr>
            <a:lvl5pPr marL="1673901" indent="0">
              <a:buNone/>
              <a:defRPr sz="915"/>
            </a:lvl5pPr>
            <a:lvl6pPr marL="2092376" indent="0">
              <a:buNone/>
              <a:defRPr sz="915"/>
            </a:lvl6pPr>
            <a:lvl7pPr marL="2510851" indent="0">
              <a:buNone/>
              <a:defRPr sz="915"/>
            </a:lvl7pPr>
            <a:lvl8pPr marL="2929326" indent="0">
              <a:buNone/>
              <a:defRPr sz="915"/>
            </a:lvl8pPr>
            <a:lvl9pPr marL="3347801" indent="0">
              <a:buNone/>
              <a:defRPr sz="9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5CDF8B-06D2-4348-8FCE-D5461CB72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23928162-1655-431B-B286-125277C9C2FA}" type="datetimeFigureOut">
              <a:rPr lang="en-US" smtClean="0">
                <a:solidFill>
                  <a:prstClr val="black"/>
                </a:solidFill>
              </a:rPr>
              <a:pPr/>
              <a:t>11/22/2025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34661-6113-4EA1-AD39-3D216F0D1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4855E-B770-4A9A-AB7B-E5887BC99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6BC8125-CCEF-4B4F-856D-041B98D8FA4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1029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8EA6D-CF0C-477C-A564-DEC29381F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07493C-D8D1-4ED6-BE4D-F3DFCF798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6E72A-9065-42D1-9982-E88CEA0038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23928162-1655-431B-B286-125277C9C2FA}" type="datetimeFigureOut">
              <a:rPr lang="en-US" smtClean="0">
                <a:solidFill>
                  <a:prstClr val="black"/>
                </a:solidFill>
              </a:rPr>
              <a:pPr/>
              <a:t>11/22/2025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E3CF0-7571-40E2-BCD6-AEF118C89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5DD3C-991D-44A4-9804-339F7D9DF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6BC8125-CCEF-4B4F-856D-041B98D8FA4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63677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5F9BF4-7FE3-4A30-AB79-702A016201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9586D0-6279-45BD-AB34-D6C15ED99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CFD1C-BDD7-496B-9C36-D6632110A6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23928162-1655-431B-B286-125277C9C2FA}" type="datetimeFigureOut">
              <a:rPr lang="en-US" smtClean="0">
                <a:solidFill>
                  <a:prstClr val="black"/>
                </a:solidFill>
              </a:rPr>
              <a:pPr/>
              <a:t>11/22/2025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19B06-F21A-4673-82A1-BD347768B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8145F-DF1C-4C08-A0A7-7903329DD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6BC8125-CCEF-4B4F-856D-041B98D8FA4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390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4557E-1E9E-45E7-8CB3-2D7CCE808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98ED94-FCB6-4AE7-A54E-09360E2811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9BAF72-A5C7-4A96-8488-FCF038C795DC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FC140B-DF4E-4E33-B6F2-2B42FE6F8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A6089-ABB9-47AC-960A-4C1F1BAC8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116B1C-A675-4359-B4BC-3DFE3EAFE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80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4C01BF-2374-4C05-A2C4-F228207AC6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9BAF72-A5C7-4A96-8488-FCF038C795DC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3ECAF-688D-4C6C-9F4D-E83CA1CEE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AD5DE-3F9E-4088-8947-3282015D3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116B1C-A675-4359-B4BC-3DFE3EAFE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82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59F46-DDF8-41F7-88CC-69DB7AB9C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2391A-F0F0-4A67-A70C-955BCDA70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F9B08D-794D-4727-BE06-2F32962EC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0A4CC-5704-4BE1-8E8F-A8464E037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9BAF72-A5C7-4A96-8488-FCF038C795DC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5231A4-296C-4BED-B228-BD88DC76C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DBBD3-7C00-44A4-9555-7F960E0C5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116B1C-A675-4359-B4BC-3DFE3EAFE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0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DD8B-7D9D-814F-A133-C38781B35F13}" type="datetime1">
              <a:rPr lang="en-ID" smtClean="0"/>
              <a:t>22/11/2025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</a:t>
            </a:r>
            <a:r>
              <a:rPr lang="en-US" dirty="0" err="1"/>
              <a:t>BelajarTanpaBatas</a:t>
            </a:r>
            <a:r>
              <a:rPr lang="en-US" dirty="0"/>
              <a:t> DR. Deddi Nordiawan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94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51565-3159-4F9D-9A83-39AE174EE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3029C3-1B64-4128-8B68-554197BB99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C299C-60CD-4664-9229-BCF0379C7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8CA21D-A60A-4A79-AA9D-5804E3C0A9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9BAF72-A5C7-4A96-8488-FCF038C795DC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1CE129-F3B5-445C-A67C-3F4C86490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08005-BF49-4E0A-9985-6F6E7EF3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116B1C-A675-4359-B4BC-3DFE3EAFE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85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6FFF7-85B5-4427-97D1-65A37FABF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14AE47-DC49-4127-B7E4-76624BF5B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75C82-62B5-4375-8B53-68BEAF54F3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9BAF72-A5C7-4A96-8488-FCF038C795DC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233DB-A3DC-48C8-8B52-76C44707F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45DED-41EE-41BF-BBA4-87F7DC6E7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116B1C-A675-4359-B4BC-3DFE3EAFE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765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880482-85E6-4518-A127-9DDE2E5C84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0EBFC6-2DDA-4F51-8E81-1C1454741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5518C-8962-4595-A121-614B344E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9BAF72-A5C7-4A96-8488-FCF038C795DC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DDAE3-B08F-4A50-8797-E87D1F525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47F5D-ED6A-442B-A467-87E166EF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116B1C-A675-4359-B4BC-3DFE3EAFE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16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자유형: 도형 20"/>
          <p:cNvSpPr>
            <a:spLocks noGrp="1"/>
          </p:cNvSpPr>
          <p:nvPr>
            <p:ph type="pic" sz="quarter" idx="11"/>
          </p:nvPr>
        </p:nvSpPr>
        <p:spPr>
          <a:xfrm>
            <a:off x="8155574" y="296099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anchor="ctr">
            <a:noAutofit/>
          </a:bodyPr>
          <a:lstStyle>
            <a:lvl1pPr marL="0" marR="0" indent="0" algn="ctr" defTabSz="912160" rtl="0" eaLnBrk="1" fontAlgn="auto" latinLnBrk="1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Tx/>
              <a:buNone/>
              <a:defRPr sz="1197"/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1048582" name="자유형: 도형 21"/>
          <p:cNvSpPr>
            <a:spLocks noGrp="1"/>
          </p:cNvSpPr>
          <p:nvPr>
            <p:ph type="pic" sz="quarter" idx="12"/>
          </p:nvPr>
        </p:nvSpPr>
        <p:spPr>
          <a:xfrm>
            <a:off x="8155574" y="2891255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anchor="ctr">
            <a:noAutofit/>
          </a:bodyPr>
          <a:lstStyle>
            <a:lvl1pPr marL="0" marR="0" indent="0" algn="ctr" defTabSz="912160" rtl="0" eaLnBrk="1" fontAlgn="auto" latinLnBrk="1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Tx/>
              <a:buNone/>
              <a:defRPr sz="1197"/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1048583" name="자유형: 도형 22"/>
          <p:cNvSpPr>
            <a:spLocks noGrp="1"/>
          </p:cNvSpPr>
          <p:nvPr>
            <p:ph type="pic" sz="quarter" idx="13"/>
          </p:nvPr>
        </p:nvSpPr>
        <p:spPr>
          <a:xfrm>
            <a:off x="5551710" y="2891255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anchor="ctr">
            <a:noAutofit/>
          </a:bodyPr>
          <a:lstStyle>
            <a:lvl1pPr marL="0" marR="0" indent="0" algn="ctr" defTabSz="912160" rtl="0" eaLnBrk="1" fontAlgn="auto" latinLnBrk="1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Tx/>
              <a:buNone/>
              <a:defRPr sz="1197"/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1048584" name="자유형: 도형 19"/>
          <p:cNvSpPr>
            <a:spLocks noGrp="1"/>
          </p:cNvSpPr>
          <p:nvPr>
            <p:ph type="pic" sz="quarter" idx="10"/>
          </p:nvPr>
        </p:nvSpPr>
        <p:spPr>
          <a:xfrm>
            <a:off x="5551710" y="296099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anchor="ctr">
            <a:noAutofit/>
          </a:bodyPr>
          <a:lstStyle>
            <a:lvl1pPr marL="0" marR="0" indent="0" algn="ctr" defTabSz="912160" rtl="0" eaLnBrk="1" fontAlgn="auto" latinLnBrk="1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Tx/>
              <a:buNone/>
              <a:defRPr sz="1197"/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7179477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7056" y="4297680"/>
            <a:ext cx="4434840" cy="11887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6830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6728" y="3802958"/>
            <a:ext cx="422828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6375" y="0"/>
            <a:ext cx="4228635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1034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3186"/>
            <a:ext cx="3816096" cy="3529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2087" y="0"/>
            <a:ext cx="3109415" cy="369437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1588" y="3802957"/>
            <a:ext cx="3109415" cy="3055044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2042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939235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82FD41-A2C4-4C9D-9190-6A79E6F8E1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862EA-7343-4C91-AEEB-5BFD2E48F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03797"/>
      </p:ext>
    </p:extLst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770" y="624276"/>
            <a:ext cx="8786183" cy="12815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itchFamily="34" charset="-128"/>
              <a:cs typeface="+mn-cs"/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itchFamily="34" charset="-128"/>
              <a:cs typeface="+mn-cs"/>
            </a:endParaRP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C2E1E-30FF-4400-8201-B7218AC0A08A}" type="slidenum">
              <a:rPr kumimoji="0" lang="id-ID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altLang="zh-CN" sz="1593" b="0" i="0" u="none" strike="noStrike" kern="1200" cap="none" spc="0" normalizeH="0" baseline="0" noProof="0">
              <a:ln>
                <a:noFill/>
              </a:ln>
              <a:solidFill>
                <a:srgbClr val="151515"/>
              </a:solidFill>
              <a:effectLst/>
              <a:uLnTx/>
              <a:uFillTx/>
              <a:latin typeface="Calibri" panose="020F0502020204030204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9373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73401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676B-58FE-614B-A90B-0722B59636E1}" type="datetime1">
              <a:rPr lang="en-ID" smtClean="0"/>
              <a:t>22/11/2025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#BelajarTanpaBatas DR. Deddi Nordiawan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1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B645F56-C047-4B2A-8D39-376A60FB6DBF}"/>
              </a:ext>
            </a:extLst>
          </p:cNvPr>
          <p:cNvSpPr>
            <a:spLocks/>
          </p:cNvSpPr>
          <p:nvPr userDrawn="1"/>
        </p:nvSpPr>
        <p:spPr bwMode="auto">
          <a:xfrm>
            <a:off x="0" y="5745389"/>
            <a:ext cx="6085418" cy="1121663"/>
          </a:xfrm>
          <a:custGeom>
            <a:avLst/>
            <a:gdLst>
              <a:gd name="connsiteX0" fmla="*/ 1649375 w 8882887"/>
              <a:gd name="connsiteY0" fmla="*/ 0 h 1682495"/>
              <a:gd name="connsiteX1" fmla="*/ 1652414 w 8882887"/>
              <a:gd name="connsiteY1" fmla="*/ 369665 h 1682495"/>
              <a:gd name="connsiteX2" fmla="*/ 1710174 w 8882887"/>
              <a:gd name="connsiteY2" fmla="*/ 489644 h 1682495"/>
              <a:gd name="connsiteX3" fmla="*/ 1713215 w 8882887"/>
              <a:gd name="connsiteY3" fmla="*/ 489644 h 1682495"/>
              <a:gd name="connsiteX4" fmla="*/ 1734495 w 8882887"/>
              <a:gd name="connsiteY4" fmla="*/ 489644 h 1682495"/>
              <a:gd name="connsiteX5" fmla="*/ 1734495 w 8882887"/>
              <a:gd name="connsiteY5" fmla="*/ 525312 h 1682495"/>
              <a:gd name="connsiteX6" fmla="*/ 1735256 w 8882887"/>
              <a:gd name="connsiteY6" fmla="*/ 526529 h 1682495"/>
              <a:gd name="connsiteX7" fmla="*/ 1740575 w 8882887"/>
              <a:gd name="connsiteY7" fmla="*/ 535041 h 1682495"/>
              <a:gd name="connsiteX8" fmla="*/ 1740575 w 8882887"/>
              <a:gd name="connsiteY8" fmla="*/ 706902 h 1682495"/>
              <a:gd name="connsiteX9" fmla="*/ 1743995 w 8882887"/>
              <a:gd name="connsiteY9" fmla="*/ 706902 h 1682495"/>
              <a:gd name="connsiteX10" fmla="*/ 1767936 w 8882887"/>
              <a:gd name="connsiteY10" fmla="*/ 706902 h 1682495"/>
              <a:gd name="connsiteX11" fmla="*/ 1767936 w 8882887"/>
              <a:gd name="connsiteY11" fmla="*/ 917675 h 1682495"/>
              <a:gd name="connsiteX12" fmla="*/ 1770216 w 8882887"/>
              <a:gd name="connsiteY12" fmla="*/ 917270 h 1682495"/>
              <a:gd name="connsiteX13" fmla="*/ 1786176 w 8882887"/>
              <a:gd name="connsiteY13" fmla="*/ 914433 h 1682495"/>
              <a:gd name="connsiteX14" fmla="*/ 1783136 w 8882887"/>
              <a:gd name="connsiteY14" fmla="*/ 1047381 h 1682495"/>
              <a:gd name="connsiteX15" fmla="*/ 1785416 w 8882887"/>
              <a:gd name="connsiteY15" fmla="*/ 1047788 h 1682495"/>
              <a:gd name="connsiteX16" fmla="*/ 1801376 w 8882887"/>
              <a:gd name="connsiteY16" fmla="*/ 1050624 h 1682495"/>
              <a:gd name="connsiteX17" fmla="*/ 1801755 w 8882887"/>
              <a:gd name="connsiteY17" fmla="*/ 1051841 h 1682495"/>
              <a:gd name="connsiteX18" fmla="*/ 1804416 w 8882887"/>
              <a:gd name="connsiteY18" fmla="*/ 1060353 h 1682495"/>
              <a:gd name="connsiteX19" fmla="*/ 1805556 w 8882887"/>
              <a:gd name="connsiteY19" fmla="*/ 1056705 h 1682495"/>
              <a:gd name="connsiteX20" fmla="*/ 1813536 w 8882887"/>
              <a:gd name="connsiteY20" fmla="*/ 1031169 h 1682495"/>
              <a:gd name="connsiteX21" fmla="*/ 1816196 w 8882887"/>
              <a:gd name="connsiteY21" fmla="*/ 1031169 h 1682495"/>
              <a:gd name="connsiteX22" fmla="*/ 1834817 w 8882887"/>
              <a:gd name="connsiteY22" fmla="*/ 1031169 h 1682495"/>
              <a:gd name="connsiteX23" fmla="*/ 1834817 w 8882887"/>
              <a:gd name="connsiteY23" fmla="*/ 1079808 h 1682495"/>
              <a:gd name="connsiteX24" fmla="*/ 1836336 w 8882887"/>
              <a:gd name="connsiteY24" fmla="*/ 1080620 h 1682495"/>
              <a:gd name="connsiteX25" fmla="*/ 1846977 w 8882887"/>
              <a:gd name="connsiteY25" fmla="*/ 1086294 h 1682495"/>
              <a:gd name="connsiteX26" fmla="*/ 1846977 w 8882887"/>
              <a:gd name="connsiteY26" fmla="*/ 1088321 h 1682495"/>
              <a:gd name="connsiteX27" fmla="*/ 1846977 w 8882887"/>
              <a:gd name="connsiteY27" fmla="*/ 1102508 h 1682495"/>
              <a:gd name="connsiteX28" fmla="*/ 1913858 w 8882887"/>
              <a:gd name="connsiteY28" fmla="*/ 1102508 h 1682495"/>
              <a:gd name="connsiteX29" fmla="*/ 1913858 w 8882887"/>
              <a:gd name="connsiteY29" fmla="*/ 1104129 h 1682495"/>
              <a:gd name="connsiteX30" fmla="*/ 1913858 w 8882887"/>
              <a:gd name="connsiteY30" fmla="*/ 1115478 h 1682495"/>
              <a:gd name="connsiteX31" fmla="*/ 1916897 w 8882887"/>
              <a:gd name="connsiteY31" fmla="*/ 1115478 h 1682495"/>
              <a:gd name="connsiteX32" fmla="*/ 1938177 w 8882887"/>
              <a:gd name="connsiteY32" fmla="*/ 1115478 h 1682495"/>
              <a:gd name="connsiteX33" fmla="*/ 1938177 w 8882887"/>
              <a:gd name="connsiteY33" fmla="*/ 1070081 h 1682495"/>
              <a:gd name="connsiteX34" fmla="*/ 2005058 w 8882887"/>
              <a:gd name="connsiteY34" fmla="*/ 1070081 h 1682495"/>
              <a:gd name="connsiteX35" fmla="*/ 2005058 w 8882887"/>
              <a:gd name="connsiteY35" fmla="*/ 1068054 h 1682495"/>
              <a:gd name="connsiteX36" fmla="*/ 2005058 w 8882887"/>
              <a:gd name="connsiteY36" fmla="*/ 1053867 h 1682495"/>
              <a:gd name="connsiteX37" fmla="*/ 2006579 w 8882887"/>
              <a:gd name="connsiteY37" fmla="*/ 1053867 h 1682495"/>
              <a:gd name="connsiteX38" fmla="*/ 2017218 w 8882887"/>
              <a:gd name="connsiteY38" fmla="*/ 1053867 h 1682495"/>
              <a:gd name="connsiteX39" fmla="*/ 2017218 w 8882887"/>
              <a:gd name="connsiteY39" fmla="*/ 1051031 h 1682495"/>
              <a:gd name="connsiteX40" fmla="*/ 2017218 w 8882887"/>
              <a:gd name="connsiteY40" fmla="*/ 1031169 h 1682495"/>
              <a:gd name="connsiteX41" fmla="*/ 2018358 w 8882887"/>
              <a:gd name="connsiteY41" fmla="*/ 1031169 h 1682495"/>
              <a:gd name="connsiteX42" fmla="*/ 2026338 w 8882887"/>
              <a:gd name="connsiteY42" fmla="*/ 1031169 h 1682495"/>
              <a:gd name="connsiteX43" fmla="*/ 2026338 w 8882887"/>
              <a:gd name="connsiteY43" fmla="*/ 1029548 h 1682495"/>
              <a:gd name="connsiteX44" fmla="*/ 2026338 w 8882887"/>
              <a:gd name="connsiteY44" fmla="*/ 1018197 h 1682495"/>
              <a:gd name="connsiteX45" fmla="*/ 2029379 w 8882887"/>
              <a:gd name="connsiteY45" fmla="*/ 1018197 h 1682495"/>
              <a:gd name="connsiteX46" fmla="*/ 2050659 w 8882887"/>
              <a:gd name="connsiteY46" fmla="*/ 1018197 h 1682495"/>
              <a:gd name="connsiteX47" fmla="*/ 2050659 w 8882887"/>
              <a:gd name="connsiteY47" fmla="*/ 1019819 h 1682495"/>
              <a:gd name="connsiteX48" fmla="*/ 2050659 w 8882887"/>
              <a:gd name="connsiteY48" fmla="*/ 1031169 h 1682495"/>
              <a:gd name="connsiteX49" fmla="*/ 2084099 w 8882887"/>
              <a:gd name="connsiteY49" fmla="*/ 1031169 h 1682495"/>
              <a:gd name="connsiteX50" fmla="*/ 2084099 w 8882887"/>
              <a:gd name="connsiteY50" fmla="*/ 1028331 h 1682495"/>
              <a:gd name="connsiteX51" fmla="*/ 2084099 w 8882887"/>
              <a:gd name="connsiteY51" fmla="*/ 1008470 h 1682495"/>
              <a:gd name="connsiteX52" fmla="*/ 2086760 w 8882887"/>
              <a:gd name="connsiteY52" fmla="*/ 1008470 h 1682495"/>
              <a:gd name="connsiteX53" fmla="*/ 2105379 w 8882887"/>
              <a:gd name="connsiteY53" fmla="*/ 1008470 h 1682495"/>
              <a:gd name="connsiteX54" fmla="*/ 2105379 w 8882887"/>
              <a:gd name="connsiteY54" fmla="*/ 1044140 h 1682495"/>
              <a:gd name="connsiteX55" fmla="*/ 2106900 w 8882887"/>
              <a:gd name="connsiteY55" fmla="*/ 1044140 h 1682495"/>
              <a:gd name="connsiteX56" fmla="*/ 2117540 w 8882887"/>
              <a:gd name="connsiteY56" fmla="*/ 1044140 h 1682495"/>
              <a:gd name="connsiteX57" fmla="*/ 2117540 w 8882887"/>
              <a:gd name="connsiteY57" fmla="*/ 1042518 h 1682495"/>
              <a:gd name="connsiteX58" fmla="*/ 2117540 w 8882887"/>
              <a:gd name="connsiteY58" fmla="*/ 1031169 h 1682495"/>
              <a:gd name="connsiteX59" fmla="*/ 2120199 w 8882887"/>
              <a:gd name="connsiteY59" fmla="*/ 1031169 h 1682495"/>
              <a:gd name="connsiteX60" fmla="*/ 2138820 w 8882887"/>
              <a:gd name="connsiteY60" fmla="*/ 1031169 h 1682495"/>
              <a:gd name="connsiteX61" fmla="*/ 2138820 w 8882887"/>
              <a:gd name="connsiteY61" fmla="*/ 1070081 h 1682495"/>
              <a:gd name="connsiteX62" fmla="*/ 2141861 w 8882887"/>
              <a:gd name="connsiteY62" fmla="*/ 1070081 h 1682495"/>
              <a:gd name="connsiteX63" fmla="*/ 2163140 w 8882887"/>
              <a:gd name="connsiteY63" fmla="*/ 1070081 h 1682495"/>
              <a:gd name="connsiteX64" fmla="*/ 2163140 w 8882887"/>
              <a:gd name="connsiteY64" fmla="*/ 1072512 h 1682495"/>
              <a:gd name="connsiteX65" fmla="*/ 2163140 w 8882887"/>
              <a:gd name="connsiteY65" fmla="*/ 1089537 h 1682495"/>
              <a:gd name="connsiteX66" fmla="*/ 2164280 w 8882887"/>
              <a:gd name="connsiteY66" fmla="*/ 1089537 h 1682495"/>
              <a:gd name="connsiteX67" fmla="*/ 2172261 w 8882887"/>
              <a:gd name="connsiteY67" fmla="*/ 1089537 h 1682495"/>
              <a:gd name="connsiteX68" fmla="*/ 2172261 w 8882887"/>
              <a:gd name="connsiteY68" fmla="*/ 1088321 h 1682495"/>
              <a:gd name="connsiteX69" fmla="*/ 2172261 w 8882887"/>
              <a:gd name="connsiteY69" fmla="*/ 1079808 h 1682495"/>
              <a:gd name="connsiteX70" fmla="*/ 2217861 w 8882887"/>
              <a:gd name="connsiteY70" fmla="*/ 1079808 h 1682495"/>
              <a:gd name="connsiteX71" fmla="*/ 2217861 w 8882887"/>
              <a:gd name="connsiteY71" fmla="*/ 1115478 h 1682495"/>
              <a:gd name="connsiteX72" fmla="*/ 2219381 w 8882887"/>
              <a:gd name="connsiteY72" fmla="*/ 1115478 h 1682495"/>
              <a:gd name="connsiteX73" fmla="*/ 2230022 w 8882887"/>
              <a:gd name="connsiteY73" fmla="*/ 1115478 h 1682495"/>
              <a:gd name="connsiteX74" fmla="*/ 2230022 w 8882887"/>
              <a:gd name="connsiteY74" fmla="*/ 1117100 h 1682495"/>
              <a:gd name="connsiteX75" fmla="*/ 2230022 w 8882887"/>
              <a:gd name="connsiteY75" fmla="*/ 1128449 h 1682495"/>
              <a:gd name="connsiteX76" fmla="*/ 2231162 w 8882887"/>
              <a:gd name="connsiteY76" fmla="*/ 1128449 h 1682495"/>
              <a:gd name="connsiteX77" fmla="*/ 2239142 w 8882887"/>
              <a:gd name="connsiteY77" fmla="*/ 1128449 h 1682495"/>
              <a:gd name="connsiteX78" fmla="*/ 2239142 w 8882887"/>
              <a:gd name="connsiteY78" fmla="*/ 1125206 h 1682495"/>
              <a:gd name="connsiteX79" fmla="*/ 2239142 w 8882887"/>
              <a:gd name="connsiteY79" fmla="*/ 1102508 h 1682495"/>
              <a:gd name="connsiteX80" fmla="*/ 2240661 w 8882887"/>
              <a:gd name="connsiteY80" fmla="*/ 1102508 h 1682495"/>
              <a:gd name="connsiteX81" fmla="*/ 2251302 w 8882887"/>
              <a:gd name="connsiteY81" fmla="*/ 1102508 h 1682495"/>
              <a:gd name="connsiteX82" fmla="*/ 2251302 w 8882887"/>
              <a:gd name="connsiteY82" fmla="*/ 1104129 h 1682495"/>
              <a:gd name="connsiteX83" fmla="*/ 2251302 w 8882887"/>
              <a:gd name="connsiteY83" fmla="*/ 1115478 h 1682495"/>
              <a:gd name="connsiteX84" fmla="*/ 2259282 w 8882887"/>
              <a:gd name="connsiteY84" fmla="*/ 1112489 h 1682495"/>
              <a:gd name="connsiteX85" fmla="*/ 2260422 w 8882887"/>
              <a:gd name="connsiteY85" fmla="*/ 1111019 h 1682495"/>
              <a:gd name="connsiteX86" fmla="*/ 2260422 w 8882887"/>
              <a:gd name="connsiteY86" fmla="*/ 1102508 h 1682495"/>
              <a:gd name="connsiteX87" fmla="*/ 2318183 w 8882887"/>
              <a:gd name="connsiteY87" fmla="*/ 1102508 h 1682495"/>
              <a:gd name="connsiteX88" fmla="*/ 2318183 w 8882887"/>
              <a:gd name="connsiteY88" fmla="*/ 1138176 h 1682495"/>
              <a:gd name="connsiteX89" fmla="*/ 2321222 w 8882887"/>
              <a:gd name="connsiteY89" fmla="*/ 1138176 h 1682495"/>
              <a:gd name="connsiteX90" fmla="*/ 2342502 w 8882887"/>
              <a:gd name="connsiteY90" fmla="*/ 1138176 h 1682495"/>
              <a:gd name="connsiteX91" fmla="*/ 2342502 w 8882887"/>
              <a:gd name="connsiteY91" fmla="*/ 1139798 h 1682495"/>
              <a:gd name="connsiteX92" fmla="*/ 2342502 w 8882887"/>
              <a:gd name="connsiteY92" fmla="*/ 1151147 h 1682495"/>
              <a:gd name="connsiteX93" fmla="*/ 2345163 w 8882887"/>
              <a:gd name="connsiteY93" fmla="*/ 1151147 h 1682495"/>
              <a:gd name="connsiteX94" fmla="*/ 2363783 w 8882887"/>
              <a:gd name="connsiteY94" fmla="*/ 1151147 h 1682495"/>
              <a:gd name="connsiteX95" fmla="*/ 2363783 w 8882887"/>
              <a:gd name="connsiteY95" fmla="*/ 1115478 h 1682495"/>
              <a:gd name="connsiteX96" fmla="*/ 2365302 w 8882887"/>
              <a:gd name="connsiteY96" fmla="*/ 1115478 h 1682495"/>
              <a:gd name="connsiteX97" fmla="*/ 2375943 w 8882887"/>
              <a:gd name="connsiteY97" fmla="*/ 1115478 h 1682495"/>
              <a:gd name="connsiteX98" fmla="*/ 2375943 w 8882887"/>
              <a:gd name="connsiteY98" fmla="*/ 1066838 h 1682495"/>
              <a:gd name="connsiteX99" fmla="*/ 2377463 w 8882887"/>
              <a:gd name="connsiteY99" fmla="*/ 1066838 h 1682495"/>
              <a:gd name="connsiteX100" fmla="*/ 2388104 w 8882887"/>
              <a:gd name="connsiteY100" fmla="*/ 1066838 h 1682495"/>
              <a:gd name="connsiteX101" fmla="*/ 2388104 w 8882887"/>
              <a:gd name="connsiteY101" fmla="*/ 1064001 h 1682495"/>
              <a:gd name="connsiteX102" fmla="*/ 2388104 w 8882887"/>
              <a:gd name="connsiteY102" fmla="*/ 1044140 h 1682495"/>
              <a:gd name="connsiteX103" fmla="*/ 2386203 w 8882887"/>
              <a:gd name="connsiteY103" fmla="*/ 1041707 h 1682495"/>
              <a:gd name="connsiteX104" fmla="*/ 2394183 w 8882887"/>
              <a:gd name="connsiteY104" fmla="*/ 1024683 h 1682495"/>
              <a:gd name="connsiteX105" fmla="*/ 2406344 w 8882887"/>
              <a:gd name="connsiteY105" fmla="*/ 1066838 h 1682495"/>
              <a:gd name="connsiteX106" fmla="*/ 2407484 w 8882887"/>
              <a:gd name="connsiteY106" fmla="*/ 1066838 h 1682495"/>
              <a:gd name="connsiteX107" fmla="*/ 2415464 w 8882887"/>
              <a:gd name="connsiteY107" fmla="*/ 1066838 h 1682495"/>
              <a:gd name="connsiteX108" fmla="*/ 2415464 w 8882887"/>
              <a:gd name="connsiteY108" fmla="*/ 907947 h 1682495"/>
              <a:gd name="connsiteX109" fmla="*/ 2417744 w 8882887"/>
              <a:gd name="connsiteY109" fmla="*/ 907947 h 1682495"/>
              <a:gd name="connsiteX110" fmla="*/ 2433704 w 8882887"/>
              <a:gd name="connsiteY110" fmla="*/ 907947 h 1682495"/>
              <a:gd name="connsiteX111" fmla="*/ 2433704 w 8882887"/>
              <a:gd name="connsiteY111" fmla="*/ 836609 h 1682495"/>
              <a:gd name="connsiteX112" fmla="*/ 2473224 w 8882887"/>
              <a:gd name="connsiteY112" fmla="*/ 836609 h 1682495"/>
              <a:gd name="connsiteX113" fmla="*/ 2473224 w 8882887"/>
              <a:gd name="connsiteY113" fmla="*/ 804182 h 1682495"/>
              <a:gd name="connsiteX114" fmla="*/ 2524905 w 8882887"/>
              <a:gd name="connsiteY114" fmla="*/ 804182 h 1682495"/>
              <a:gd name="connsiteX115" fmla="*/ 2524905 w 8882887"/>
              <a:gd name="connsiteY115" fmla="*/ 807830 h 1682495"/>
              <a:gd name="connsiteX116" fmla="*/ 2524905 w 8882887"/>
              <a:gd name="connsiteY116" fmla="*/ 833366 h 1682495"/>
              <a:gd name="connsiteX117" fmla="*/ 2528325 w 8882887"/>
              <a:gd name="connsiteY117" fmla="*/ 833366 h 1682495"/>
              <a:gd name="connsiteX118" fmla="*/ 2552265 w 8882887"/>
              <a:gd name="connsiteY118" fmla="*/ 833366 h 1682495"/>
              <a:gd name="connsiteX119" fmla="*/ 2552265 w 8882887"/>
              <a:gd name="connsiteY119" fmla="*/ 904704 h 1682495"/>
              <a:gd name="connsiteX120" fmla="*/ 2553785 w 8882887"/>
              <a:gd name="connsiteY120" fmla="*/ 904704 h 1682495"/>
              <a:gd name="connsiteX121" fmla="*/ 2564426 w 8882887"/>
              <a:gd name="connsiteY121" fmla="*/ 904704 h 1682495"/>
              <a:gd name="connsiteX122" fmla="*/ 2585706 w 8882887"/>
              <a:gd name="connsiteY122" fmla="*/ 911190 h 1682495"/>
              <a:gd name="connsiteX123" fmla="*/ 2585706 w 8882887"/>
              <a:gd name="connsiteY123" fmla="*/ 969558 h 1682495"/>
              <a:gd name="connsiteX124" fmla="*/ 2587226 w 8882887"/>
              <a:gd name="connsiteY124" fmla="*/ 969558 h 1682495"/>
              <a:gd name="connsiteX125" fmla="*/ 2597865 w 8882887"/>
              <a:gd name="connsiteY125" fmla="*/ 969558 h 1682495"/>
              <a:gd name="connsiteX126" fmla="*/ 2597865 w 8882887"/>
              <a:gd name="connsiteY126" fmla="*/ 971990 h 1682495"/>
              <a:gd name="connsiteX127" fmla="*/ 2597865 w 8882887"/>
              <a:gd name="connsiteY127" fmla="*/ 989013 h 1682495"/>
              <a:gd name="connsiteX128" fmla="*/ 2600906 w 8882887"/>
              <a:gd name="connsiteY128" fmla="*/ 989013 h 1682495"/>
              <a:gd name="connsiteX129" fmla="*/ 2622186 w 8882887"/>
              <a:gd name="connsiteY129" fmla="*/ 989013 h 1682495"/>
              <a:gd name="connsiteX130" fmla="*/ 2631306 w 8882887"/>
              <a:gd name="connsiteY130" fmla="*/ 998742 h 1682495"/>
              <a:gd name="connsiteX131" fmla="*/ 2631306 w 8882887"/>
              <a:gd name="connsiteY131" fmla="*/ 1031169 h 1682495"/>
              <a:gd name="connsiteX132" fmla="*/ 2634726 w 8882887"/>
              <a:gd name="connsiteY132" fmla="*/ 1031169 h 1682495"/>
              <a:gd name="connsiteX133" fmla="*/ 2658666 w 8882887"/>
              <a:gd name="connsiteY133" fmla="*/ 1031169 h 1682495"/>
              <a:gd name="connsiteX134" fmla="*/ 2658666 w 8882887"/>
              <a:gd name="connsiteY134" fmla="*/ 1032789 h 1682495"/>
              <a:gd name="connsiteX135" fmla="*/ 2658666 w 8882887"/>
              <a:gd name="connsiteY135" fmla="*/ 1044140 h 1682495"/>
              <a:gd name="connsiteX136" fmla="*/ 2660567 w 8882887"/>
              <a:gd name="connsiteY136" fmla="*/ 1044140 h 1682495"/>
              <a:gd name="connsiteX137" fmla="*/ 2673867 w 8882887"/>
              <a:gd name="connsiteY137" fmla="*/ 1044140 h 1682495"/>
              <a:gd name="connsiteX138" fmla="*/ 2673867 w 8882887"/>
              <a:gd name="connsiteY138" fmla="*/ 1047381 h 1682495"/>
              <a:gd name="connsiteX139" fmla="*/ 2673867 w 8882887"/>
              <a:gd name="connsiteY139" fmla="*/ 1070081 h 1682495"/>
              <a:gd name="connsiteX140" fmla="*/ 2679947 w 8882887"/>
              <a:gd name="connsiteY140" fmla="*/ 1067243 h 1682495"/>
              <a:gd name="connsiteX141" fmla="*/ 2679947 w 8882887"/>
              <a:gd name="connsiteY141" fmla="*/ 1047381 h 1682495"/>
              <a:gd name="connsiteX142" fmla="*/ 2681466 w 8882887"/>
              <a:gd name="connsiteY142" fmla="*/ 1047381 h 1682495"/>
              <a:gd name="connsiteX143" fmla="*/ 2692107 w 8882887"/>
              <a:gd name="connsiteY143" fmla="*/ 1047381 h 1682495"/>
              <a:gd name="connsiteX144" fmla="*/ 2692107 w 8882887"/>
              <a:gd name="connsiteY144" fmla="*/ 1049814 h 1682495"/>
              <a:gd name="connsiteX145" fmla="*/ 2692107 w 8882887"/>
              <a:gd name="connsiteY145" fmla="*/ 1066838 h 1682495"/>
              <a:gd name="connsiteX146" fmla="*/ 2693247 w 8882887"/>
              <a:gd name="connsiteY146" fmla="*/ 1066838 h 1682495"/>
              <a:gd name="connsiteX147" fmla="*/ 2701227 w 8882887"/>
              <a:gd name="connsiteY147" fmla="*/ 1066838 h 1682495"/>
              <a:gd name="connsiteX148" fmla="*/ 2774187 w 8882887"/>
              <a:gd name="connsiteY148" fmla="*/ 1060353 h 1682495"/>
              <a:gd name="connsiteX149" fmla="*/ 2774187 w 8882887"/>
              <a:gd name="connsiteY149" fmla="*/ 1062380 h 1682495"/>
              <a:gd name="connsiteX150" fmla="*/ 2774187 w 8882887"/>
              <a:gd name="connsiteY150" fmla="*/ 1076565 h 1682495"/>
              <a:gd name="connsiteX151" fmla="*/ 2775327 w 8882887"/>
              <a:gd name="connsiteY151" fmla="*/ 1076565 h 1682495"/>
              <a:gd name="connsiteX152" fmla="*/ 2783309 w 8882887"/>
              <a:gd name="connsiteY152" fmla="*/ 1076565 h 1682495"/>
              <a:gd name="connsiteX153" fmla="*/ 2783309 w 8882887"/>
              <a:gd name="connsiteY153" fmla="*/ 1079808 h 1682495"/>
              <a:gd name="connsiteX154" fmla="*/ 2783309 w 8882887"/>
              <a:gd name="connsiteY154" fmla="*/ 1102508 h 1682495"/>
              <a:gd name="connsiteX155" fmla="*/ 2786348 w 8882887"/>
              <a:gd name="connsiteY155" fmla="*/ 1100481 h 1682495"/>
              <a:gd name="connsiteX156" fmla="*/ 2807628 w 8882887"/>
              <a:gd name="connsiteY156" fmla="*/ 1086294 h 1682495"/>
              <a:gd name="connsiteX157" fmla="*/ 2816748 w 8882887"/>
              <a:gd name="connsiteY157" fmla="*/ 1024683 h 1682495"/>
              <a:gd name="connsiteX158" fmla="*/ 2817888 w 8882887"/>
              <a:gd name="connsiteY158" fmla="*/ 1024278 h 1682495"/>
              <a:gd name="connsiteX159" fmla="*/ 2825868 w 8882887"/>
              <a:gd name="connsiteY159" fmla="*/ 1021440 h 1682495"/>
              <a:gd name="connsiteX160" fmla="*/ 2828909 w 8882887"/>
              <a:gd name="connsiteY160" fmla="*/ 917675 h 1682495"/>
              <a:gd name="connsiteX161" fmla="*/ 2831949 w 8882887"/>
              <a:gd name="connsiteY161" fmla="*/ 1021440 h 1682495"/>
              <a:gd name="connsiteX162" fmla="*/ 2833089 w 8882887"/>
              <a:gd name="connsiteY162" fmla="*/ 1021845 h 1682495"/>
              <a:gd name="connsiteX163" fmla="*/ 2841069 w 8882887"/>
              <a:gd name="connsiteY163" fmla="*/ 1024683 h 1682495"/>
              <a:gd name="connsiteX164" fmla="*/ 2841069 w 8882887"/>
              <a:gd name="connsiteY164" fmla="*/ 894977 h 1682495"/>
              <a:gd name="connsiteX165" fmla="*/ 2847149 w 8882887"/>
              <a:gd name="connsiteY165" fmla="*/ 846336 h 1682495"/>
              <a:gd name="connsiteX166" fmla="*/ 2904909 w 8882887"/>
              <a:gd name="connsiteY166" fmla="*/ 846336 h 1682495"/>
              <a:gd name="connsiteX167" fmla="*/ 2904909 w 8882887"/>
              <a:gd name="connsiteY167" fmla="*/ 894977 h 1682495"/>
              <a:gd name="connsiteX168" fmla="*/ 2906049 w 8882887"/>
              <a:gd name="connsiteY168" fmla="*/ 894977 h 1682495"/>
              <a:gd name="connsiteX169" fmla="*/ 2914029 w 8882887"/>
              <a:gd name="connsiteY169" fmla="*/ 894977 h 1682495"/>
              <a:gd name="connsiteX170" fmla="*/ 2914029 w 8882887"/>
              <a:gd name="connsiteY170" fmla="*/ 771755 h 1682495"/>
              <a:gd name="connsiteX171" fmla="*/ 2916690 w 8882887"/>
              <a:gd name="connsiteY171" fmla="*/ 771755 h 1682495"/>
              <a:gd name="connsiteX172" fmla="*/ 2935310 w 8882887"/>
              <a:gd name="connsiteY172" fmla="*/ 771755 h 1682495"/>
              <a:gd name="connsiteX173" fmla="*/ 2935310 w 8882887"/>
              <a:gd name="connsiteY173" fmla="*/ 768918 h 1682495"/>
              <a:gd name="connsiteX174" fmla="*/ 2935310 w 8882887"/>
              <a:gd name="connsiteY174" fmla="*/ 749057 h 1682495"/>
              <a:gd name="connsiteX175" fmla="*/ 2968751 w 8882887"/>
              <a:gd name="connsiteY175" fmla="*/ 749057 h 1682495"/>
              <a:gd name="connsiteX176" fmla="*/ 2968751 w 8882887"/>
              <a:gd name="connsiteY176" fmla="*/ 747435 h 1682495"/>
              <a:gd name="connsiteX177" fmla="*/ 2968751 w 8882887"/>
              <a:gd name="connsiteY177" fmla="*/ 736086 h 1682495"/>
              <a:gd name="connsiteX178" fmla="*/ 2971410 w 8882887"/>
              <a:gd name="connsiteY178" fmla="*/ 736086 h 1682495"/>
              <a:gd name="connsiteX179" fmla="*/ 2990031 w 8882887"/>
              <a:gd name="connsiteY179" fmla="*/ 736086 h 1682495"/>
              <a:gd name="connsiteX180" fmla="*/ 2990031 w 8882887"/>
              <a:gd name="connsiteY180" fmla="*/ 737708 h 1682495"/>
              <a:gd name="connsiteX181" fmla="*/ 2990031 w 8882887"/>
              <a:gd name="connsiteY181" fmla="*/ 749057 h 1682495"/>
              <a:gd name="connsiteX182" fmla="*/ 2991171 w 8882887"/>
              <a:gd name="connsiteY182" fmla="*/ 749057 h 1682495"/>
              <a:gd name="connsiteX183" fmla="*/ 2999151 w 8882887"/>
              <a:gd name="connsiteY183" fmla="*/ 749057 h 1682495"/>
              <a:gd name="connsiteX184" fmla="*/ 3014351 w 8882887"/>
              <a:gd name="connsiteY184" fmla="*/ 742571 h 1682495"/>
              <a:gd name="connsiteX185" fmla="*/ 3020430 w 8882887"/>
              <a:gd name="connsiteY185" fmla="*/ 747435 h 1682495"/>
              <a:gd name="connsiteX186" fmla="*/ 3020430 w 8882887"/>
              <a:gd name="connsiteY186" fmla="*/ 736086 h 1682495"/>
              <a:gd name="connsiteX187" fmla="*/ 3023850 w 8882887"/>
              <a:gd name="connsiteY187" fmla="*/ 736086 h 1682495"/>
              <a:gd name="connsiteX188" fmla="*/ 3047792 w 8882887"/>
              <a:gd name="connsiteY188" fmla="*/ 736086 h 1682495"/>
              <a:gd name="connsiteX189" fmla="*/ 3047792 w 8882887"/>
              <a:gd name="connsiteY189" fmla="*/ 737708 h 1682495"/>
              <a:gd name="connsiteX190" fmla="*/ 3047792 w 8882887"/>
              <a:gd name="connsiteY190" fmla="*/ 749057 h 1682495"/>
              <a:gd name="connsiteX191" fmla="*/ 3093392 w 8882887"/>
              <a:gd name="connsiteY191" fmla="*/ 749057 h 1682495"/>
              <a:gd name="connsiteX192" fmla="*/ 3093392 w 8882887"/>
              <a:gd name="connsiteY192" fmla="*/ 751488 h 1682495"/>
              <a:gd name="connsiteX193" fmla="*/ 3093392 w 8882887"/>
              <a:gd name="connsiteY193" fmla="*/ 768513 h 1682495"/>
              <a:gd name="connsiteX194" fmla="*/ 3132912 w 8882887"/>
              <a:gd name="connsiteY194" fmla="*/ 768513 h 1682495"/>
              <a:gd name="connsiteX195" fmla="*/ 3132912 w 8882887"/>
              <a:gd name="connsiteY195" fmla="*/ 813909 h 1682495"/>
              <a:gd name="connsiteX196" fmla="*/ 3134052 w 8882887"/>
              <a:gd name="connsiteY196" fmla="*/ 813909 h 1682495"/>
              <a:gd name="connsiteX197" fmla="*/ 3142032 w 8882887"/>
              <a:gd name="connsiteY197" fmla="*/ 813909 h 1682495"/>
              <a:gd name="connsiteX198" fmla="*/ 3142032 w 8882887"/>
              <a:gd name="connsiteY198" fmla="*/ 815531 h 1682495"/>
              <a:gd name="connsiteX199" fmla="*/ 3142032 w 8882887"/>
              <a:gd name="connsiteY199" fmla="*/ 826881 h 1682495"/>
              <a:gd name="connsiteX200" fmla="*/ 3148113 w 8882887"/>
              <a:gd name="connsiteY200" fmla="*/ 872277 h 1682495"/>
              <a:gd name="connsiteX201" fmla="*/ 3149253 w 8882887"/>
              <a:gd name="connsiteY201" fmla="*/ 872277 h 1682495"/>
              <a:gd name="connsiteX202" fmla="*/ 3157233 w 8882887"/>
              <a:gd name="connsiteY202" fmla="*/ 872277 h 1682495"/>
              <a:gd name="connsiteX203" fmla="*/ 3157233 w 8882887"/>
              <a:gd name="connsiteY203" fmla="*/ 873494 h 1682495"/>
              <a:gd name="connsiteX204" fmla="*/ 3157233 w 8882887"/>
              <a:gd name="connsiteY204" fmla="*/ 882006 h 1682495"/>
              <a:gd name="connsiteX205" fmla="*/ 3158753 w 8882887"/>
              <a:gd name="connsiteY205" fmla="*/ 882006 h 1682495"/>
              <a:gd name="connsiteX206" fmla="*/ 3169392 w 8882887"/>
              <a:gd name="connsiteY206" fmla="*/ 882006 h 1682495"/>
              <a:gd name="connsiteX207" fmla="*/ 3169392 w 8882887"/>
              <a:gd name="connsiteY207" fmla="*/ 927404 h 1682495"/>
              <a:gd name="connsiteX208" fmla="*/ 3172433 w 8882887"/>
              <a:gd name="connsiteY208" fmla="*/ 927404 h 1682495"/>
              <a:gd name="connsiteX209" fmla="*/ 3193713 w 8882887"/>
              <a:gd name="connsiteY209" fmla="*/ 927404 h 1682495"/>
              <a:gd name="connsiteX210" fmla="*/ 3193713 w 8882887"/>
              <a:gd name="connsiteY210" fmla="*/ 963072 h 1682495"/>
              <a:gd name="connsiteX211" fmla="*/ 3196754 w 8882887"/>
              <a:gd name="connsiteY211" fmla="*/ 965504 h 1682495"/>
              <a:gd name="connsiteX212" fmla="*/ 3196754 w 8882887"/>
              <a:gd name="connsiteY212" fmla="*/ 982529 h 1682495"/>
              <a:gd name="connsiteX213" fmla="*/ 3197894 w 8882887"/>
              <a:gd name="connsiteY213" fmla="*/ 982529 h 1682495"/>
              <a:gd name="connsiteX214" fmla="*/ 3205874 w 8882887"/>
              <a:gd name="connsiteY214" fmla="*/ 982529 h 1682495"/>
              <a:gd name="connsiteX215" fmla="*/ 3205874 w 8882887"/>
              <a:gd name="connsiteY215" fmla="*/ 1018197 h 1682495"/>
              <a:gd name="connsiteX216" fmla="*/ 3207773 w 8882887"/>
              <a:gd name="connsiteY216" fmla="*/ 1018197 h 1682495"/>
              <a:gd name="connsiteX217" fmla="*/ 3221073 w 8882887"/>
              <a:gd name="connsiteY217" fmla="*/ 1018197 h 1682495"/>
              <a:gd name="connsiteX218" fmla="*/ 3224114 w 8882887"/>
              <a:gd name="connsiteY218" fmla="*/ 1024278 h 1682495"/>
              <a:gd name="connsiteX219" fmla="*/ 3224114 w 8882887"/>
              <a:gd name="connsiteY219" fmla="*/ 1044140 h 1682495"/>
              <a:gd name="connsiteX220" fmla="*/ 3226394 w 8882887"/>
              <a:gd name="connsiteY220" fmla="*/ 1041302 h 1682495"/>
              <a:gd name="connsiteX221" fmla="*/ 3242354 w 8882887"/>
              <a:gd name="connsiteY221" fmla="*/ 1021440 h 1682495"/>
              <a:gd name="connsiteX222" fmla="*/ 3284915 w 8882887"/>
              <a:gd name="connsiteY222" fmla="*/ 1021440 h 1682495"/>
              <a:gd name="connsiteX223" fmla="*/ 3284915 w 8882887"/>
              <a:gd name="connsiteY223" fmla="*/ 1151147 h 1682495"/>
              <a:gd name="connsiteX224" fmla="*/ 3286055 w 8882887"/>
              <a:gd name="connsiteY224" fmla="*/ 1151147 h 1682495"/>
              <a:gd name="connsiteX225" fmla="*/ 3294035 w 8882887"/>
              <a:gd name="connsiteY225" fmla="*/ 1151147 h 1682495"/>
              <a:gd name="connsiteX226" fmla="*/ 3295175 w 8882887"/>
              <a:gd name="connsiteY226" fmla="*/ 1149120 h 1682495"/>
              <a:gd name="connsiteX227" fmla="*/ 3303155 w 8882887"/>
              <a:gd name="connsiteY227" fmla="*/ 1134933 h 1682495"/>
              <a:gd name="connsiteX228" fmla="*/ 3303155 w 8882887"/>
              <a:gd name="connsiteY228" fmla="*/ 1137771 h 1682495"/>
              <a:gd name="connsiteX229" fmla="*/ 3303155 w 8882887"/>
              <a:gd name="connsiteY229" fmla="*/ 1157633 h 1682495"/>
              <a:gd name="connsiteX230" fmla="*/ 3309234 w 8882887"/>
              <a:gd name="connsiteY230" fmla="*/ 1089537 h 1682495"/>
              <a:gd name="connsiteX231" fmla="*/ 3310374 w 8882887"/>
              <a:gd name="connsiteY231" fmla="*/ 1089537 h 1682495"/>
              <a:gd name="connsiteX232" fmla="*/ 3318354 w 8882887"/>
              <a:gd name="connsiteY232" fmla="*/ 1089537 h 1682495"/>
              <a:gd name="connsiteX233" fmla="*/ 3318354 w 8882887"/>
              <a:gd name="connsiteY233" fmla="*/ 992256 h 1682495"/>
              <a:gd name="connsiteX234" fmla="*/ 3319875 w 8882887"/>
              <a:gd name="connsiteY234" fmla="*/ 992256 h 1682495"/>
              <a:gd name="connsiteX235" fmla="*/ 3330515 w 8882887"/>
              <a:gd name="connsiteY235" fmla="*/ 992256 h 1682495"/>
              <a:gd name="connsiteX236" fmla="*/ 3348755 w 8882887"/>
              <a:gd name="connsiteY236" fmla="*/ 927404 h 1682495"/>
              <a:gd name="connsiteX237" fmla="*/ 3350655 w 8882887"/>
              <a:gd name="connsiteY237" fmla="*/ 927404 h 1682495"/>
              <a:gd name="connsiteX238" fmla="*/ 3363956 w 8882887"/>
              <a:gd name="connsiteY238" fmla="*/ 927404 h 1682495"/>
              <a:gd name="connsiteX239" fmla="*/ 3379155 w 8882887"/>
              <a:gd name="connsiteY239" fmla="*/ 992256 h 1682495"/>
              <a:gd name="connsiteX240" fmla="*/ 3380675 w 8882887"/>
              <a:gd name="connsiteY240" fmla="*/ 992256 h 1682495"/>
              <a:gd name="connsiteX241" fmla="*/ 3391316 w 8882887"/>
              <a:gd name="connsiteY241" fmla="*/ 992256 h 1682495"/>
              <a:gd name="connsiteX242" fmla="*/ 3391316 w 8882887"/>
              <a:gd name="connsiteY242" fmla="*/ 1050624 h 1682495"/>
              <a:gd name="connsiteX243" fmla="*/ 3393975 w 8882887"/>
              <a:gd name="connsiteY243" fmla="*/ 1050624 h 1682495"/>
              <a:gd name="connsiteX244" fmla="*/ 3412596 w 8882887"/>
              <a:gd name="connsiteY244" fmla="*/ 1050624 h 1682495"/>
              <a:gd name="connsiteX245" fmla="*/ 3412596 w 8882887"/>
              <a:gd name="connsiteY245" fmla="*/ 1053867 h 1682495"/>
              <a:gd name="connsiteX246" fmla="*/ 3412596 w 8882887"/>
              <a:gd name="connsiteY246" fmla="*/ 1076565 h 1682495"/>
              <a:gd name="connsiteX247" fmla="*/ 3418676 w 8882887"/>
              <a:gd name="connsiteY247" fmla="*/ 1073324 h 1682495"/>
              <a:gd name="connsiteX248" fmla="*/ 3418676 w 8882887"/>
              <a:gd name="connsiteY248" fmla="*/ 1050624 h 1682495"/>
              <a:gd name="connsiteX249" fmla="*/ 3420956 w 8882887"/>
              <a:gd name="connsiteY249" fmla="*/ 1050624 h 1682495"/>
              <a:gd name="connsiteX250" fmla="*/ 3436916 w 8882887"/>
              <a:gd name="connsiteY250" fmla="*/ 1050624 h 1682495"/>
              <a:gd name="connsiteX251" fmla="*/ 3436916 w 8882887"/>
              <a:gd name="connsiteY251" fmla="*/ 1053056 h 1682495"/>
              <a:gd name="connsiteX252" fmla="*/ 3436916 w 8882887"/>
              <a:gd name="connsiteY252" fmla="*/ 1070081 h 1682495"/>
              <a:gd name="connsiteX253" fmla="*/ 3482517 w 8882887"/>
              <a:gd name="connsiteY253" fmla="*/ 1070081 h 1682495"/>
              <a:gd name="connsiteX254" fmla="*/ 3482517 w 8882887"/>
              <a:gd name="connsiteY254" fmla="*/ 1014956 h 1682495"/>
              <a:gd name="connsiteX255" fmla="*/ 3484416 w 8882887"/>
              <a:gd name="connsiteY255" fmla="*/ 1014956 h 1682495"/>
              <a:gd name="connsiteX256" fmla="*/ 3497717 w 8882887"/>
              <a:gd name="connsiteY256" fmla="*/ 1014956 h 1682495"/>
              <a:gd name="connsiteX257" fmla="*/ 3497717 w 8882887"/>
              <a:gd name="connsiteY257" fmla="*/ 1047381 h 1682495"/>
              <a:gd name="connsiteX258" fmla="*/ 3500757 w 8882887"/>
              <a:gd name="connsiteY258" fmla="*/ 998742 h 1682495"/>
              <a:gd name="connsiteX259" fmla="*/ 3534197 w 8882887"/>
              <a:gd name="connsiteY259" fmla="*/ 998742 h 1682495"/>
              <a:gd name="connsiteX260" fmla="*/ 3534197 w 8882887"/>
              <a:gd name="connsiteY260" fmla="*/ 996309 h 1682495"/>
              <a:gd name="connsiteX261" fmla="*/ 3534197 w 8882887"/>
              <a:gd name="connsiteY261" fmla="*/ 979286 h 1682495"/>
              <a:gd name="connsiteX262" fmla="*/ 3535337 w 8882887"/>
              <a:gd name="connsiteY262" fmla="*/ 979286 h 1682495"/>
              <a:gd name="connsiteX263" fmla="*/ 3543317 w 8882887"/>
              <a:gd name="connsiteY263" fmla="*/ 979286 h 1682495"/>
              <a:gd name="connsiteX264" fmla="*/ 3543317 w 8882887"/>
              <a:gd name="connsiteY264" fmla="*/ 976449 h 1682495"/>
              <a:gd name="connsiteX265" fmla="*/ 3543317 w 8882887"/>
              <a:gd name="connsiteY265" fmla="*/ 956588 h 1682495"/>
              <a:gd name="connsiteX266" fmla="*/ 3549398 w 8882887"/>
              <a:gd name="connsiteY266" fmla="*/ 966315 h 1682495"/>
              <a:gd name="connsiteX267" fmla="*/ 3552818 w 8882887"/>
              <a:gd name="connsiteY267" fmla="*/ 966315 h 1682495"/>
              <a:gd name="connsiteX268" fmla="*/ 3576758 w 8882887"/>
              <a:gd name="connsiteY268" fmla="*/ 966315 h 1682495"/>
              <a:gd name="connsiteX269" fmla="*/ 3576758 w 8882887"/>
              <a:gd name="connsiteY269" fmla="*/ 965099 h 1682495"/>
              <a:gd name="connsiteX270" fmla="*/ 3576758 w 8882887"/>
              <a:gd name="connsiteY270" fmla="*/ 956588 h 1682495"/>
              <a:gd name="connsiteX271" fmla="*/ 3577898 w 8882887"/>
              <a:gd name="connsiteY271" fmla="*/ 956588 h 1682495"/>
              <a:gd name="connsiteX272" fmla="*/ 3585878 w 8882887"/>
              <a:gd name="connsiteY272" fmla="*/ 956588 h 1682495"/>
              <a:gd name="connsiteX273" fmla="*/ 3585878 w 8882887"/>
              <a:gd name="connsiteY273" fmla="*/ 958614 h 1682495"/>
              <a:gd name="connsiteX274" fmla="*/ 3585878 w 8882887"/>
              <a:gd name="connsiteY274" fmla="*/ 972801 h 1682495"/>
              <a:gd name="connsiteX275" fmla="*/ 3643638 w 8882887"/>
              <a:gd name="connsiteY275" fmla="*/ 972801 h 1682495"/>
              <a:gd name="connsiteX276" fmla="*/ 3643638 w 8882887"/>
              <a:gd name="connsiteY276" fmla="*/ 1180331 h 1682495"/>
              <a:gd name="connsiteX277" fmla="*/ 3645918 w 8882887"/>
              <a:gd name="connsiteY277" fmla="*/ 1180331 h 1682495"/>
              <a:gd name="connsiteX278" fmla="*/ 3661878 w 8882887"/>
              <a:gd name="connsiteY278" fmla="*/ 1180331 h 1682495"/>
              <a:gd name="connsiteX279" fmla="*/ 3661878 w 8882887"/>
              <a:gd name="connsiteY279" fmla="*/ 1160876 h 1682495"/>
              <a:gd name="connsiteX280" fmla="*/ 3667959 w 8882887"/>
              <a:gd name="connsiteY280" fmla="*/ 1160876 h 1682495"/>
              <a:gd name="connsiteX281" fmla="*/ 3667959 w 8882887"/>
              <a:gd name="connsiteY281" fmla="*/ 1180331 h 1682495"/>
              <a:gd name="connsiteX282" fmla="*/ 3713559 w 8882887"/>
              <a:gd name="connsiteY282" fmla="*/ 1180331 h 1682495"/>
              <a:gd name="connsiteX283" fmla="*/ 3713559 w 8882887"/>
              <a:gd name="connsiteY283" fmla="*/ 1134933 h 1682495"/>
              <a:gd name="connsiteX284" fmla="*/ 3731799 w 8882887"/>
              <a:gd name="connsiteY284" fmla="*/ 1134933 h 1682495"/>
              <a:gd name="connsiteX285" fmla="*/ 3750039 w 8882887"/>
              <a:gd name="connsiteY285" fmla="*/ 1131692 h 1682495"/>
              <a:gd name="connsiteX286" fmla="*/ 3756120 w 8882887"/>
              <a:gd name="connsiteY286" fmla="*/ 1134933 h 1682495"/>
              <a:gd name="connsiteX287" fmla="*/ 3771320 w 8882887"/>
              <a:gd name="connsiteY287" fmla="*/ 1134933 h 1682495"/>
              <a:gd name="connsiteX288" fmla="*/ 3771320 w 8882887"/>
              <a:gd name="connsiteY288" fmla="*/ 1180331 h 1682495"/>
              <a:gd name="connsiteX289" fmla="*/ 3783480 w 8882887"/>
              <a:gd name="connsiteY289" fmla="*/ 1180331 h 1682495"/>
              <a:gd name="connsiteX290" fmla="*/ 3783480 w 8882887"/>
              <a:gd name="connsiteY290" fmla="*/ 1206273 h 1682495"/>
              <a:gd name="connsiteX291" fmla="*/ 3797484 w 8882887"/>
              <a:gd name="connsiteY291" fmla="*/ 1207631 h 1682495"/>
              <a:gd name="connsiteX292" fmla="*/ 3816921 w 8882887"/>
              <a:gd name="connsiteY292" fmla="*/ 1207631 h 1682495"/>
              <a:gd name="connsiteX293" fmla="*/ 3816921 w 8882887"/>
              <a:gd name="connsiteY293" fmla="*/ 1183574 h 1682495"/>
              <a:gd name="connsiteX294" fmla="*/ 3918855 w 8882887"/>
              <a:gd name="connsiteY294" fmla="*/ 1183574 h 1682495"/>
              <a:gd name="connsiteX295" fmla="*/ 3918855 w 8882887"/>
              <a:gd name="connsiteY295" fmla="*/ 1055694 h 1682495"/>
              <a:gd name="connsiteX296" fmla="*/ 4026867 w 8882887"/>
              <a:gd name="connsiteY296" fmla="*/ 1055694 h 1682495"/>
              <a:gd name="connsiteX297" fmla="*/ 4026867 w 8882887"/>
              <a:gd name="connsiteY297" fmla="*/ 1173846 h 1682495"/>
              <a:gd name="connsiteX298" fmla="*/ 4029723 w 8882887"/>
              <a:gd name="connsiteY298" fmla="*/ 1173846 h 1682495"/>
              <a:gd name="connsiteX299" fmla="*/ 4031586 w 8882887"/>
              <a:gd name="connsiteY299" fmla="*/ 1207631 h 1682495"/>
              <a:gd name="connsiteX300" fmla="*/ 4046100 w 8882887"/>
              <a:gd name="connsiteY300" fmla="*/ 1207631 h 1682495"/>
              <a:gd name="connsiteX301" fmla="*/ 4047963 w 8882887"/>
              <a:gd name="connsiteY301" fmla="*/ 1173846 h 1682495"/>
              <a:gd name="connsiteX302" fmla="*/ 4057083 w 8882887"/>
              <a:gd name="connsiteY302" fmla="*/ 1173846 h 1682495"/>
              <a:gd name="connsiteX303" fmla="*/ 4058946 w 8882887"/>
              <a:gd name="connsiteY303" fmla="*/ 1207631 h 1682495"/>
              <a:gd name="connsiteX304" fmla="*/ 4134879 w 8882887"/>
              <a:gd name="connsiteY304" fmla="*/ 1207631 h 1682495"/>
              <a:gd name="connsiteX305" fmla="*/ 4134879 w 8882887"/>
              <a:gd name="connsiteY305" fmla="*/ 963089 h 1682495"/>
              <a:gd name="connsiteX306" fmla="*/ 4430870 w 8882887"/>
              <a:gd name="connsiteY306" fmla="*/ 963089 h 1682495"/>
              <a:gd name="connsiteX307" fmla="*/ 4430870 w 8882887"/>
              <a:gd name="connsiteY307" fmla="*/ 1207631 h 1682495"/>
              <a:gd name="connsiteX308" fmla="*/ 4458915 w 8882887"/>
              <a:gd name="connsiteY308" fmla="*/ 1207631 h 1682495"/>
              <a:gd name="connsiteX309" fmla="*/ 4458915 w 8882887"/>
              <a:gd name="connsiteY309" fmla="*/ 1083591 h 1682495"/>
              <a:gd name="connsiteX310" fmla="*/ 4601595 w 8882887"/>
              <a:gd name="connsiteY310" fmla="*/ 1083591 h 1682495"/>
              <a:gd name="connsiteX311" fmla="*/ 4619491 w 8882887"/>
              <a:gd name="connsiteY311" fmla="*/ 606380 h 1682495"/>
              <a:gd name="connsiteX312" fmla="*/ 4601251 w 8882887"/>
              <a:gd name="connsiteY312" fmla="*/ 573953 h 1682495"/>
              <a:gd name="connsiteX313" fmla="*/ 4592131 w 8882887"/>
              <a:gd name="connsiteY313" fmla="*/ 567467 h 1682495"/>
              <a:gd name="connsiteX314" fmla="*/ 4604291 w 8882887"/>
              <a:gd name="connsiteY314" fmla="*/ 531798 h 1682495"/>
              <a:gd name="connsiteX315" fmla="*/ 4604291 w 8882887"/>
              <a:gd name="connsiteY315" fmla="*/ 505857 h 1682495"/>
              <a:gd name="connsiteX316" fmla="*/ 4625571 w 8882887"/>
              <a:gd name="connsiteY316" fmla="*/ 505857 h 1682495"/>
              <a:gd name="connsiteX317" fmla="*/ 4625571 w 8882887"/>
              <a:gd name="connsiteY317" fmla="*/ 473430 h 1682495"/>
              <a:gd name="connsiteX318" fmla="*/ 4628611 w 8882887"/>
              <a:gd name="connsiteY318" fmla="*/ 466944 h 1682495"/>
              <a:gd name="connsiteX319" fmla="*/ 4628611 w 8882887"/>
              <a:gd name="connsiteY319" fmla="*/ 350208 h 1682495"/>
              <a:gd name="connsiteX320" fmla="*/ 4625571 w 8882887"/>
              <a:gd name="connsiteY320" fmla="*/ 340481 h 1682495"/>
              <a:gd name="connsiteX321" fmla="*/ 4634691 w 8882887"/>
              <a:gd name="connsiteY321" fmla="*/ 330752 h 1682495"/>
              <a:gd name="connsiteX322" fmla="*/ 4634691 w 8882887"/>
              <a:gd name="connsiteY322" fmla="*/ 243200 h 1682495"/>
              <a:gd name="connsiteX323" fmla="*/ 4637731 w 8882887"/>
              <a:gd name="connsiteY323" fmla="*/ 236715 h 1682495"/>
              <a:gd name="connsiteX324" fmla="*/ 4637731 w 8882887"/>
              <a:gd name="connsiteY324" fmla="*/ 152406 h 1682495"/>
              <a:gd name="connsiteX325" fmla="*/ 4640771 w 8882887"/>
              <a:gd name="connsiteY325" fmla="*/ 123222 h 1682495"/>
              <a:gd name="connsiteX326" fmla="*/ 4646851 w 8882887"/>
              <a:gd name="connsiteY326" fmla="*/ 149163 h 1682495"/>
              <a:gd name="connsiteX327" fmla="*/ 4649891 w 8882887"/>
              <a:gd name="connsiteY327" fmla="*/ 236715 h 1682495"/>
              <a:gd name="connsiteX328" fmla="*/ 4652931 w 8882887"/>
              <a:gd name="connsiteY328" fmla="*/ 330752 h 1682495"/>
              <a:gd name="connsiteX329" fmla="*/ 4662051 w 8882887"/>
              <a:gd name="connsiteY329" fmla="*/ 340481 h 1682495"/>
              <a:gd name="connsiteX330" fmla="*/ 4659011 w 8882887"/>
              <a:gd name="connsiteY330" fmla="*/ 350208 h 1682495"/>
              <a:gd name="connsiteX331" fmla="*/ 4659011 w 8882887"/>
              <a:gd name="connsiteY331" fmla="*/ 466944 h 1682495"/>
              <a:gd name="connsiteX332" fmla="*/ 4662051 w 8882887"/>
              <a:gd name="connsiteY332" fmla="*/ 473430 h 1682495"/>
              <a:gd name="connsiteX333" fmla="*/ 4662051 w 8882887"/>
              <a:gd name="connsiteY333" fmla="*/ 505857 h 1682495"/>
              <a:gd name="connsiteX334" fmla="*/ 4683331 w 8882887"/>
              <a:gd name="connsiteY334" fmla="*/ 505857 h 1682495"/>
              <a:gd name="connsiteX335" fmla="*/ 4683331 w 8882887"/>
              <a:gd name="connsiteY335" fmla="*/ 531798 h 1682495"/>
              <a:gd name="connsiteX336" fmla="*/ 4695493 w 8882887"/>
              <a:gd name="connsiteY336" fmla="*/ 567467 h 1682495"/>
              <a:gd name="connsiteX337" fmla="*/ 4686373 w 8882887"/>
              <a:gd name="connsiteY337" fmla="*/ 573953 h 1682495"/>
              <a:gd name="connsiteX338" fmla="*/ 4668131 w 8882887"/>
              <a:gd name="connsiteY338" fmla="*/ 606380 h 1682495"/>
              <a:gd name="connsiteX339" fmla="*/ 4680291 w 8882887"/>
              <a:gd name="connsiteY339" fmla="*/ 985772 h 1682495"/>
              <a:gd name="connsiteX340" fmla="*/ 4777573 w 8882887"/>
              <a:gd name="connsiteY340" fmla="*/ 985772 h 1682495"/>
              <a:gd name="connsiteX341" fmla="*/ 4777573 w 8882887"/>
              <a:gd name="connsiteY341" fmla="*/ 1099265 h 1682495"/>
              <a:gd name="connsiteX342" fmla="*/ 4789733 w 8882887"/>
              <a:gd name="connsiteY342" fmla="*/ 1099265 h 1682495"/>
              <a:gd name="connsiteX343" fmla="*/ 4792773 w 8882887"/>
              <a:gd name="connsiteY343" fmla="*/ 1089537 h 1682495"/>
              <a:gd name="connsiteX344" fmla="*/ 4801893 w 8882887"/>
              <a:gd name="connsiteY344" fmla="*/ 1089537 h 1682495"/>
              <a:gd name="connsiteX345" fmla="*/ 4804935 w 8882887"/>
              <a:gd name="connsiteY345" fmla="*/ 1102508 h 1682495"/>
              <a:gd name="connsiteX346" fmla="*/ 4823175 w 8882887"/>
              <a:gd name="connsiteY346" fmla="*/ 1102508 h 1682495"/>
              <a:gd name="connsiteX347" fmla="*/ 4823175 w 8882887"/>
              <a:gd name="connsiteY347" fmla="*/ 1092779 h 1682495"/>
              <a:gd name="connsiteX348" fmla="*/ 4856613 w 8882887"/>
              <a:gd name="connsiteY348" fmla="*/ 1092779 h 1682495"/>
              <a:gd name="connsiteX349" fmla="*/ 4856613 w 8882887"/>
              <a:gd name="connsiteY349" fmla="*/ 1102508 h 1682495"/>
              <a:gd name="connsiteX350" fmla="*/ 4887015 w 8882887"/>
              <a:gd name="connsiteY350" fmla="*/ 1102508 h 1682495"/>
              <a:gd name="connsiteX351" fmla="*/ 4887015 w 8882887"/>
              <a:gd name="connsiteY351" fmla="*/ 1170603 h 1682495"/>
              <a:gd name="connsiteX352" fmla="*/ 4908295 w 8882887"/>
              <a:gd name="connsiteY352" fmla="*/ 1170603 h 1682495"/>
              <a:gd name="connsiteX353" fmla="*/ 4908295 w 8882887"/>
              <a:gd name="connsiteY353" fmla="*/ 1151147 h 1682495"/>
              <a:gd name="connsiteX354" fmla="*/ 4932615 w 8882887"/>
              <a:gd name="connsiteY354" fmla="*/ 1151147 h 1682495"/>
              <a:gd name="connsiteX355" fmla="*/ 4932615 w 8882887"/>
              <a:gd name="connsiteY355" fmla="*/ 882006 h 1682495"/>
              <a:gd name="connsiteX356" fmla="*/ 4941735 w 8882887"/>
              <a:gd name="connsiteY356" fmla="*/ 872277 h 1682495"/>
              <a:gd name="connsiteX357" fmla="*/ 5051177 w 8882887"/>
              <a:gd name="connsiteY357" fmla="*/ 872277 h 1682495"/>
              <a:gd name="connsiteX358" fmla="*/ 5051177 w 8882887"/>
              <a:gd name="connsiteY358" fmla="*/ 885249 h 1682495"/>
              <a:gd name="connsiteX359" fmla="*/ 5066377 w 8882887"/>
              <a:gd name="connsiteY359" fmla="*/ 885249 h 1682495"/>
              <a:gd name="connsiteX360" fmla="*/ 5066377 w 8882887"/>
              <a:gd name="connsiteY360" fmla="*/ 1057110 h 1682495"/>
              <a:gd name="connsiteX361" fmla="*/ 5099817 w 8882887"/>
              <a:gd name="connsiteY361" fmla="*/ 1057110 h 1682495"/>
              <a:gd name="connsiteX362" fmla="*/ 5099817 w 8882887"/>
              <a:gd name="connsiteY362" fmla="*/ 956588 h 1682495"/>
              <a:gd name="connsiteX363" fmla="*/ 5139339 w 8882887"/>
              <a:gd name="connsiteY363" fmla="*/ 956588 h 1682495"/>
              <a:gd name="connsiteX364" fmla="*/ 5145417 w 8882887"/>
              <a:gd name="connsiteY364" fmla="*/ 950102 h 1682495"/>
              <a:gd name="connsiteX365" fmla="*/ 5157579 w 8882887"/>
              <a:gd name="connsiteY365" fmla="*/ 950102 h 1682495"/>
              <a:gd name="connsiteX366" fmla="*/ 5163657 w 8882887"/>
              <a:gd name="connsiteY366" fmla="*/ 956588 h 1682495"/>
              <a:gd name="connsiteX367" fmla="*/ 5197099 w 8882887"/>
              <a:gd name="connsiteY367" fmla="*/ 956588 h 1682495"/>
              <a:gd name="connsiteX368" fmla="*/ 5197099 w 8882887"/>
              <a:gd name="connsiteY368" fmla="*/ 781484 h 1682495"/>
              <a:gd name="connsiteX369" fmla="*/ 5282219 w 8882887"/>
              <a:gd name="connsiteY369" fmla="*/ 765270 h 1682495"/>
              <a:gd name="connsiteX370" fmla="*/ 5282219 w 8882887"/>
              <a:gd name="connsiteY370" fmla="*/ 766892 h 1682495"/>
              <a:gd name="connsiteX371" fmla="*/ 5282219 w 8882887"/>
              <a:gd name="connsiteY371" fmla="*/ 778241 h 1682495"/>
              <a:gd name="connsiteX372" fmla="*/ 5321739 w 8882887"/>
              <a:gd name="connsiteY372" fmla="*/ 778241 h 1682495"/>
              <a:gd name="connsiteX373" fmla="*/ 5321739 w 8882887"/>
              <a:gd name="connsiteY373" fmla="*/ 1160876 h 1682495"/>
              <a:gd name="connsiteX374" fmla="*/ 5355181 w 8882887"/>
              <a:gd name="connsiteY374" fmla="*/ 1160876 h 1682495"/>
              <a:gd name="connsiteX375" fmla="*/ 5355181 w 8882887"/>
              <a:gd name="connsiteY375" fmla="*/ 1154390 h 1682495"/>
              <a:gd name="connsiteX376" fmla="*/ 5373421 w 8882887"/>
              <a:gd name="connsiteY376" fmla="*/ 1154390 h 1682495"/>
              <a:gd name="connsiteX377" fmla="*/ 5373421 w 8882887"/>
              <a:gd name="connsiteY377" fmla="*/ 1160876 h 1682495"/>
              <a:gd name="connsiteX378" fmla="*/ 5409901 w 8882887"/>
              <a:gd name="connsiteY378" fmla="*/ 1160876 h 1682495"/>
              <a:gd name="connsiteX379" fmla="*/ 5409901 w 8882887"/>
              <a:gd name="connsiteY379" fmla="*/ 1141419 h 1682495"/>
              <a:gd name="connsiteX380" fmla="*/ 5452461 w 8882887"/>
              <a:gd name="connsiteY380" fmla="*/ 1141419 h 1682495"/>
              <a:gd name="connsiteX381" fmla="*/ 5470701 w 8882887"/>
              <a:gd name="connsiteY381" fmla="*/ 1134933 h 1682495"/>
              <a:gd name="connsiteX382" fmla="*/ 5501103 w 8882887"/>
              <a:gd name="connsiteY382" fmla="*/ 1141419 h 1682495"/>
              <a:gd name="connsiteX383" fmla="*/ 5501103 w 8882887"/>
              <a:gd name="connsiteY383" fmla="*/ 1115478 h 1682495"/>
              <a:gd name="connsiteX384" fmla="*/ 5513263 w 8882887"/>
              <a:gd name="connsiteY384" fmla="*/ 1115478 h 1682495"/>
              <a:gd name="connsiteX385" fmla="*/ 5513263 w 8882887"/>
              <a:gd name="connsiteY385" fmla="*/ 1096022 h 1682495"/>
              <a:gd name="connsiteX386" fmla="*/ 5598383 w 8882887"/>
              <a:gd name="connsiteY386" fmla="*/ 1096022 h 1682495"/>
              <a:gd name="connsiteX387" fmla="*/ 5598383 w 8882887"/>
              <a:gd name="connsiteY387" fmla="*/ 1050624 h 1682495"/>
              <a:gd name="connsiteX388" fmla="*/ 5625743 w 8882887"/>
              <a:gd name="connsiteY388" fmla="*/ 1050624 h 1682495"/>
              <a:gd name="connsiteX389" fmla="*/ 5625743 w 8882887"/>
              <a:gd name="connsiteY389" fmla="*/ 1040897 h 1682495"/>
              <a:gd name="connsiteX390" fmla="*/ 5643983 w 8882887"/>
              <a:gd name="connsiteY390" fmla="*/ 1040897 h 1682495"/>
              <a:gd name="connsiteX391" fmla="*/ 5643983 w 8882887"/>
              <a:gd name="connsiteY391" fmla="*/ 1050624 h 1682495"/>
              <a:gd name="connsiteX392" fmla="*/ 5668303 w 8882887"/>
              <a:gd name="connsiteY392" fmla="*/ 1050624 h 1682495"/>
              <a:gd name="connsiteX393" fmla="*/ 5668303 w 8882887"/>
              <a:gd name="connsiteY393" fmla="*/ 1125206 h 1682495"/>
              <a:gd name="connsiteX394" fmla="*/ 5716945 w 8882887"/>
              <a:gd name="connsiteY394" fmla="*/ 1125206 h 1682495"/>
              <a:gd name="connsiteX395" fmla="*/ 5716945 w 8882887"/>
              <a:gd name="connsiteY395" fmla="*/ 1086294 h 1682495"/>
              <a:gd name="connsiteX396" fmla="*/ 5774705 w 8882887"/>
              <a:gd name="connsiteY396" fmla="*/ 1086294 h 1682495"/>
              <a:gd name="connsiteX397" fmla="*/ 5774705 w 8882887"/>
              <a:gd name="connsiteY397" fmla="*/ 1040897 h 1682495"/>
              <a:gd name="connsiteX398" fmla="*/ 5847667 w 8882887"/>
              <a:gd name="connsiteY398" fmla="*/ 1040897 h 1682495"/>
              <a:gd name="connsiteX399" fmla="*/ 5847667 w 8882887"/>
              <a:gd name="connsiteY399" fmla="*/ 1207631 h 1682495"/>
              <a:gd name="connsiteX400" fmla="*/ 5847667 w 8882887"/>
              <a:gd name="connsiteY400" fmla="*/ 1228299 h 1682495"/>
              <a:gd name="connsiteX401" fmla="*/ 5946479 w 8882887"/>
              <a:gd name="connsiteY401" fmla="*/ 1228299 h 1682495"/>
              <a:gd name="connsiteX402" fmla="*/ 5946479 w 8882887"/>
              <a:gd name="connsiteY402" fmla="*/ 1386957 h 1682495"/>
              <a:gd name="connsiteX403" fmla="*/ 5946479 w 8882887"/>
              <a:gd name="connsiteY403" fmla="*/ 1421828 h 1682495"/>
              <a:gd name="connsiteX404" fmla="*/ 5968919 w 8882887"/>
              <a:gd name="connsiteY404" fmla="*/ 1421828 h 1682495"/>
              <a:gd name="connsiteX405" fmla="*/ 5968919 w 8882887"/>
              <a:gd name="connsiteY405" fmla="*/ 1420085 h 1682495"/>
              <a:gd name="connsiteX406" fmla="*/ 5968919 w 8882887"/>
              <a:gd name="connsiteY406" fmla="*/ 1407881 h 1682495"/>
              <a:gd name="connsiteX407" fmla="*/ 6035789 w 8882887"/>
              <a:gd name="connsiteY407" fmla="*/ 1407881 h 1682495"/>
              <a:gd name="connsiteX408" fmla="*/ 6035789 w 8882887"/>
              <a:gd name="connsiteY408" fmla="*/ 1439262 h 1682495"/>
              <a:gd name="connsiteX409" fmla="*/ 6039131 w 8882887"/>
              <a:gd name="connsiteY409" fmla="*/ 1441007 h 1682495"/>
              <a:gd name="connsiteX410" fmla="*/ 6062537 w 8882887"/>
              <a:gd name="connsiteY410" fmla="*/ 1453211 h 1682495"/>
              <a:gd name="connsiteX411" fmla="*/ 6062537 w 8882887"/>
              <a:gd name="connsiteY411" fmla="*/ 1498541 h 1682495"/>
              <a:gd name="connsiteX412" fmla="*/ 6064627 w 8882887"/>
              <a:gd name="connsiteY412" fmla="*/ 1499414 h 1682495"/>
              <a:gd name="connsiteX413" fmla="*/ 6079255 w 8882887"/>
              <a:gd name="connsiteY413" fmla="*/ 1505516 h 1682495"/>
              <a:gd name="connsiteX414" fmla="*/ 6079255 w 8882887"/>
              <a:gd name="connsiteY414" fmla="*/ 1503773 h 1682495"/>
              <a:gd name="connsiteX415" fmla="*/ 6079255 w 8882887"/>
              <a:gd name="connsiteY415" fmla="*/ 1491567 h 1682495"/>
              <a:gd name="connsiteX416" fmla="*/ 6080927 w 8882887"/>
              <a:gd name="connsiteY416" fmla="*/ 1491567 h 1682495"/>
              <a:gd name="connsiteX417" fmla="*/ 6092629 w 8882887"/>
              <a:gd name="connsiteY417" fmla="*/ 1491567 h 1682495"/>
              <a:gd name="connsiteX418" fmla="*/ 6092629 w 8882887"/>
              <a:gd name="connsiteY418" fmla="*/ 1490259 h 1682495"/>
              <a:gd name="connsiteX419" fmla="*/ 6092629 w 8882887"/>
              <a:gd name="connsiteY419" fmla="*/ 1481106 h 1682495"/>
              <a:gd name="connsiteX420" fmla="*/ 6090957 w 8882887"/>
              <a:gd name="connsiteY420" fmla="*/ 1481106 h 1682495"/>
              <a:gd name="connsiteX421" fmla="*/ 6079255 w 8882887"/>
              <a:gd name="connsiteY421" fmla="*/ 1481106 h 1682495"/>
              <a:gd name="connsiteX422" fmla="*/ 6079255 w 8882887"/>
              <a:gd name="connsiteY422" fmla="*/ 1479363 h 1682495"/>
              <a:gd name="connsiteX423" fmla="*/ 6079255 w 8882887"/>
              <a:gd name="connsiteY423" fmla="*/ 1467159 h 1682495"/>
              <a:gd name="connsiteX424" fmla="*/ 6080927 w 8882887"/>
              <a:gd name="connsiteY424" fmla="*/ 1467159 h 1682495"/>
              <a:gd name="connsiteX425" fmla="*/ 6092629 w 8882887"/>
              <a:gd name="connsiteY425" fmla="*/ 1467159 h 1682495"/>
              <a:gd name="connsiteX426" fmla="*/ 6092629 w 8882887"/>
              <a:gd name="connsiteY426" fmla="*/ 1465415 h 1682495"/>
              <a:gd name="connsiteX427" fmla="*/ 6092629 w 8882887"/>
              <a:gd name="connsiteY427" fmla="*/ 1453211 h 1682495"/>
              <a:gd name="connsiteX428" fmla="*/ 6090957 w 8882887"/>
              <a:gd name="connsiteY428" fmla="*/ 1453211 h 1682495"/>
              <a:gd name="connsiteX429" fmla="*/ 6079255 w 8882887"/>
              <a:gd name="connsiteY429" fmla="*/ 1453211 h 1682495"/>
              <a:gd name="connsiteX430" fmla="*/ 6079255 w 8882887"/>
              <a:gd name="connsiteY430" fmla="*/ 1451468 h 1682495"/>
              <a:gd name="connsiteX431" fmla="*/ 6079255 w 8882887"/>
              <a:gd name="connsiteY431" fmla="*/ 1439262 h 1682495"/>
              <a:gd name="connsiteX432" fmla="*/ 6080927 w 8882887"/>
              <a:gd name="connsiteY432" fmla="*/ 1439262 h 1682495"/>
              <a:gd name="connsiteX433" fmla="*/ 6092629 w 8882887"/>
              <a:gd name="connsiteY433" fmla="*/ 1439262 h 1682495"/>
              <a:gd name="connsiteX434" fmla="*/ 6092629 w 8882887"/>
              <a:gd name="connsiteY434" fmla="*/ 1437956 h 1682495"/>
              <a:gd name="connsiteX435" fmla="*/ 6092629 w 8882887"/>
              <a:gd name="connsiteY435" fmla="*/ 1428803 h 1682495"/>
              <a:gd name="connsiteX436" fmla="*/ 6090957 w 8882887"/>
              <a:gd name="connsiteY436" fmla="*/ 1428803 h 1682495"/>
              <a:gd name="connsiteX437" fmla="*/ 6079255 w 8882887"/>
              <a:gd name="connsiteY437" fmla="*/ 1428803 h 1682495"/>
              <a:gd name="connsiteX438" fmla="*/ 6079255 w 8882887"/>
              <a:gd name="connsiteY438" fmla="*/ 1427058 h 1682495"/>
              <a:gd name="connsiteX439" fmla="*/ 6079255 w 8882887"/>
              <a:gd name="connsiteY439" fmla="*/ 1414854 h 1682495"/>
              <a:gd name="connsiteX440" fmla="*/ 6080927 w 8882887"/>
              <a:gd name="connsiteY440" fmla="*/ 1414854 h 1682495"/>
              <a:gd name="connsiteX441" fmla="*/ 6092629 w 8882887"/>
              <a:gd name="connsiteY441" fmla="*/ 1414854 h 1682495"/>
              <a:gd name="connsiteX442" fmla="*/ 6092629 w 8882887"/>
              <a:gd name="connsiteY442" fmla="*/ 1413111 h 1682495"/>
              <a:gd name="connsiteX443" fmla="*/ 6092629 w 8882887"/>
              <a:gd name="connsiteY443" fmla="*/ 1400906 h 1682495"/>
              <a:gd name="connsiteX444" fmla="*/ 6090957 w 8882887"/>
              <a:gd name="connsiteY444" fmla="*/ 1400906 h 1682495"/>
              <a:gd name="connsiteX445" fmla="*/ 6079255 w 8882887"/>
              <a:gd name="connsiteY445" fmla="*/ 1400906 h 1682495"/>
              <a:gd name="connsiteX446" fmla="*/ 6079255 w 8882887"/>
              <a:gd name="connsiteY446" fmla="*/ 1399599 h 1682495"/>
              <a:gd name="connsiteX447" fmla="*/ 6079255 w 8882887"/>
              <a:gd name="connsiteY447" fmla="*/ 1390445 h 1682495"/>
              <a:gd name="connsiteX448" fmla="*/ 6080927 w 8882887"/>
              <a:gd name="connsiteY448" fmla="*/ 1390445 h 1682495"/>
              <a:gd name="connsiteX449" fmla="*/ 6092629 w 8882887"/>
              <a:gd name="connsiteY449" fmla="*/ 1390445 h 1682495"/>
              <a:gd name="connsiteX450" fmla="*/ 6092629 w 8882887"/>
              <a:gd name="connsiteY450" fmla="*/ 1388702 h 1682495"/>
              <a:gd name="connsiteX451" fmla="*/ 6092629 w 8882887"/>
              <a:gd name="connsiteY451" fmla="*/ 1376498 h 1682495"/>
              <a:gd name="connsiteX452" fmla="*/ 6090957 w 8882887"/>
              <a:gd name="connsiteY452" fmla="*/ 1376498 h 1682495"/>
              <a:gd name="connsiteX453" fmla="*/ 6079255 w 8882887"/>
              <a:gd name="connsiteY453" fmla="*/ 1376498 h 1682495"/>
              <a:gd name="connsiteX454" fmla="*/ 6079255 w 8882887"/>
              <a:gd name="connsiteY454" fmla="*/ 1374755 h 1682495"/>
              <a:gd name="connsiteX455" fmla="*/ 6079255 w 8882887"/>
              <a:gd name="connsiteY455" fmla="*/ 1362549 h 1682495"/>
              <a:gd name="connsiteX456" fmla="*/ 6080927 w 8882887"/>
              <a:gd name="connsiteY456" fmla="*/ 1362549 h 1682495"/>
              <a:gd name="connsiteX457" fmla="*/ 6092629 w 8882887"/>
              <a:gd name="connsiteY457" fmla="*/ 1362549 h 1682495"/>
              <a:gd name="connsiteX458" fmla="*/ 6092629 w 8882887"/>
              <a:gd name="connsiteY458" fmla="*/ 1360806 h 1682495"/>
              <a:gd name="connsiteX459" fmla="*/ 6092629 w 8882887"/>
              <a:gd name="connsiteY459" fmla="*/ 1348602 h 1682495"/>
              <a:gd name="connsiteX460" fmla="*/ 6090957 w 8882887"/>
              <a:gd name="connsiteY460" fmla="*/ 1348602 h 1682495"/>
              <a:gd name="connsiteX461" fmla="*/ 6079255 w 8882887"/>
              <a:gd name="connsiteY461" fmla="*/ 1348602 h 1682495"/>
              <a:gd name="connsiteX462" fmla="*/ 6079255 w 8882887"/>
              <a:gd name="connsiteY462" fmla="*/ 1347294 h 1682495"/>
              <a:gd name="connsiteX463" fmla="*/ 6079255 w 8882887"/>
              <a:gd name="connsiteY463" fmla="*/ 1338141 h 1682495"/>
              <a:gd name="connsiteX464" fmla="*/ 6080927 w 8882887"/>
              <a:gd name="connsiteY464" fmla="*/ 1338141 h 1682495"/>
              <a:gd name="connsiteX465" fmla="*/ 6092629 w 8882887"/>
              <a:gd name="connsiteY465" fmla="*/ 1338141 h 1682495"/>
              <a:gd name="connsiteX466" fmla="*/ 6092629 w 8882887"/>
              <a:gd name="connsiteY466" fmla="*/ 1336397 h 1682495"/>
              <a:gd name="connsiteX467" fmla="*/ 6092629 w 8882887"/>
              <a:gd name="connsiteY467" fmla="*/ 1324193 h 1682495"/>
              <a:gd name="connsiteX468" fmla="*/ 6090957 w 8882887"/>
              <a:gd name="connsiteY468" fmla="*/ 1324193 h 1682495"/>
              <a:gd name="connsiteX469" fmla="*/ 6079255 w 8882887"/>
              <a:gd name="connsiteY469" fmla="*/ 1324193 h 1682495"/>
              <a:gd name="connsiteX470" fmla="*/ 6079255 w 8882887"/>
              <a:gd name="connsiteY470" fmla="*/ 1322450 h 1682495"/>
              <a:gd name="connsiteX471" fmla="*/ 6079255 w 8882887"/>
              <a:gd name="connsiteY471" fmla="*/ 1310244 h 1682495"/>
              <a:gd name="connsiteX472" fmla="*/ 6080927 w 8882887"/>
              <a:gd name="connsiteY472" fmla="*/ 1310244 h 1682495"/>
              <a:gd name="connsiteX473" fmla="*/ 6092629 w 8882887"/>
              <a:gd name="connsiteY473" fmla="*/ 1310244 h 1682495"/>
              <a:gd name="connsiteX474" fmla="*/ 6092629 w 8882887"/>
              <a:gd name="connsiteY474" fmla="*/ 1308938 h 1682495"/>
              <a:gd name="connsiteX475" fmla="*/ 6092629 w 8882887"/>
              <a:gd name="connsiteY475" fmla="*/ 1299785 h 1682495"/>
              <a:gd name="connsiteX476" fmla="*/ 6090957 w 8882887"/>
              <a:gd name="connsiteY476" fmla="*/ 1299785 h 1682495"/>
              <a:gd name="connsiteX477" fmla="*/ 6079255 w 8882887"/>
              <a:gd name="connsiteY477" fmla="*/ 1299785 h 1682495"/>
              <a:gd name="connsiteX478" fmla="*/ 6079255 w 8882887"/>
              <a:gd name="connsiteY478" fmla="*/ 1298040 h 1682495"/>
              <a:gd name="connsiteX479" fmla="*/ 6079255 w 8882887"/>
              <a:gd name="connsiteY479" fmla="*/ 1285836 h 1682495"/>
              <a:gd name="connsiteX480" fmla="*/ 6080927 w 8882887"/>
              <a:gd name="connsiteY480" fmla="*/ 1285836 h 1682495"/>
              <a:gd name="connsiteX481" fmla="*/ 6092629 w 8882887"/>
              <a:gd name="connsiteY481" fmla="*/ 1285836 h 1682495"/>
              <a:gd name="connsiteX482" fmla="*/ 6092629 w 8882887"/>
              <a:gd name="connsiteY482" fmla="*/ 1284093 h 1682495"/>
              <a:gd name="connsiteX483" fmla="*/ 6092629 w 8882887"/>
              <a:gd name="connsiteY483" fmla="*/ 1271888 h 1682495"/>
              <a:gd name="connsiteX484" fmla="*/ 6090957 w 8882887"/>
              <a:gd name="connsiteY484" fmla="*/ 1271888 h 1682495"/>
              <a:gd name="connsiteX485" fmla="*/ 6079255 w 8882887"/>
              <a:gd name="connsiteY485" fmla="*/ 1271888 h 1682495"/>
              <a:gd name="connsiteX486" fmla="*/ 6079255 w 8882887"/>
              <a:gd name="connsiteY486" fmla="*/ 1270145 h 1682495"/>
              <a:gd name="connsiteX487" fmla="*/ 6079255 w 8882887"/>
              <a:gd name="connsiteY487" fmla="*/ 1257941 h 1682495"/>
              <a:gd name="connsiteX488" fmla="*/ 6080927 w 8882887"/>
              <a:gd name="connsiteY488" fmla="*/ 1257941 h 1682495"/>
              <a:gd name="connsiteX489" fmla="*/ 6092629 w 8882887"/>
              <a:gd name="connsiteY489" fmla="*/ 1257941 h 1682495"/>
              <a:gd name="connsiteX490" fmla="*/ 6092629 w 8882887"/>
              <a:gd name="connsiteY490" fmla="*/ 1256633 h 1682495"/>
              <a:gd name="connsiteX491" fmla="*/ 6092629 w 8882887"/>
              <a:gd name="connsiteY491" fmla="*/ 1247480 h 1682495"/>
              <a:gd name="connsiteX492" fmla="*/ 6090957 w 8882887"/>
              <a:gd name="connsiteY492" fmla="*/ 1247480 h 1682495"/>
              <a:gd name="connsiteX493" fmla="*/ 6079255 w 8882887"/>
              <a:gd name="connsiteY493" fmla="*/ 1247480 h 1682495"/>
              <a:gd name="connsiteX494" fmla="*/ 6079255 w 8882887"/>
              <a:gd name="connsiteY494" fmla="*/ 1245737 h 1682495"/>
              <a:gd name="connsiteX495" fmla="*/ 6079255 w 8882887"/>
              <a:gd name="connsiteY495" fmla="*/ 1233531 h 1682495"/>
              <a:gd name="connsiteX496" fmla="*/ 6080927 w 8882887"/>
              <a:gd name="connsiteY496" fmla="*/ 1233531 h 1682495"/>
              <a:gd name="connsiteX497" fmla="*/ 6092629 w 8882887"/>
              <a:gd name="connsiteY497" fmla="*/ 1233531 h 1682495"/>
              <a:gd name="connsiteX498" fmla="*/ 6092629 w 8882887"/>
              <a:gd name="connsiteY498" fmla="*/ 1231788 h 1682495"/>
              <a:gd name="connsiteX499" fmla="*/ 6092629 w 8882887"/>
              <a:gd name="connsiteY499" fmla="*/ 1219584 h 1682495"/>
              <a:gd name="connsiteX500" fmla="*/ 6090957 w 8882887"/>
              <a:gd name="connsiteY500" fmla="*/ 1219584 h 1682495"/>
              <a:gd name="connsiteX501" fmla="*/ 6079255 w 8882887"/>
              <a:gd name="connsiteY501" fmla="*/ 1219584 h 1682495"/>
              <a:gd name="connsiteX502" fmla="*/ 6079255 w 8882887"/>
              <a:gd name="connsiteY502" fmla="*/ 1217840 h 1682495"/>
              <a:gd name="connsiteX503" fmla="*/ 6079255 w 8882887"/>
              <a:gd name="connsiteY503" fmla="*/ 1205636 h 1682495"/>
              <a:gd name="connsiteX504" fmla="*/ 6080927 w 8882887"/>
              <a:gd name="connsiteY504" fmla="*/ 1205636 h 1682495"/>
              <a:gd name="connsiteX505" fmla="*/ 6092629 w 8882887"/>
              <a:gd name="connsiteY505" fmla="*/ 1205636 h 1682495"/>
              <a:gd name="connsiteX506" fmla="*/ 6092629 w 8882887"/>
              <a:gd name="connsiteY506" fmla="*/ 1204328 h 1682495"/>
              <a:gd name="connsiteX507" fmla="*/ 6092629 w 8882887"/>
              <a:gd name="connsiteY507" fmla="*/ 1195175 h 1682495"/>
              <a:gd name="connsiteX508" fmla="*/ 6090957 w 8882887"/>
              <a:gd name="connsiteY508" fmla="*/ 1195175 h 1682495"/>
              <a:gd name="connsiteX509" fmla="*/ 6079255 w 8882887"/>
              <a:gd name="connsiteY509" fmla="*/ 1195175 h 1682495"/>
              <a:gd name="connsiteX510" fmla="*/ 6079255 w 8882887"/>
              <a:gd name="connsiteY510" fmla="*/ 1193432 h 1682495"/>
              <a:gd name="connsiteX511" fmla="*/ 6079255 w 8882887"/>
              <a:gd name="connsiteY511" fmla="*/ 1181226 h 1682495"/>
              <a:gd name="connsiteX512" fmla="*/ 6080927 w 8882887"/>
              <a:gd name="connsiteY512" fmla="*/ 1181226 h 1682495"/>
              <a:gd name="connsiteX513" fmla="*/ 6092629 w 8882887"/>
              <a:gd name="connsiteY513" fmla="*/ 1181226 h 1682495"/>
              <a:gd name="connsiteX514" fmla="*/ 6090957 w 8882887"/>
              <a:gd name="connsiteY514" fmla="*/ 1178612 h 1682495"/>
              <a:gd name="connsiteX515" fmla="*/ 6079255 w 8882887"/>
              <a:gd name="connsiteY515" fmla="*/ 1160306 h 1682495"/>
              <a:gd name="connsiteX516" fmla="*/ 6079255 w 8882887"/>
              <a:gd name="connsiteY516" fmla="*/ 1104513 h 1682495"/>
              <a:gd name="connsiteX517" fmla="*/ 6303271 w 8882887"/>
              <a:gd name="connsiteY517" fmla="*/ 1104513 h 1682495"/>
              <a:gd name="connsiteX518" fmla="*/ 6323331 w 8882887"/>
              <a:gd name="connsiteY518" fmla="*/ 1135896 h 1682495"/>
              <a:gd name="connsiteX519" fmla="*/ 6323331 w 8882887"/>
              <a:gd name="connsiteY519" fmla="*/ 1205636 h 1682495"/>
              <a:gd name="connsiteX520" fmla="*/ 6321659 w 8882887"/>
              <a:gd name="connsiteY520" fmla="*/ 1205636 h 1682495"/>
              <a:gd name="connsiteX521" fmla="*/ 6309957 w 8882887"/>
              <a:gd name="connsiteY521" fmla="*/ 1205636 h 1682495"/>
              <a:gd name="connsiteX522" fmla="*/ 6309957 w 8882887"/>
              <a:gd name="connsiteY522" fmla="*/ 1207379 h 1682495"/>
              <a:gd name="connsiteX523" fmla="*/ 6309957 w 8882887"/>
              <a:gd name="connsiteY523" fmla="*/ 1219584 h 1682495"/>
              <a:gd name="connsiteX524" fmla="*/ 6311629 w 8882887"/>
              <a:gd name="connsiteY524" fmla="*/ 1219584 h 1682495"/>
              <a:gd name="connsiteX525" fmla="*/ 6323331 w 8882887"/>
              <a:gd name="connsiteY525" fmla="*/ 1219584 h 1682495"/>
              <a:gd name="connsiteX526" fmla="*/ 6323331 w 8882887"/>
              <a:gd name="connsiteY526" fmla="*/ 1221327 h 1682495"/>
              <a:gd name="connsiteX527" fmla="*/ 6323331 w 8882887"/>
              <a:gd name="connsiteY527" fmla="*/ 1233531 h 1682495"/>
              <a:gd name="connsiteX528" fmla="*/ 6321659 w 8882887"/>
              <a:gd name="connsiteY528" fmla="*/ 1233531 h 1682495"/>
              <a:gd name="connsiteX529" fmla="*/ 6309957 w 8882887"/>
              <a:gd name="connsiteY529" fmla="*/ 1233531 h 1682495"/>
              <a:gd name="connsiteX530" fmla="*/ 6309957 w 8882887"/>
              <a:gd name="connsiteY530" fmla="*/ 1235274 h 1682495"/>
              <a:gd name="connsiteX531" fmla="*/ 6309957 w 8882887"/>
              <a:gd name="connsiteY531" fmla="*/ 1247480 h 1682495"/>
              <a:gd name="connsiteX532" fmla="*/ 6311629 w 8882887"/>
              <a:gd name="connsiteY532" fmla="*/ 1247480 h 1682495"/>
              <a:gd name="connsiteX533" fmla="*/ 6323331 w 8882887"/>
              <a:gd name="connsiteY533" fmla="*/ 1247480 h 1682495"/>
              <a:gd name="connsiteX534" fmla="*/ 6323331 w 8882887"/>
              <a:gd name="connsiteY534" fmla="*/ 1248788 h 1682495"/>
              <a:gd name="connsiteX535" fmla="*/ 6323331 w 8882887"/>
              <a:gd name="connsiteY535" fmla="*/ 1257941 h 1682495"/>
              <a:gd name="connsiteX536" fmla="*/ 6321659 w 8882887"/>
              <a:gd name="connsiteY536" fmla="*/ 1257941 h 1682495"/>
              <a:gd name="connsiteX537" fmla="*/ 6309957 w 8882887"/>
              <a:gd name="connsiteY537" fmla="*/ 1257941 h 1682495"/>
              <a:gd name="connsiteX538" fmla="*/ 6309957 w 8882887"/>
              <a:gd name="connsiteY538" fmla="*/ 1259684 h 1682495"/>
              <a:gd name="connsiteX539" fmla="*/ 6309957 w 8882887"/>
              <a:gd name="connsiteY539" fmla="*/ 1271888 h 1682495"/>
              <a:gd name="connsiteX540" fmla="*/ 6311629 w 8882887"/>
              <a:gd name="connsiteY540" fmla="*/ 1271888 h 1682495"/>
              <a:gd name="connsiteX541" fmla="*/ 6323331 w 8882887"/>
              <a:gd name="connsiteY541" fmla="*/ 1271888 h 1682495"/>
              <a:gd name="connsiteX542" fmla="*/ 6323331 w 8882887"/>
              <a:gd name="connsiteY542" fmla="*/ 1273632 h 1682495"/>
              <a:gd name="connsiteX543" fmla="*/ 6323331 w 8882887"/>
              <a:gd name="connsiteY543" fmla="*/ 1285836 h 1682495"/>
              <a:gd name="connsiteX544" fmla="*/ 6321659 w 8882887"/>
              <a:gd name="connsiteY544" fmla="*/ 1285836 h 1682495"/>
              <a:gd name="connsiteX545" fmla="*/ 6309957 w 8882887"/>
              <a:gd name="connsiteY545" fmla="*/ 1285836 h 1682495"/>
              <a:gd name="connsiteX546" fmla="*/ 6309957 w 8882887"/>
              <a:gd name="connsiteY546" fmla="*/ 1287579 h 1682495"/>
              <a:gd name="connsiteX547" fmla="*/ 6309957 w 8882887"/>
              <a:gd name="connsiteY547" fmla="*/ 1299785 h 1682495"/>
              <a:gd name="connsiteX548" fmla="*/ 6311629 w 8882887"/>
              <a:gd name="connsiteY548" fmla="*/ 1299785 h 1682495"/>
              <a:gd name="connsiteX549" fmla="*/ 6323331 w 8882887"/>
              <a:gd name="connsiteY549" fmla="*/ 1299785 h 1682495"/>
              <a:gd name="connsiteX550" fmla="*/ 6323331 w 8882887"/>
              <a:gd name="connsiteY550" fmla="*/ 1301091 h 1682495"/>
              <a:gd name="connsiteX551" fmla="*/ 6323331 w 8882887"/>
              <a:gd name="connsiteY551" fmla="*/ 1310244 h 1682495"/>
              <a:gd name="connsiteX552" fmla="*/ 6321659 w 8882887"/>
              <a:gd name="connsiteY552" fmla="*/ 1310244 h 1682495"/>
              <a:gd name="connsiteX553" fmla="*/ 6309957 w 8882887"/>
              <a:gd name="connsiteY553" fmla="*/ 1310244 h 1682495"/>
              <a:gd name="connsiteX554" fmla="*/ 6309957 w 8882887"/>
              <a:gd name="connsiteY554" fmla="*/ 1311989 h 1682495"/>
              <a:gd name="connsiteX555" fmla="*/ 6309957 w 8882887"/>
              <a:gd name="connsiteY555" fmla="*/ 1324193 h 1682495"/>
              <a:gd name="connsiteX556" fmla="*/ 6311629 w 8882887"/>
              <a:gd name="connsiteY556" fmla="*/ 1324193 h 1682495"/>
              <a:gd name="connsiteX557" fmla="*/ 6323331 w 8882887"/>
              <a:gd name="connsiteY557" fmla="*/ 1324193 h 1682495"/>
              <a:gd name="connsiteX558" fmla="*/ 6323331 w 8882887"/>
              <a:gd name="connsiteY558" fmla="*/ 1325936 h 1682495"/>
              <a:gd name="connsiteX559" fmla="*/ 6323331 w 8882887"/>
              <a:gd name="connsiteY559" fmla="*/ 1338141 h 1682495"/>
              <a:gd name="connsiteX560" fmla="*/ 6321659 w 8882887"/>
              <a:gd name="connsiteY560" fmla="*/ 1338141 h 1682495"/>
              <a:gd name="connsiteX561" fmla="*/ 6309957 w 8882887"/>
              <a:gd name="connsiteY561" fmla="*/ 1338141 h 1682495"/>
              <a:gd name="connsiteX562" fmla="*/ 6309957 w 8882887"/>
              <a:gd name="connsiteY562" fmla="*/ 1339448 h 1682495"/>
              <a:gd name="connsiteX563" fmla="*/ 6309957 w 8882887"/>
              <a:gd name="connsiteY563" fmla="*/ 1348602 h 1682495"/>
              <a:gd name="connsiteX564" fmla="*/ 6311629 w 8882887"/>
              <a:gd name="connsiteY564" fmla="*/ 1348602 h 1682495"/>
              <a:gd name="connsiteX565" fmla="*/ 6323331 w 8882887"/>
              <a:gd name="connsiteY565" fmla="*/ 1348602 h 1682495"/>
              <a:gd name="connsiteX566" fmla="*/ 6323331 w 8882887"/>
              <a:gd name="connsiteY566" fmla="*/ 1350345 h 1682495"/>
              <a:gd name="connsiteX567" fmla="*/ 6323331 w 8882887"/>
              <a:gd name="connsiteY567" fmla="*/ 1362549 h 1682495"/>
              <a:gd name="connsiteX568" fmla="*/ 6321659 w 8882887"/>
              <a:gd name="connsiteY568" fmla="*/ 1362549 h 1682495"/>
              <a:gd name="connsiteX569" fmla="*/ 6309957 w 8882887"/>
              <a:gd name="connsiteY569" fmla="*/ 1362549 h 1682495"/>
              <a:gd name="connsiteX570" fmla="*/ 6309957 w 8882887"/>
              <a:gd name="connsiteY570" fmla="*/ 1364292 h 1682495"/>
              <a:gd name="connsiteX571" fmla="*/ 6309957 w 8882887"/>
              <a:gd name="connsiteY571" fmla="*/ 1376498 h 1682495"/>
              <a:gd name="connsiteX572" fmla="*/ 6311629 w 8882887"/>
              <a:gd name="connsiteY572" fmla="*/ 1376498 h 1682495"/>
              <a:gd name="connsiteX573" fmla="*/ 6323331 w 8882887"/>
              <a:gd name="connsiteY573" fmla="*/ 1376498 h 1682495"/>
              <a:gd name="connsiteX574" fmla="*/ 6323331 w 8882887"/>
              <a:gd name="connsiteY574" fmla="*/ 1378241 h 1682495"/>
              <a:gd name="connsiteX575" fmla="*/ 6323331 w 8882887"/>
              <a:gd name="connsiteY575" fmla="*/ 1390445 h 1682495"/>
              <a:gd name="connsiteX576" fmla="*/ 6321659 w 8882887"/>
              <a:gd name="connsiteY576" fmla="*/ 1390445 h 1682495"/>
              <a:gd name="connsiteX577" fmla="*/ 6309957 w 8882887"/>
              <a:gd name="connsiteY577" fmla="*/ 1390445 h 1682495"/>
              <a:gd name="connsiteX578" fmla="*/ 6309957 w 8882887"/>
              <a:gd name="connsiteY578" fmla="*/ 1391753 h 1682495"/>
              <a:gd name="connsiteX579" fmla="*/ 6309957 w 8882887"/>
              <a:gd name="connsiteY579" fmla="*/ 1400906 h 1682495"/>
              <a:gd name="connsiteX580" fmla="*/ 6311629 w 8882887"/>
              <a:gd name="connsiteY580" fmla="*/ 1400906 h 1682495"/>
              <a:gd name="connsiteX581" fmla="*/ 6323331 w 8882887"/>
              <a:gd name="connsiteY581" fmla="*/ 1400906 h 1682495"/>
              <a:gd name="connsiteX582" fmla="*/ 6323331 w 8882887"/>
              <a:gd name="connsiteY582" fmla="*/ 1402650 h 1682495"/>
              <a:gd name="connsiteX583" fmla="*/ 6323331 w 8882887"/>
              <a:gd name="connsiteY583" fmla="*/ 1414854 h 1682495"/>
              <a:gd name="connsiteX584" fmla="*/ 6321659 w 8882887"/>
              <a:gd name="connsiteY584" fmla="*/ 1414854 h 1682495"/>
              <a:gd name="connsiteX585" fmla="*/ 6309957 w 8882887"/>
              <a:gd name="connsiteY585" fmla="*/ 1414854 h 1682495"/>
              <a:gd name="connsiteX586" fmla="*/ 6309957 w 8882887"/>
              <a:gd name="connsiteY586" fmla="*/ 1416597 h 1682495"/>
              <a:gd name="connsiteX587" fmla="*/ 6309957 w 8882887"/>
              <a:gd name="connsiteY587" fmla="*/ 1428803 h 1682495"/>
              <a:gd name="connsiteX588" fmla="*/ 6311629 w 8882887"/>
              <a:gd name="connsiteY588" fmla="*/ 1428803 h 1682495"/>
              <a:gd name="connsiteX589" fmla="*/ 6323331 w 8882887"/>
              <a:gd name="connsiteY589" fmla="*/ 1428803 h 1682495"/>
              <a:gd name="connsiteX590" fmla="*/ 6323331 w 8882887"/>
              <a:gd name="connsiteY590" fmla="*/ 1430109 h 1682495"/>
              <a:gd name="connsiteX591" fmla="*/ 6323331 w 8882887"/>
              <a:gd name="connsiteY591" fmla="*/ 1439262 h 1682495"/>
              <a:gd name="connsiteX592" fmla="*/ 6321659 w 8882887"/>
              <a:gd name="connsiteY592" fmla="*/ 1439262 h 1682495"/>
              <a:gd name="connsiteX593" fmla="*/ 6309957 w 8882887"/>
              <a:gd name="connsiteY593" fmla="*/ 1439262 h 1682495"/>
              <a:gd name="connsiteX594" fmla="*/ 6309957 w 8882887"/>
              <a:gd name="connsiteY594" fmla="*/ 1441007 h 1682495"/>
              <a:gd name="connsiteX595" fmla="*/ 6309957 w 8882887"/>
              <a:gd name="connsiteY595" fmla="*/ 1453211 h 1682495"/>
              <a:gd name="connsiteX596" fmla="*/ 6311629 w 8882887"/>
              <a:gd name="connsiteY596" fmla="*/ 1453211 h 1682495"/>
              <a:gd name="connsiteX597" fmla="*/ 6323331 w 8882887"/>
              <a:gd name="connsiteY597" fmla="*/ 1453211 h 1682495"/>
              <a:gd name="connsiteX598" fmla="*/ 6323331 w 8882887"/>
              <a:gd name="connsiteY598" fmla="*/ 1454954 h 1682495"/>
              <a:gd name="connsiteX599" fmla="*/ 6323331 w 8882887"/>
              <a:gd name="connsiteY599" fmla="*/ 1467159 h 1682495"/>
              <a:gd name="connsiteX600" fmla="*/ 6321659 w 8882887"/>
              <a:gd name="connsiteY600" fmla="*/ 1467159 h 1682495"/>
              <a:gd name="connsiteX601" fmla="*/ 6309957 w 8882887"/>
              <a:gd name="connsiteY601" fmla="*/ 1467159 h 1682495"/>
              <a:gd name="connsiteX602" fmla="*/ 6309957 w 8882887"/>
              <a:gd name="connsiteY602" fmla="*/ 1468902 h 1682495"/>
              <a:gd name="connsiteX603" fmla="*/ 6309957 w 8882887"/>
              <a:gd name="connsiteY603" fmla="*/ 1481106 h 1682495"/>
              <a:gd name="connsiteX604" fmla="*/ 6311629 w 8882887"/>
              <a:gd name="connsiteY604" fmla="*/ 1481106 h 1682495"/>
              <a:gd name="connsiteX605" fmla="*/ 6323331 w 8882887"/>
              <a:gd name="connsiteY605" fmla="*/ 1481106 h 1682495"/>
              <a:gd name="connsiteX606" fmla="*/ 6323331 w 8882887"/>
              <a:gd name="connsiteY606" fmla="*/ 1482414 h 1682495"/>
              <a:gd name="connsiteX607" fmla="*/ 6323331 w 8882887"/>
              <a:gd name="connsiteY607" fmla="*/ 1491567 h 1682495"/>
              <a:gd name="connsiteX608" fmla="*/ 6321659 w 8882887"/>
              <a:gd name="connsiteY608" fmla="*/ 1491567 h 1682495"/>
              <a:gd name="connsiteX609" fmla="*/ 6309957 w 8882887"/>
              <a:gd name="connsiteY609" fmla="*/ 1491567 h 1682495"/>
              <a:gd name="connsiteX610" fmla="*/ 6309957 w 8882887"/>
              <a:gd name="connsiteY610" fmla="*/ 1493310 h 1682495"/>
              <a:gd name="connsiteX611" fmla="*/ 6309957 w 8882887"/>
              <a:gd name="connsiteY611" fmla="*/ 1505516 h 1682495"/>
              <a:gd name="connsiteX612" fmla="*/ 6346735 w 8882887"/>
              <a:gd name="connsiteY612" fmla="*/ 1536899 h 1682495"/>
              <a:gd name="connsiteX613" fmla="*/ 6345065 w 8882887"/>
              <a:gd name="connsiteY613" fmla="*/ 1543872 h 1682495"/>
              <a:gd name="connsiteX614" fmla="*/ 6333361 w 8882887"/>
              <a:gd name="connsiteY614" fmla="*/ 1543872 h 1682495"/>
              <a:gd name="connsiteX615" fmla="*/ 6333361 w 8882887"/>
              <a:gd name="connsiteY615" fmla="*/ 1582229 h 1682495"/>
              <a:gd name="connsiteX616" fmla="*/ 6335035 w 8882887"/>
              <a:gd name="connsiteY616" fmla="*/ 1582229 h 1682495"/>
              <a:gd name="connsiteX617" fmla="*/ 6346735 w 8882887"/>
              <a:gd name="connsiteY617" fmla="*/ 1582229 h 1682495"/>
              <a:gd name="connsiteX618" fmla="*/ 6346735 w 8882887"/>
              <a:gd name="connsiteY618" fmla="*/ 1580049 h 1682495"/>
              <a:gd name="connsiteX619" fmla="*/ 6346735 w 8882887"/>
              <a:gd name="connsiteY619" fmla="*/ 1564794 h 1682495"/>
              <a:gd name="connsiteX620" fmla="*/ 6348407 w 8882887"/>
              <a:gd name="connsiteY620" fmla="*/ 1563923 h 1682495"/>
              <a:gd name="connsiteX621" fmla="*/ 6360109 w 8882887"/>
              <a:gd name="connsiteY621" fmla="*/ 1557821 h 1682495"/>
              <a:gd name="connsiteX622" fmla="*/ 6363035 w 8882887"/>
              <a:gd name="connsiteY622" fmla="*/ 1557821 h 1682495"/>
              <a:gd name="connsiteX623" fmla="*/ 6383515 w 8882887"/>
              <a:gd name="connsiteY623" fmla="*/ 1557821 h 1682495"/>
              <a:gd name="connsiteX624" fmla="*/ 6383515 w 8882887"/>
              <a:gd name="connsiteY624" fmla="*/ 1559564 h 1682495"/>
              <a:gd name="connsiteX625" fmla="*/ 6383515 w 8882887"/>
              <a:gd name="connsiteY625" fmla="*/ 1571768 h 1682495"/>
              <a:gd name="connsiteX626" fmla="*/ 6386023 w 8882887"/>
              <a:gd name="connsiteY626" fmla="*/ 1571768 h 1682495"/>
              <a:gd name="connsiteX627" fmla="*/ 6403577 w 8882887"/>
              <a:gd name="connsiteY627" fmla="*/ 1571768 h 1682495"/>
              <a:gd name="connsiteX628" fmla="*/ 6405247 w 8882887"/>
              <a:gd name="connsiteY628" fmla="*/ 1578741 h 1682495"/>
              <a:gd name="connsiteX629" fmla="*/ 6416951 w 8882887"/>
              <a:gd name="connsiteY629" fmla="*/ 1578741 h 1682495"/>
              <a:gd name="connsiteX630" fmla="*/ 6453729 w 8882887"/>
              <a:gd name="connsiteY630" fmla="*/ 1627559 h 1682495"/>
              <a:gd name="connsiteX631" fmla="*/ 6453729 w 8882887"/>
              <a:gd name="connsiteY631" fmla="*/ 1679864 h 1682495"/>
              <a:gd name="connsiteX632" fmla="*/ 6455399 w 8882887"/>
              <a:gd name="connsiteY632" fmla="*/ 1679864 h 1682495"/>
              <a:gd name="connsiteX633" fmla="*/ 6467103 w 8882887"/>
              <a:gd name="connsiteY633" fmla="*/ 1679864 h 1682495"/>
              <a:gd name="connsiteX634" fmla="*/ 6467103 w 8882887"/>
              <a:gd name="connsiteY634" fmla="*/ 1676813 h 1682495"/>
              <a:gd name="connsiteX635" fmla="*/ 6467103 w 8882887"/>
              <a:gd name="connsiteY635" fmla="*/ 1655456 h 1682495"/>
              <a:gd name="connsiteX636" fmla="*/ 6468357 w 8882887"/>
              <a:gd name="connsiteY636" fmla="*/ 1655456 h 1682495"/>
              <a:gd name="connsiteX637" fmla="*/ 6477133 w 8882887"/>
              <a:gd name="connsiteY637" fmla="*/ 1655456 h 1682495"/>
              <a:gd name="connsiteX638" fmla="*/ 6477133 w 8882887"/>
              <a:gd name="connsiteY638" fmla="*/ 1657199 h 1682495"/>
              <a:gd name="connsiteX639" fmla="*/ 6477133 w 8882887"/>
              <a:gd name="connsiteY639" fmla="*/ 1669403 h 1682495"/>
              <a:gd name="connsiteX640" fmla="*/ 6490507 w 8882887"/>
              <a:gd name="connsiteY640" fmla="*/ 1596177 h 1682495"/>
              <a:gd name="connsiteX641" fmla="*/ 6547347 w 8882887"/>
              <a:gd name="connsiteY641" fmla="*/ 1596177 h 1682495"/>
              <a:gd name="connsiteX642" fmla="*/ 6547347 w 8882887"/>
              <a:gd name="connsiteY642" fmla="*/ 1484594 h 1682495"/>
              <a:gd name="connsiteX643" fmla="*/ 6600843 w 8882887"/>
              <a:gd name="connsiteY643" fmla="*/ 1484594 h 1682495"/>
              <a:gd name="connsiteX644" fmla="*/ 6600843 w 8882887"/>
              <a:gd name="connsiteY644" fmla="*/ 1483286 h 1682495"/>
              <a:gd name="connsiteX645" fmla="*/ 6600843 w 8882887"/>
              <a:gd name="connsiteY645" fmla="*/ 1474133 h 1682495"/>
              <a:gd name="connsiteX646" fmla="*/ 6634279 w 8882887"/>
              <a:gd name="connsiteY646" fmla="*/ 1474133 h 1682495"/>
              <a:gd name="connsiteX647" fmla="*/ 6634279 w 8882887"/>
              <a:gd name="connsiteY647" fmla="*/ 1414854 h 1682495"/>
              <a:gd name="connsiteX648" fmla="*/ 6627591 w 8882887"/>
              <a:gd name="connsiteY648" fmla="*/ 1412238 h 1682495"/>
              <a:gd name="connsiteX649" fmla="*/ 6627591 w 8882887"/>
              <a:gd name="connsiteY649" fmla="*/ 1393932 h 1682495"/>
              <a:gd name="connsiteX650" fmla="*/ 6634279 w 8882887"/>
              <a:gd name="connsiteY650" fmla="*/ 1397420 h 1682495"/>
              <a:gd name="connsiteX651" fmla="*/ 6640967 w 8882887"/>
              <a:gd name="connsiteY651" fmla="*/ 1362549 h 1682495"/>
              <a:gd name="connsiteX652" fmla="*/ 6647653 w 8882887"/>
              <a:gd name="connsiteY652" fmla="*/ 1397420 h 1682495"/>
              <a:gd name="connsiteX653" fmla="*/ 6651415 w 8882887"/>
              <a:gd name="connsiteY653" fmla="*/ 1392624 h 1682495"/>
              <a:gd name="connsiteX654" fmla="*/ 6654341 w 8882887"/>
              <a:gd name="connsiteY654" fmla="*/ 1383471 h 1682495"/>
              <a:gd name="connsiteX655" fmla="*/ 6655175 w 8882887"/>
              <a:gd name="connsiteY655" fmla="*/ 1381728 h 1682495"/>
              <a:gd name="connsiteX656" fmla="*/ 6661027 w 8882887"/>
              <a:gd name="connsiteY656" fmla="*/ 1369523 h 1682495"/>
              <a:gd name="connsiteX657" fmla="*/ 6661863 w 8882887"/>
              <a:gd name="connsiteY657" fmla="*/ 1367780 h 1682495"/>
              <a:gd name="connsiteX658" fmla="*/ 6667715 w 8882887"/>
              <a:gd name="connsiteY658" fmla="*/ 1355576 h 1682495"/>
              <a:gd name="connsiteX659" fmla="*/ 6669803 w 8882887"/>
              <a:gd name="connsiteY659" fmla="*/ 1354268 h 1682495"/>
              <a:gd name="connsiteX660" fmla="*/ 6684431 w 8882887"/>
              <a:gd name="connsiteY660" fmla="*/ 1345115 h 1682495"/>
              <a:gd name="connsiteX661" fmla="*/ 6686939 w 8882887"/>
              <a:gd name="connsiteY661" fmla="*/ 1343372 h 1682495"/>
              <a:gd name="connsiteX662" fmla="*/ 6704493 w 8882887"/>
              <a:gd name="connsiteY662" fmla="*/ 1331166 h 1682495"/>
              <a:gd name="connsiteX663" fmla="*/ 6705747 w 8882887"/>
              <a:gd name="connsiteY663" fmla="*/ 1329423 h 1682495"/>
              <a:gd name="connsiteX664" fmla="*/ 6714523 w 8882887"/>
              <a:gd name="connsiteY664" fmla="*/ 1317219 h 1682495"/>
              <a:gd name="connsiteX665" fmla="*/ 6715359 w 8882887"/>
              <a:gd name="connsiteY665" fmla="*/ 1314168 h 1682495"/>
              <a:gd name="connsiteX666" fmla="*/ 6721211 w 8882887"/>
              <a:gd name="connsiteY666" fmla="*/ 1292810 h 1682495"/>
              <a:gd name="connsiteX667" fmla="*/ 6722047 w 8882887"/>
              <a:gd name="connsiteY667" fmla="*/ 1295861 h 1682495"/>
              <a:gd name="connsiteX668" fmla="*/ 6727897 w 8882887"/>
              <a:gd name="connsiteY668" fmla="*/ 1317219 h 1682495"/>
              <a:gd name="connsiteX669" fmla="*/ 6728733 w 8882887"/>
              <a:gd name="connsiteY669" fmla="*/ 1318526 h 1682495"/>
              <a:gd name="connsiteX670" fmla="*/ 6734585 w 8882887"/>
              <a:gd name="connsiteY670" fmla="*/ 1327680 h 1682495"/>
              <a:gd name="connsiteX671" fmla="*/ 6736675 w 8882887"/>
              <a:gd name="connsiteY671" fmla="*/ 1329423 h 1682495"/>
              <a:gd name="connsiteX672" fmla="*/ 6751303 w 8882887"/>
              <a:gd name="connsiteY672" fmla="*/ 1341627 h 1682495"/>
              <a:gd name="connsiteX673" fmla="*/ 6752975 w 8882887"/>
              <a:gd name="connsiteY673" fmla="*/ 1343372 h 1682495"/>
              <a:gd name="connsiteX674" fmla="*/ 6764675 w 8882887"/>
              <a:gd name="connsiteY674" fmla="*/ 1355576 h 1682495"/>
              <a:gd name="connsiteX675" fmla="*/ 6766349 w 8882887"/>
              <a:gd name="connsiteY675" fmla="*/ 1357319 h 1682495"/>
              <a:gd name="connsiteX676" fmla="*/ 6778051 w 8882887"/>
              <a:gd name="connsiteY676" fmla="*/ 1369523 h 1682495"/>
              <a:gd name="connsiteX677" fmla="*/ 6778469 w 8882887"/>
              <a:gd name="connsiteY677" fmla="*/ 1371267 h 1682495"/>
              <a:gd name="connsiteX678" fmla="*/ 6781393 w 8882887"/>
              <a:gd name="connsiteY678" fmla="*/ 1383471 h 1682495"/>
              <a:gd name="connsiteX679" fmla="*/ 6781811 w 8882887"/>
              <a:gd name="connsiteY679" fmla="*/ 1385214 h 1682495"/>
              <a:gd name="connsiteX680" fmla="*/ 6784737 w 8882887"/>
              <a:gd name="connsiteY680" fmla="*/ 1397420 h 1682495"/>
              <a:gd name="connsiteX681" fmla="*/ 6794767 w 8882887"/>
              <a:gd name="connsiteY681" fmla="*/ 1362549 h 1682495"/>
              <a:gd name="connsiteX682" fmla="*/ 6801455 w 8882887"/>
              <a:gd name="connsiteY682" fmla="*/ 1397420 h 1682495"/>
              <a:gd name="connsiteX683" fmla="*/ 6808141 w 8882887"/>
              <a:gd name="connsiteY683" fmla="*/ 1400034 h 1682495"/>
              <a:gd name="connsiteX684" fmla="*/ 6808141 w 8882887"/>
              <a:gd name="connsiteY684" fmla="*/ 1418342 h 1682495"/>
              <a:gd name="connsiteX685" fmla="*/ 6801455 w 8882887"/>
              <a:gd name="connsiteY685" fmla="*/ 1467159 h 1682495"/>
              <a:gd name="connsiteX686" fmla="*/ 6803127 w 8882887"/>
              <a:gd name="connsiteY686" fmla="*/ 1467159 h 1682495"/>
              <a:gd name="connsiteX687" fmla="*/ 6814829 w 8882887"/>
              <a:gd name="connsiteY687" fmla="*/ 1467159 h 1682495"/>
              <a:gd name="connsiteX688" fmla="*/ 6816083 w 8882887"/>
              <a:gd name="connsiteY688" fmla="*/ 1474133 h 1682495"/>
              <a:gd name="connsiteX689" fmla="*/ 6824859 w 8882887"/>
              <a:gd name="connsiteY689" fmla="*/ 1474133 h 1682495"/>
              <a:gd name="connsiteX690" fmla="*/ 6824859 w 8882887"/>
              <a:gd name="connsiteY690" fmla="*/ 1472390 h 1682495"/>
              <a:gd name="connsiteX691" fmla="*/ 6824859 w 8882887"/>
              <a:gd name="connsiteY691" fmla="*/ 1460184 h 1682495"/>
              <a:gd name="connsiteX692" fmla="*/ 6828203 w 8882887"/>
              <a:gd name="connsiteY692" fmla="*/ 1460184 h 1682495"/>
              <a:gd name="connsiteX693" fmla="*/ 6851607 w 8882887"/>
              <a:gd name="connsiteY693" fmla="*/ 1460184 h 1682495"/>
              <a:gd name="connsiteX694" fmla="*/ 6851607 w 8882887"/>
              <a:gd name="connsiteY694" fmla="*/ 1457133 h 1682495"/>
              <a:gd name="connsiteX695" fmla="*/ 6851607 w 8882887"/>
              <a:gd name="connsiteY695" fmla="*/ 1435776 h 1682495"/>
              <a:gd name="connsiteX696" fmla="*/ 6908447 w 8882887"/>
              <a:gd name="connsiteY696" fmla="*/ 1435776 h 1682495"/>
              <a:gd name="connsiteX697" fmla="*/ 6908447 w 8882887"/>
              <a:gd name="connsiteY697" fmla="*/ 1437956 h 1682495"/>
              <a:gd name="connsiteX698" fmla="*/ 6908447 w 8882887"/>
              <a:gd name="connsiteY698" fmla="*/ 1453211 h 1682495"/>
              <a:gd name="connsiteX699" fmla="*/ 6938539 w 8882887"/>
              <a:gd name="connsiteY699" fmla="*/ 1453211 h 1682495"/>
              <a:gd name="connsiteX700" fmla="*/ 6938539 w 8882887"/>
              <a:gd name="connsiteY700" fmla="*/ 1456698 h 1682495"/>
              <a:gd name="connsiteX701" fmla="*/ 6938539 w 8882887"/>
              <a:gd name="connsiteY701" fmla="*/ 1481106 h 1682495"/>
              <a:gd name="connsiteX702" fmla="*/ 6931853 w 8882887"/>
              <a:gd name="connsiteY702" fmla="*/ 1482414 h 1682495"/>
              <a:gd name="connsiteX703" fmla="*/ 6931853 w 8882887"/>
              <a:gd name="connsiteY703" fmla="*/ 1491567 h 1682495"/>
              <a:gd name="connsiteX704" fmla="*/ 6938539 w 8882887"/>
              <a:gd name="connsiteY704" fmla="*/ 1494183 h 1682495"/>
              <a:gd name="connsiteX705" fmla="*/ 6938539 w 8882887"/>
              <a:gd name="connsiteY705" fmla="*/ 1512489 h 1682495"/>
              <a:gd name="connsiteX706" fmla="*/ 6931853 w 8882887"/>
              <a:gd name="connsiteY706" fmla="*/ 1519463 h 1682495"/>
              <a:gd name="connsiteX707" fmla="*/ 6931853 w 8882887"/>
              <a:gd name="connsiteY707" fmla="*/ 1603151 h 1682495"/>
              <a:gd name="connsiteX708" fmla="*/ 6934777 w 8882887"/>
              <a:gd name="connsiteY708" fmla="*/ 1603151 h 1682495"/>
              <a:gd name="connsiteX709" fmla="*/ 6955257 w 8882887"/>
              <a:gd name="connsiteY709" fmla="*/ 1603151 h 1682495"/>
              <a:gd name="connsiteX710" fmla="*/ 6957763 w 8882887"/>
              <a:gd name="connsiteY710" fmla="*/ 1610124 h 1682495"/>
              <a:gd name="connsiteX711" fmla="*/ 6975319 w 8882887"/>
              <a:gd name="connsiteY711" fmla="*/ 1610124 h 1682495"/>
              <a:gd name="connsiteX712" fmla="*/ 6975319 w 8882887"/>
              <a:gd name="connsiteY712" fmla="*/ 1613175 h 1682495"/>
              <a:gd name="connsiteX713" fmla="*/ 6975319 w 8882887"/>
              <a:gd name="connsiteY713" fmla="*/ 1634534 h 1682495"/>
              <a:gd name="connsiteX714" fmla="*/ 6977827 w 8882887"/>
              <a:gd name="connsiteY714" fmla="*/ 1634534 h 1682495"/>
              <a:gd name="connsiteX715" fmla="*/ 6995379 w 8882887"/>
              <a:gd name="connsiteY715" fmla="*/ 1634534 h 1682495"/>
              <a:gd name="connsiteX716" fmla="*/ 6995379 w 8882887"/>
              <a:gd name="connsiteY716" fmla="*/ 1631483 h 1682495"/>
              <a:gd name="connsiteX717" fmla="*/ 6995379 w 8882887"/>
              <a:gd name="connsiteY717" fmla="*/ 1610124 h 1682495"/>
              <a:gd name="connsiteX718" fmla="*/ 6998303 w 8882887"/>
              <a:gd name="connsiteY718" fmla="*/ 1608381 h 1682495"/>
              <a:gd name="connsiteX719" fmla="*/ 7018783 w 8882887"/>
              <a:gd name="connsiteY719" fmla="*/ 1596177 h 1682495"/>
              <a:gd name="connsiteX720" fmla="*/ 7018783 w 8882887"/>
              <a:gd name="connsiteY720" fmla="*/ 1564794 h 1682495"/>
              <a:gd name="connsiteX721" fmla="*/ 7012097 w 8882887"/>
              <a:gd name="connsiteY721" fmla="*/ 1529924 h 1682495"/>
              <a:gd name="connsiteX722" fmla="*/ 7013767 w 8882887"/>
              <a:gd name="connsiteY722" fmla="*/ 1529924 h 1682495"/>
              <a:gd name="connsiteX723" fmla="*/ 7025471 w 8882887"/>
              <a:gd name="connsiteY723" fmla="*/ 1529924 h 1682495"/>
              <a:gd name="connsiteX724" fmla="*/ 7055563 w 8882887"/>
              <a:gd name="connsiteY724" fmla="*/ 1526438 h 1682495"/>
              <a:gd name="connsiteX725" fmla="*/ 7055563 w 8882887"/>
              <a:gd name="connsiteY725" fmla="*/ 1524693 h 1682495"/>
              <a:gd name="connsiteX726" fmla="*/ 7055563 w 8882887"/>
              <a:gd name="connsiteY726" fmla="*/ 1512489 h 1682495"/>
              <a:gd name="connsiteX727" fmla="*/ 7058071 w 8882887"/>
              <a:gd name="connsiteY727" fmla="*/ 1512489 h 1682495"/>
              <a:gd name="connsiteX728" fmla="*/ 7075623 w 8882887"/>
              <a:gd name="connsiteY728" fmla="*/ 1512489 h 1682495"/>
              <a:gd name="connsiteX729" fmla="*/ 7075623 w 8882887"/>
              <a:gd name="connsiteY729" fmla="*/ 1338141 h 1682495"/>
              <a:gd name="connsiteX730" fmla="*/ 7077295 w 8882887"/>
              <a:gd name="connsiteY730" fmla="*/ 1338141 h 1682495"/>
              <a:gd name="connsiteX731" fmla="*/ 7088997 w 8882887"/>
              <a:gd name="connsiteY731" fmla="*/ 1338141 h 1682495"/>
              <a:gd name="connsiteX732" fmla="*/ 7088997 w 8882887"/>
              <a:gd name="connsiteY732" fmla="*/ 1334654 h 1682495"/>
              <a:gd name="connsiteX733" fmla="*/ 7088997 w 8882887"/>
              <a:gd name="connsiteY733" fmla="*/ 1310244 h 1682495"/>
              <a:gd name="connsiteX734" fmla="*/ 7092341 w 8882887"/>
              <a:gd name="connsiteY734" fmla="*/ 1240505 h 1682495"/>
              <a:gd name="connsiteX735" fmla="*/ 7094013 w 8882887"/>
              <a:gd name="connsiteY735" fmla="*/ 1240505 h 1682495"/>
              <a:gd name="connsiteX736" fmla="*/ 7105715 w 8882887"/>
              <a:gd name="connsiteY736" fmla="*/ 1240505 h 1682495"/>
              <a:gd name="connsiteX737" fmla="*/ 7105715 w 8882887"/>
              <a:gd name="connsiteY737" fmla="*/ 1242249 h 1682495"/>
              <a:gd name="connsiteX738" fmla="*/ 7105715 w 8882887"/>
              <a:gd name="connsiteY738" fmla="*/ 1254453 h 1682495"/>
              <a:gd name="connsiteX739" fmla="*/ 7112401 w 8882887"/>
              <a:gd name="connsiteY739" fmla="*/ 1250966 h 1682495"/>
              <a:gd name="connsiteX740" fmla="*/ 7112401 w 8882887"/>
              <a:gd name="connsiteY740" fmla="*/ 1226558 h 1682495"/>
              <a:gd name="connsiteX741" fmla="*/ 7114491 w 8882887"/>
              <a:gd name="connsiteY741" fmla="*/ 1225686 h 1682495"/>
              <a:gd name="connsiteX742" fmla="*/ 7129119 w 8882887"/>
              <a:gd name="connsiteY742" fmla="*/ 1219584 h 1682495"/>
              <a:gd name="connsiteX743" fmla="*/ 7130791 w 8882887"/>
              <a:gd name="connsiteY743" fmla="*/ 1220456 h 1682495"/>
              <a:gd name="connsiteX744" fmla="*/ 7142493 w 8882887"/>
              <a:gd name="connsiteY744" fmla="*/ 1226558 h 1682495"/>
              <a:gd name="connsiteX745" fmla="*/ 7145001 w 8882887"/>
              <a:gd name="connsiteY745" fmla="*/ 1226558 h 1682495"/>
              <a:gd name="connsiteX746" fmla="*/ 7162555 w 8882887"/>
              <a:gd name="connsiteY746" fmla="*/ 1226558 h 1682495"/>
              <a:gd name="connsiteX747" fmla="*/ 7162555 w 8882887"/>
              <a:gd name="connsiteY747" fmla="*/ 1181226 h 1682495"/>
              <a:gd name="connsiteX748" fmla="*/ 7164227 w 8882887"/>
              <a:gd name="connsiteY748" fmla="*/ 1181226 h 1682495"/>
              <a:gd name="connsiteX749" fmla="*/ 7175927 w 8882887"/>
              <a:gd name="connsiteY749" fmla="*/ 1181226 h 1682495"/>
              <a:gd name="connsiteX750" fmla="*/ 7178017 w 8882887"/>
              <a:gd name="connsiteY750" fmla="*/ 1188201 h 1682495"/>
              <a:gd name="connsiteX751" fmla="*/ 7192647 w 8882887"/>
              <a:gd name="connsiteY751" fmla="*/ 1188201 h 1682495"/>
              <a:gd name="connsiteX752" fmla="*/ 7194319 w 8882887"/>
              <a:gd name="connsiteY752" fmla="*/ 1181226 h 1682495"/>
              <a:gd name="connsiteX753" fmla="*/ 7206021 w 8882887"/>
              <a:gd name="connsiteY753" fmla="*/ 1181226 h 1682495"/>
              <a:gd name="connsiteX754" fmla="*/ 7206021 w 8882887"/>
              <a:gd name="connsiteY754" fmla="*/ 1233531 h 1682495"/>
              <a:gd name="connsiteX755" fmla="*/ 7208111 w 8882887"/>
              <a:gd name="connsiteY755" fmla="*/ 1235274 h 1682495"/>
              <a:gd name="connsiteX756" fmla="*/ 7222739 w 8882887"/>
              <a:gd name="connsiteY756" fmla="*/ 1247480 h 1682495"/>
              <a:gd name="connsiteX757" fmla="*/ 7256173 w 8882887"/>
              <a:gd name="connsiteY757" fmla="*/ 1257941 h 1682495"/>
              <a:gd name="connsiteX758" fmla="*/ 7256173 w 8882887"/>
              <a:gd name="connsiteY758" fmla="*/ 1255761 h 1682495"/>
              <a:gd name="connsiteX759" fmla="*/ 7256173 w 8882887"/>
              <a:gd name="connsiteY759" fmla="*/ 1240505 h 1682495"/>
              <a:gd name="connsiteX760" fmla="*/ 7299639 w 8882887"/>
              <a:gd name="connsiteY760" fmla="*/ 1226558 h 1682495"/>
              <a:gd name="connsiteX761" fmla="*/ 7299639 w 8882887"/>
              <a:gd name="connsiteY761" fmla="*/ 1224815 h 1682495"/>
              <a:gd name="connsiteX762" fmla="*/ 7299639 w 8882887"/>
              <a:gd name="connsiteY762" fmla="*/ 1212609 h 1682495"/>
              <a:gd name="connsiteX763" fmla="*/ 7300893 w 8882887"/>
              <a:gd name="connsiteY763" fmla="*/ 1212609 h 1682495"/>
              <a:gd name="connsiteX764" fmla="*/ 7309669 w 8882887"/>
              <a:gd name="connsiteY764" fmla="*/ 1212609 h 1682495"/>
              <a:gd name="connsiteX765" fmla="*/ 7309669 w 8882887"/>
              <a:gd name="connsiteY765" fmla="*/ 1211303 h 1682495"/>
              <a:gd name="connsiteX766" fmla="*/ 7309669 w 8882887"/>
              <a:gd name="connsiteY766" fmla="*/ 1202148 h 1682495"/>
              <a:gd name="connsiteX767" fmla="*/ 7313013 w 8882887"/>
              <a:gd name="connsiteY767" fmla="*/ 1202148 h 1682495"/>
              <a:gd name="connsiteX768" fmla="*/ 7336417 w 8882887"/>
              <a:gd name="connsiteY768" fmla="*/ 1202148 h 1682495"/>
              <a:gd name="connsiteX769" fmla="*/ 7336417 w 8882887"/>
              <a:gd name="connsiteY769" fmla="*/ 1203456 h 1682495"/>
              <a:gd name="connsiteX770" fmla="*/ 7336417 w 8882887"/>
              <a:gd name="connsiteY770" fmla="*/ 1212609 h 1682495"/>
              <a:gd name="connsiteX771" fmla="*/ 7338925 w 8882887"/>
              <a:gd name="connsiteY771" fmla="*/ 1212609 h 1682495"/>
              <a:gd name="connsiteX772" fmla="*/ 7356479 w 8882887"/>
              <a:gd name="connsiteY772" fmla="*/ 1212609 h 1682495"/>
              <a:gd name="connsiteX773" fmla="*/ 7356479 w 8882887"/>
              <a:gd name="connsiteY773" fmla="*/ 1215225 h 1682495"/>
              <a:gd name="connsiteX774" fmla="*/ 7356479 w 8882887"/>
              <a:gd name="connsiteY774" fmla="*/ 1233531 h 1682495"/>
              <a:gd name="connsiteX775" fmla="*/ 7393257 w 8882887"/>
              <a:gd name="connsiteY775" fmla="*/ 1233531 h 1682495"/>
              <a:gd name="connsiteX776" fmla="*/ 7393257 w 8882887"/>
              <a:gd name="connsiteY776" fmla="*/ 1231788 h 1682495"/>
              <a:gd name="connsiteX777" fmla="*/ 7393257 w 8882887"/>
              <a:gd name="connsiteY777" fmla="*/ 1219584 h 1682495"/>
              <a:gd name="connsiteX778" fmla="*/ 7395347 w 8882887"/>
              <a:gd name="connsiteY778" fmla="*/ 1219584 h 1682495"/>
              <a:gd name="connsiteX779" fmla="*/ 7409975 w 8882887"/>
              <a:gd name="connsiteY779" fmla="*/ 1219584 h 1682495"/>
              <a:gd name="connsiteX780" fmla="*/ 7409975 w 8882887"/>
              <a:gd name="connsiteY780" fmla="*/ 1217840 h 1682495"/>
              <a:gd name="connsiteX781" fmla="*/ 7409975 w 8882887"/>
              <a:gd name="connsiteY781" fmla="*/ 1205636 h 1682495"/>
              <a:gd name="connsiteX782" fmla="*/ 7412483 w 8882887"/>
              <a:gd name="connsiteY782" fmla="*/ 1205636 h 1682495"/>
              <a:gd name="connsiteX783" fmla="*/ 7430035 w 8882887"/>
              <a:gd name="connsiteY783" fmla="*/ 1205636 h 1682495"/>
              <a:gd name="connsiteX784" fmla="*/ 7430035 w 8882887"/>
              <a:gd name="connsiteY784" fmla="*/ 1207379 h 1682495"/>
              <a:gd name="connsiteX785" fmla="*/ 7430035 w 8882887"/>
              <a:gd name="connsiteY785" fmla="*/ 1219584 h 1682495"/>
              <a:gd name="connsiteX786" fmla="*/ 7436723 w 8882887"/>
              <a:gd name="connsiteY786" fmla="*/ 1135896 h 1682495"/>
              <a:gd name="connsiteX787" fmla="*/ 7587181 w 8882887"/>
              <a:gd name="connsiteY787" fmla="*/ 1135896 h 1682495"/>
              <a:gd name="connsiteX788" fmla="*/ 7587181 w 8882887"/>
              <a:gd name="connsiteY788" fmla="*/ 1247480 h 1682495"/>
              <a:gd name="connsiteX789" fmla="*/ 7590525 w 8882887"/>
              <a:gd name="connsiteY789" fmla="*/ 1247480 h 1682495"/>
              <a:gd name="connsiteX790" fmla="*/ 7613929 w 8882887"/>
              <a:gd name="connsiteY790" fmla="*/ 1247480 h 1682495"/>
              <a:gd name="connsiteX791" fmla="*/ 7613929 w 8882887"/>
              <a:gd name="connsiteY791" fmla="*/ 1121948 h 1682495"/>
              <a:gd name="connsiteX792" fmla="*/ 7647365 w 8882887"/>
              <a:gd name="connsiteY792" fmla="*/ 1104513 h 1682495"/>
              <a:gd name="connsiteX793" fmla="*/ 7690831 w 8882887"/>
              <a:gd name="connsiteY793" fmla="*/ 1104513 h 1682495"/>
              <a:gd name="connsiteX794" fmla="*/ 7693757 w 8882887"/>
              <a:gd name="connsiteY794" fmla="*/ 1101899 h 1682495"/>
              <a:gd name="connsiteX795" fmla="*/ 7714235 w 8882887"/>
              <a:gd name="connsiteY795" fmla="*/ 1083591 h 1682495"/>
              <a:gd name="connsiteX796" fmla="*/ 7771075 w 8882887"/>
              <a:gd name="connsiteY796" fmla="*/ 1083591 h 1682495"/>
              <a:gd name="connsiteX797" fmla="*/ 7771075 w 8882887"/>
              <a:gd name="connsiteY797" fmla="*/ 1086207 h 1682495"/>
              <a:gd name="connsiteX798" fmla="*/ 7771075 w 8882887"/>
              <a:gd name="connsiteY798" fmla="*/ 1104513 h 1682495"/>
              <a:gd name="connsiteX799" fmla="*/ 7827915 w 8882887"/>
              <a:gd name="connsiteY799" fmla="*/ 1104513 h 1682495"/>
              <a:gd name="connsiteX800" fmla="*/ 7827915 w 8882887"/>
              <a:gd name="connsiteY800" fmla="*/ 1240505 h 1682495"/>
              <a:gd name="connsiteX801" fmla="*/ 7830005 w 8882887"/>
              <a:gd name="connsiteY801" fmla="*/ 1240505 h 1682495"/>
              <a:gd name="connsiteX802" fmla="*/ 7844633 w 8882887"/>
              <a:gd name="connsiteY802" fmla="*/ 1240505 h 1682495"/>
              <a:gd name="connsiteX803" fmla="*/ 7844633 w 8882887"/>
              <a:gd name="connsiteY803" fmla="*/ 1439262 h 1682495"/>
              <a:gd name="connsiteX804" fmla="*/ 7847975 w 8882887"/>
              <a:gd name="connsiteY804" fmla="*/ 1439262 h 1682495"/>
              <a:gd name="connsiteX805" fmla="*/ 7871381 w 8882887"/>
              <a:gd name="connsiteY805" fmla="*/ 1439262 h 1682495"/>
              <a:gd name="connsiteX806" fmla="*/ 7871381 w 8882887"/>
              <a:gd name="connsiteY806" fmla="*/ 1310244 h 1682495"/>
              <a:gd name="connsiteX807" fmla="*/ 7872635 w 8882887"/>
              <a:gd name="connsiteY807" fmla="*/ 1309373 h 1682495"/>
              <a:gd name="connsiteX808" fmla="*/ 7881411 w 8882887"/>
              <a:gd name="connsiteY808" fmla="*/ 1303271 h 1682495"/>
              <a:gd name="connsiteX809" fmla="*/ 7888099 w 8882887"/>
              <a:gd name="connsiteY809" fmla="*/ 1305014 h 1682495"/>
              <a:gd name="connsiteX810" fmla="*/ 7888099 w 8882887"/>
              <a:gd name="connsiteY810" fmla="*/ 1317219 h 1682495"/>
              <a:gd name="connsiteX811" fmla="*/ 7891441 w 8882887"/>
              <a:gd name="connsiteY811" fmla="*/ 1315475 h 1682495"/>
              <a:gd name="connsiteX812" fmla="*/ 7914847 w 8882887"/>
              <a:gd name="connsiteY812" fmla="*/ 1303271 h 1682495"/>
              <a:gd name="connsiteX813" fmla="*/ 7917773 w 8882887"/>
              <a:gd name="connsiteY813" fmla="*/ 1303271 h 1682495"/>
              <a:gd name="connsiteX814" fmla="*/ 7938251 w 8882887"/>
              <a:gd name="connsiteY814" fmla="*/ 1303271 h 1682495"/>
              <a:gd name="connsiteX815" fmla="*/ 7938251 w 8882887"/>
              <a:gd name="connsiteY815" fmla="*/ 1540385 h 1682495"/>
              <a:gd name="connsiteX816" fmla="*/ 7985061 w 8882887"/>
              <a:gd name="connsiteY816" fmla="*/ 1547360 h 1682495"/>
              <a:gd name="connsiteX817" fmla="*/ 7985061 w 8882887"/>
              <a:gd name="connsiteY817" fmla="*/ 1536899 h 1682495"/>
              <a:gd name="connsiteX818" fmla="*/ 8035213 w 8882887"/>
              <a:gd name="connsiteY818" fmla="*/ 1536899 h 1682495"/>
              <a:gd name="connsiteX819" fmla="*/ 8035213 w 8882887"/>
              <a:gd name="connsiteY819" fmla="*/ 1491567 h 1682495"/>
              <a:gd name="connsiteX820" fmla="*/ 8048587 w 8882887"/>
              <a:gd name="connsiteY820" fmla="*/ 1491567 h 1682495"/>
              <a:gd name="connsiteX821" fmla="*/ 8048587 w 8882887"/>
              <a:gd name="connsiteY821" fmla="*/ 1432289 h 1682495"/>
              <a:gd name="connsiteX822" fmla="*/ 8058619 w 8882887"/>
              <a:gd name="connsiteY822" fmla="*/ 1432289 h 1682495"/>
              <a:gd name="connsiteX823" fmla="*/ 8058619 w 8882887"/>
              <a:gd name="connsiteY823" fmla="*/ 1373010 h 1682495"/>
              <a:gd name="connsiteX824" fmla="*/ 8082023 w 8882887"/>
              <a:gd name="connsiteY824" fmla="*/ 1373010 h 1682495"/>
              <a:gd name="connsiteX825" fmla="*/ 8155579 w 8882887"/>
              <a:gd name="connsiteY825" fmla="*/ 1341627 h 1682495"/>
              <a:gd name="connsiteX826" fmla="*/ 8158923 w 8882887"/>
              <a:gd name="connsiteY826" fmla="*/ 1310244 h 1682495"/>
              <a:gd name="connsiteX827" fmla="*/ 8165611 w 8882887"/>
              <a:gd name="connsiteY827" fmla="*/ 1341627 h 1682495"/>
              <a:gd name="connsiteX828" fmla="*/ 8242511 w 8882887"/>
              <a:gd name="connsiteY828" fmla="*/ 1383471 h 1682495"/>
              <a:gd name="connsiteX829" fmla="*/ 8242511 w 8882887"/>
              <a:gd name="connsiteY829" fmla="*/ 1376498 h 1682495"/>
              <a:gd name="connsiteX830" fmla="*/ 8262573 w 8882887"/>
              <a:gd name="connsiteY830" fmla="*/ 1376498 h 1682495"/>
              <a:gd name="connsiteX831" fmla="*/ 8262573 w 8882887"/>
              <a:gd name="connsiteY831" fmla="*/ 1432289 h 1682495"/>
              <a:gd name="connsiteX832" fmla="*/ 8272603 w 8882887"/>
              <a:gd name="connsiteY832" fmla="*/ 1432289 h 1682495"/>
              <a:gd name="connsiteX833" fmla="*/ 8272603 w 8882887"/>
              <a:gd name="connsiteY833" fmla="*/ 1498541 h 1682495"/>
              <a:gd name="connsiteX834" fmla="*/ 8282635 w 8882887"/>
              <a:gd name="connsiteY834" fmla="*/ 1498541 h 1682495"/>
              <a:gd name="connsiteX835" fmla="*/ 8282635 w 8882887"/>
              <a:gd name="connsiteY835" fmla="*/ 1529924 h 1682495"/>
              <a:gd name="connsiteX836" fmla="*/ 8302695 w 8882887"/>
              <a:gd name="connsiteY836" fmla="*/ 1529924 h 1682495"/>
              <a:gd name="connsiteX837" fmla="*/ 8302695 w 8882887"/>
              <a:gd name="connsiteY837" fmla="*/ 1578741 h 1682495"/>
              <a:gd name="connsiteX838" fmla="*/ 8429747 w 8882887"/>
              <a:gd name="connsiteY838" fmla="*/ 1568280 h 1682495"/>
              <a:gd name="connsiteX839" fmla="*/ 8429747 w 8882887"/>
              <a:gd name="connsiteY839" fmla="*/ 1519463 h 1682495"/>
              <a:gd name="connsiteX840" fmla="*/ 8496619 w 8882887"/>
              <a:gd name="connsiteY840" fmla="*/ 1519463 h 1682495"/>
              <a:gd name="connsiteX841" fmla="*/ 8496619 w 8882887"/>
              <a:gd name="connsiteY841" fmla="*/ 1491567 h 1682495"/>
              <a:gd name="connsiteX842" fmla="*/ 8637047 w 8882887"/>
              <a:gd name="connsiteY842" fmla="*/ 1491567 h 1682495"/>
              <a:gd name="connsiteX843" fmla="*/ 8637047 w 8882887"/>
              <a:gd name="connsiteY843" fmla="*/ 1509002 h 1682495"/>
              <a:gd name="connsiteX844" fmla="*/ 8727321 w 8882887"/>
              <a:gd name="connsiteY844" fmla="*/ 1509002 h 1682495"/>
              <a:gd name="connsiteX845" fmla="*/ 8727321 w 8882887"/>
              <a:gd name="connsiteY845" fmla="*/ 1519463 h 1682495"/>
              <a:gd name="connsiteX846" fmla="*/ 8754069 w 8882887"/>
              <a:gd name="connsiteY846" fmla="*/ 1519463 h 1682495"/>
              <a:gd name="connsiteX847" fmla="*/ 8754069 w 8882887"/>
              <a:gd name="connsiteY847" fmla="*/ 1529924 h 1682495"/>
              <a:gd name="connsiteX848" fmla="*/ 8777473 w 8882887"/>
              <a:gd name="connsiteY848" fmla="*/ 1529924 h 1682495"/>
              <a:gd name="connsiteX849" fmla="*/ 8777473 w 8882887"/>
              <a:gd name="connsiteY849" fmla="*/ 1499913 h 1682495"/>
              <a:gd name="connsiteX850" fmla="*/ 8882887 w 8882887"/>
              <a:gd name="connsiteY850" fmla="*/ 1682495 h 1682495"/>
              <a:gd name="connsiteX851" fmla="*/ 0 w 8882887"/>
              <a:gd name="connsiteY851" fmla="*/ 1682495 h 1682495"/>
              <a:gd name="connsiteX852" fmla="*/ 63077 w 8882887"/>
              <a:gd name="connsiteY852" fmla="*/ 1573241 h 1682495"/>
              <a:gd name="connsiteX853" fmla="*/ 123345 w 8882887"/>
              <a:gd name="connsiteY853" fmla="*/ 1568279 h 1682495"/>
              <a:gd name="connsiteX854" fmla="*/ 123345 w 8882887"/>
              <a:gd name="connsiteY854" fmla="*/ 1519461 h 1682495"/>
              <a:gd name="connsiteX855" fmla="*/ 190215 w 8882887"/>
              <a:gd name="connsiteY855" fmla="*/ 1519461 h 1682495"/>
              <a:gd name="connsiteX856" fmla="*/ 190215 w 8882887"/>
              <a:gd name="connsiteY856" fmla="*/ 1491566 h 1682495"/>
              <a:gd name="connsiteX857" fmla="*/ 330643 w 8882887"/>
              <a:gd name="connsiteY857" fmla="*/ 1491566 h 1682495"/>
              <a:gd name="connsiteX858" fmla="*/ 330643 w 8882887"/>
              <a:gd name="connsiteY858" fmla="*/ 1509000 h 1682495"/>
              <a:gd name="connsiteX859" fmla="*/ 420917 w 8882887"/>
              <a:gd name="connsiteY859" fmla="*/ 1509000 h 1682495"/>
              <a:gd name="connsiteX860" fmla="*/ 420917 w 8882887"/>
              <a:gd name="connsiteY860" fmla="*/ 1519461 h 1682495"/>
              <a:gd name="connsiteX861" fmla="*/ 447665 w 8882887"/>
              <a:gd name="connsiteY861" fmla="*/ 1519461 h 1682495"/>
              <a:gd name="connsiteX862" fmla="*/ 447665 w 8882887"/>
              <a:gd name="connsiteY862" fmla="*/ 1529922 h 1682495"/>
              <a:gd name="connsiteX863" fmla="*/ 471070 w 8882887"/>
              <a:gd name="connsiteY863" fmla="*/ 1529922 h 1682495"/>
              <a:gd name="connsiteX864" fmla="*/ 471070 w 8882887"/>
              <a:gd name="connsiteY864" fmla="*/ 1373009 h 1682495"/>
              <a:gd name="connsiteX865" fmla="*/ 541285 w 8882887"/>
              <a:gd name="connsiteY865" fmla="*/ 1352087 h 1682495"/>
              <a:gd name="connsiteX866" fmla="*/ 671681 w 8882887"/>
              <a:gd name="connsiteY866" fmla="*/ 1352087 h 1682495"/>
              <a:gd name="connsiteX867" fmla="*/ 671681 w 8882887"/>
              <a:gd name="connsiteY867" fmla="*/ 1101026 h 1682495"/>
              <a:gd name="connsiteX868" fmla="*/ 708460 w 8882887"/>
              <a:gd name="connsiteY868" fmla="*/ 1083590 h 1682495"/>
              <a:gd name="connsiteX869" fmla="*/ 868949 w 8882887"/>
              <a:gd name="connsiteY869" fmla="*/ 1055694 h 1682495"/>
              <a:gd name="connsiteX870" fmla="*/ 925789 w 8882887"/>
              <a:gd name="connsiteY870" fmla="*/ 1073129 h 1682495"/>
              <a:gd name="connsiteX871" fmla="*/ 935819 w 8882887"/>
              <a:gd name="connsiteY871" fmla="*/ 1083590 h 1682495"/>
              <a:gd name="connsiteX872" fmla="*/ 935819 w 8882887"/>
              <a:gd name="connsiteY872" fmla="*/ 1550844 h 1682495"/>
              <a:gd name="connsiteX873" fmla="*/ 959224 w 8882887"/>
              <a:gd name="connsiteY873" fmla="*/ 1550844 h 1682495"/>
              <a:gd name="connsiteX874" fmla="*/ 959224 w 8882887"/>
              <a:gd name="connsiteY874" fmla="*/ 1362548 h 1682495"/>
              <a:gd name="connsiteX875" fmla="*/ 979285 w 8882887"/>
              <a:gd name="connsiteY875" fmla="*/ 1362548 h 1682495"/>
              <a:gd name="connsiteX876" fmla="*/ 979285 w 8882887"/>
              <a:gd name="connsiteY876" fmla="*/ 1345113 h 1682495"/>
              <a:gd name="connsiteX877" fmla="*/ 999346 w 8882887"/>
              <a:gd name="connsiteY877" fmla="*/ 1334652 h 1682495"/>
              <a:gd name="connsiteX878" fmla="*/ 1016063 w 8882887"/>
              <a:gd name="connsiteY878" fmla="*/ 1334652 h 1682495"/>
              <a:gd name="connsiteX879" fmla="*/ 1016063 w 8882887"/>
              <a:gd name="connsiteY879" fmla="*/ 1317218 h 1682495"/>
              <a:gd name="connsiteX880" fmla="*/ 1029437 w 8882887"/>
              <a:gd name="connsiteY880" fmla="*/ 1306757 h 1682495"/>
              <a:gd name="connsiteX881" fmla="*/ 1062874 w 8882887"/>
              <a:gd name="connsiteY881" fmla="*/ 1306757 h 1682495"/>
              <a:gd name="connsiteX882" fmla="*/ 1062874 w 8882887"/>
              <a:gd name="connsiteY882" fmla="*/ 1362548 h 1682495"/>
              <a:gd name="connsiteX883" fmla="*/ 1133087 w 8882887"/>
              <a:gd name="connsiteY883" fmla="*/ 1362548 h 1682495"/>
              <a:gd name="connsiteX884" fmla="*/ 1133087 w 8882887"/>
              <a:gd name="connsiteY884" fmla="*/ 1557819 h 1682495"/>
              <a:gd name="connsiteX885" fmla="*/ 1159835 w 8882887"/>
              <a:gd name="connsiteY885" fmla="*/ 1557819 h 1682495"/>
              <a:gd name="connsiteX886" fmla="*/ 1186583 w 8882887"/>
              <a:gd name="connsiteY886" fmla="*/ 1547358 h 1682495"/>
              <a:gd name="connsiteX887" fmla="*/ 1186583 w 8882887"/>
              <a:gd name="connsiteY887" fmla="*/ 1533410 h 1682495"/>
              <a:gd name="connsiteX888" fmla="*/ 1176553 w 8882887"/>
              <a:gd name="connsiteY888" fmla="*/ 1529922 h 1682495"/>
              <a:gd name="connsiteX889" fmla="*/ 1176553 w 8882887"/>
              <a:gd name="connsiteY889" fmla="*/ 1519461 h 1682495"/>
              <a:gd name="connsiteX890" fmla="*/ 1186583 w 8882887"/>
              <a:gd name="connsiteY890" fmla="*/ 1512488 h 1682495"/>
              <a:gd name="connsiteX891" fmla="*/ 1186583 w 8882887"/>
              <a:gd name="connsiteY891" fmla="*/ 1435775 h 1682495"/>
              <a:gd name="connsiteX892" fmla="*/ 1176553 w 8882887"/>
              <a:gd name="connsiteY892" fmla="*/ 1432287 h 1682495"/>
              <a:gd name="connsiteX893" fmla="*/ 1176553 w 8882887"/>
              <a:gd name="connsiteY893" fmla="*/ 1421826 h 1682495"/>
              <a:gd name="connsiteX894" fmla="*/ 1186583 w 8882887"/>
              <a:gd name="connsiteY894" fmla="*/ 1414853 h 1682495"/>
              <a:gd name="connsiteX895" fmla="*/ 1193271 w 8882887"/>
              <a:gd name="connsiteY895" fmla="*/ 1407879 h 1682495"/>
              <a:gd name="connsiteX896" fmla="*/ 1193271 w 8882887"/>
              <a:gd name="connsiteY896" fmla="*/ 1393931 h 1682495"/>
              <a:gd name="connsiteX897" fmla="*/ 1186583 w 8882887"/>
              <a:gd name="connsiteY897" fmla="*/ 1393931 h 1682495"/>
              <a:gd name="connsiteX898" fmla="*/ 1186583 w 8882887"/>
              <a:gd name="connsiteY898" fmla="*/ 1383470 h 1682495"/>
              <a:gd name="connsiteX899" fmla="*/ 1196614 w 8882887"/>
              <a:gd name="connsiteY899" fmla="*/ 1376496 h 1682495"/>
              <a:gd name="connsiteX900" fmla="*/ 1250110 w 8882887"/>
              <a:gd name="connsiteY900" fmla="*/ 1278861 h 1682495"/>
              <a:gd name="connsiteX901" fmla="*/ 1243423 w 8882887"/>
              <a:gd name="connsiteY901" fmla="*/ 1275374 h 1682495"/>
              <a:gd name="connsiteX902" fmla="*/ 1243423 w 8882887"/>
              <a:gd name="connsiteY902" fmla="*/ 1264913 h 1682495"/>
              <a:gd name="connsiteX903" fmla="*/ 1253453 w 8882887"/>
              <a:gd name="connsiteY903" fmla="*/ 1261425 h 1682495"/>
              <a:gd name="connsiteX904" fmla="*/ 1253453 w 8882887"/>
              <a:gd name="connsiteY904" fmla="*/ 1247478 h 1682495"/>
              <a:gd name="connsiteX905" fmla="*/ 1260141 w 8882887"/>
              <a:gd name="connsiteY905" fmla="*/ 1247478 h 1682495"/>
              <a:gd name="connsiteX906" fmla="*/ 1260141 w 8882887"/>
              <a:gd name="connsiteY906" fmla="*/ 1216095 h 1682495"/>
              <a:gd name="connsiteX907" fmla="*/ 1253453 w 8882887"/>
              <a:gd name="connsiteY907" fmla="*/ 1216095 h 1682495"/>
              <a:gd name="connsiteX908" fmla="*/ 1253453 w 8882887"/>
              <a:gd name="connsiteY908" fmla="*/ 1209122 h 1682495"/>
              <a:gd name="connsiteX909" fmla="*/ 1260141 w 8882887"/>
              <a:gd name="connsiteY909" fmla="*/ 1205634 h 1682495"/>
              <a:gd name="connsiteX910" fmla="*/ 1276858 w 8882887"/>
              <a:gd name="connsiteY910" fmla="*/ 1181225 h 1682495"/>
              <a:gd name="connsiteX911" fmla="*/ 1280201 w 8882887"/>
              <a:gd name="connsiteY911" fmla="*/ 1167278 h 1682495"/>
              <a:gd name="connsiteX912" fmla="*/ 1280201 w 8882887"/>
              <a:gd name="connsiteY912" fmla="*/ 1128921 h 1682495"/>
              <a:gd name="connsiteX913" fmla="*/ 1280620 w 8882887"/>
              <a:gd name="connsiteY913" fmla="*/ 1127613 h 1682495"/>
              <a:gd name="connsiteX914" fmla="*/ 1283545 w 8882887"/>
              <a:gd name="connsiteY914" fmla="*/ 1118460 h 1682495"/>
              <a:gd name="connsiteX915" fmla="*/ 1283963 w 8882887"/>
              <a:gd name="connsiteY915" fmla="*/ 1119768 h 1682495"/>
              <a:gd name="connsiteX916" fmla="*/ 1286889 w 8882887"/>
              <a:gd name="connsiteY916" fmla="*/ 1128921 h 1682495"/>
              <a:gd name="connsiteX917" fmla="*/ 1290232 w 8882887"/>
              <a:gd name="connsiteY917" fmla="*/ 1167278 h 1682495"/>
              <a:gd name="connsiteX918" fmla="*/ 1290232 w 8882887"/>
              <a:gd name="connsiteY918" fmla="*/ 1177739 h 1682495"/>
              <a:gd name="connsiteX919" fmla="*/ 1306951 w 8882887"/>
              <a:gd name="connsiteY919" fmla="*/ 1205634 h 1682495"/>
              <a:gd name="connsiteX920" fmla="*/ 1313638 w 8882887"/>
              <a:gd name="connsiteY920" fmla="*/ 1209122 h 1682495"/>
              <a:gd name="connsiteX921" fmla="*/ 1313638 w 8882887"/>
              <a:gd name="connsiteY921" fmla="*/ 1216095 h 1682495"/>
              <a:gd name="connsiteX922" fmla="*/ 1310295 w 8882887"/>
              <a:gd name="connsiteY922" fmla="*/ 1247478 h 1682495"/>
              <a:gd name="connsiteX923" fmla="*/ 1316981 w 8882887"/>
              <a:gd name="connsiteY923" fmla="*/ 1261425 h 1682495"/>
              <a:gd name="connsiteX924" fmla="*/ 1323669 w 8882887"/>
              <a:gd name="connsiteY924" fmla="*/ 1264913 h 1682495"/>
              <a:gd name="connsiteX925" fmla="*/ 1323669 w 8882887"/>
              <a:gd name="connsiteY925" fmla="*/ 1275374 h 1682495"/>
              <a:gd name="connsiteX926" fmla="*/ 1316981 w 8882887"/>
              <a:gd name="connsiteY926" fmla="*/ 1278861 h 1682495"/>
              <a:gd name="connsiteX927" fmla="*/ 1356268 w 8882887"/>
              <a:gd name="connsiteY927" fmla="*/ 1319833 h 1682495"/>
              <a:gd name="connsiteX928" fmla="*/ 1369603 w 8882887"/>
              <a:gd name="connsiteY928" fmla="*/ 1373009 h 1682495"/>
              <a:gd name="connsiteX929" fmla="*/ 1417287 w 8882887"/>
              <a:gd name="connsiteY929" fmla="*/ 1373009 h 1682495"/>
              <a:gd name="connsiteX930" fmla="*/ 1417287 w 8882887"/>
              <a:gd name="connsiteY930" fmla="*/ 1329494 h 1682495"/>
              <a:gd name="connsiteX931" fmla="*/ 1409211 w 8882887"/>
              <a:gd name="connsiteY931" fmla="*/ 1329494 h 1682495"/>
              <a:gd name="connsiteX932" fmla="*/ 1409211 w 8882887"/>
              <a:gd name="connsiteY932" fmla="*/ 1086294 h 1682495"/>
              <a:gd name="connsiteX933" fmla="*/ 1439612 w 8882887"/>
              <a:gd name="connsiteY933" fmla="*/ 1086294 h 1682495"/>
              <a:gd name="connsiteX934" fmla="*/ 1440372 w 8882887"/>
              <a:gd name="connsiteY934" fmla="*/ 1084673 h 1682495"/>
              <a:gd name="connsiteX935" fmla="*/ 1445691 w 8882887"/>
              <a:gd name="connsiteY935" fmla="*/ 1073324 h 1682495"/>
              <a:gd name="connsiteX936" fmla="*/ 1448352 w 8882887"/>
              <a:gd name="connsiteY936" fmla="*/ 1073729 h 1682495"/>
              <a:gd name="connsiteX937" fmla="*/ 1466972 w 8882887"/>
              <a:gd name="connsiteY937" fmla="*/ 1076565 h 1682495"/>
              <a:gd name="connsiteX938" fmla="*/ 1467732 w 8882887"/>
              <a:gd name="connsiteY938" fmla="*/ 1078593 h 1682495"/>
              <a:gd name="connsiteX939" fmla="*/ 1473051 w 8882887"/>
              <a:gd name="connsiteY939" fmla="*/ 1092779 h 1682495"/>
              <a:gd name="connsiteX940" fmla="*/ 1512572 w 8882887"/>
              <a:gd name="connsiteY940" fmla="*/ 1096022 h 1682495"/>
              <a:gd name="connsiteX941" fmla="*/ 1512572 w 8882887"/>
              <a:gd name="connsiteY941" fmla="*/ 911190 h 1682495"/>
              <a:gd name="connsiteX942" fmla="*/ 1515612 w 8882887"/>
              <a:gd name="connsiteY942" fmla="*/ 911190 h 1682495"/>
              <a:gd name="connsiteX943" fmla="*/ 1536893 w 8882887"/>
              <a:gd name="connsiteY943" fmla="*/ 911190 h 1682495"/>
              <a:gd name="connsiteX944" fmla="*/ 1536893 w 8882887"/>
              <a:gd name="connsiteY944" fmla="*/ 706902 h 1682495"/>
              <a:gd name="connsiteX945" fmla="*/ 1539552 w 8882887"/>
              <a:gd name="connsiteY945" fmla="*/ 706902 h 1682495"/>
              <a:gd name="connsiteX946" fmla="*/ 1558173 w 8882887"/>
              <a:gd name="connsiteY946" fmla="*/ 706902 h 1682495"/>
              <a:gd name="connsiteX947" fmla="*/ 1558173 w 8882887"/>
              <a:gd name="connsiteY947" fmla="*/ 535041 h 1682495"/>
              <a:gd name="connsiteX948" fmla="*/ 1564253 w 8882887"/>
              <a:gd name="connsiteY948" fmla="*/ 492885 h 1682495"/>
              <a:gd name="connsiteX949" fmla="*/ 1567293 w 8882887"/>
              <a:gd name="connsiteY949" fmla="*/ 492885 h 1682495"/>
              <a:gd name="connsiteX950" fmla="*/ 1588574 w 8882887"/>
              <a:gd name="connsiteY950" fmla="*/ 492885 h 1682495"/>
              <a:gd name="connsiteX951" fmla="*/ 1643294 w 8882887"/>
              <a:gd name="connsiteY951" fmla="*/ 369665 h 1682495"/>
              <a:gd name="connsiteX952" fmla="*/ 1649375 w 8882887"/>
              <a:gd name="connsiteY952" fmla="*/ 0 h 16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</a:cxnLst>
            <a:rect l="l" t="t" r="r" b="b"/>
            <a:pathLst>
              <a:path w="8882887" h="1682495">
                <a:moveTo>
                  <a:pt x="1649375" y="0"/>
                </a:moveTo>
                <a:cubicBezTo>
                  <a:pt x="1649375" y="27"/>
                  <a:pt x="1649399" y="3060"/>
                  <a:pt x="1652414" y="369665"/>
                </a:cubicBezTo>
                <a:cubicBezTo>
                  <a:pt x="1652432" y="369701"/>
                  <a:pt x="1653399" y="371712"/>
                  <a:pt x="1710174" y="489644"/>
                </a:cubicBezTo>
                <a:cubicBezTo>
                  <a:pt x="1710186" y="489644"/>
                  <a:pt x="1710353" y="489644"/>
                  <a:pt x="1713215" y="489644"/>
                </a:cubicBezTo>
                <a:lnTo>
                  <a:pt x="1734495" y="489644"/>
                </a:lnTo>
                <a:cubicBezTo>
                  <a:pt x="1734495" y="489665"/>
                  <a:pt x="1734495" y="490508"/>
                  <a:pt x="1734495" y="525312"/>
                </a:cubicBezTo>
                <a:cubicBezTo>
                  <a:pt x="1734498" y="525321"/>
                  <a:pt x="1734555" y="525408"/>
                  <a:pt x="1735256" y="526529"/>
                </a:cubicBezTo>
                <a:lnTo>
                  <a:pt x="1740575" y="535041"/>
                </a:lnTo>
                <a:cubicBezTo>
                  <a:pt x="1740575" y="535071"/>
                  <a:pt x="1740575" y="537344"/>
                  <a:pt x="1740575" y="706902"/>
                </a:cubicBezTo>
                <a:cubicBezTo>
                  <a:pt x="1740588" y="706902"/>
                  <a:pt x="1740798" y="706902"/>
                  <a:pt x="1743995" y="706902"/>
                </a:cubicBezTo>
                <a:lnTo>
                  <a:pt x="1767936" y="706902"/>
                </a:lnTo>
                <a:cubicBezTo>
                  <a:pt x="1767936" y="706932"/>
                  <a:pt x="1767936" y="709385"/>
                  <a:pt x="1767936" y="917675"/>
                </a:cubicBezTo>
                <a:cubicBezTo>
                  <a:pt x="1767951" y="917673"/>
                  <a:pt x="1768119" y="917642"/>
                  <a:pt x="1770216" y="917270"/>
                </a:cubicBezTo>
                <a:lnTo>
                  <a:pt x="1786176" y="914433"/>
                </a:lnTo>
                <a:cubicBezTo>
                  <a:pt x="1786176" y="914466"/>
                  <a:pt x="1786131" y="916467"/>
                  <a:pt x="1783136" y="1047381"/>
                </a:cubicBezTo>
                <a:cubicBezTo>
                  <a:pt x="1783151" y="1047384"/>
                  <a:pt x="1783317" y="1047414"/>
                  <a:pt x="1785416" y="1047788"/>
                </a:cubicBezTo>
                <a:lnTo>
                  <a:pt x="1801376" y="1050624"/>
                </a:lnTo>
                <a:cubicBezTo>
                  <a:pt x="1801379" y="1050635"/>
                  <a:pt x="1801409" y="1050731"/>
                  <a:pt x="1801755" y="1051841"/>
                </a:cubicBezTo>
                <a:lnTo>
                  <a:pt x="1804416" y="1060353"/>
                </a:lnTo>
                <a:cubicBezTo>
                  <a:pt x="1804419" y="1060340"/>
                  <a:pt x="1804487" y="1060125"/>
                  <a:pt x="1805556" y="1056705"/>
                </a:cubicBezTo>
                <a:lnTo>
                  <a:pt x="1813536" y="1031169"/>
                </a:lnTo>
                <a:cubicBezTo>
                  <a:pt x="1813547" y="1031169"/>
                  <a:pt x="1813697" y="1031169"/>
                  <a:pt x="1816196" y="1031169"/>
                </a:cubicBezTo>
                <a:lnTo>
                  <a:pt x="1834817" y="1031169"/>
                </a:lnTo>
                <a:cubicBezTo>
                  <a:pt x="1834817" y="1031195"/>
                  <a:pt x="1834817" y="1032234"/>
                  <a:pt x="1834817" y="1079808"/>
                </a:cubicBezTo>
                <a:cubicBezTo>
                  <a:pt x="1834826" y="1079816"/>
                  <a:pt x="1834941" y="1079876"/>
                  <a:pt x="1836336" y="1080620"/>
                </a:cubicBezTo>
                <a:lnTo>
                  <a:pt x="1846977" y="1086294"/>
                </a:lnTo>
                <a:cubicBezTo>
                  <a:pt x="1846977" y="1086308"/>
                  <a:pt x="1846977" y="1086459"/>
                  <a:pt x="1846977" y="1088321"/>
                </a:cubicBezTo>
                <a:lnTo>
                  <a:pt x="1846977" y="1102508"/>
                </a:lnTo>
                <a:cubicBezTo>
                  <a:pt x="1847007" y="1102508"/>
                  <a:pt x="1848369" y="1102508"/>
                  <a:pt x="1913858" y="1102508"/>
                </a:cubicBezTo>
                <a:cubicBezTo>
                  <a:pt x="1913858" y="1102520"/>
                  <a:pt x="1913858" y="1102644"/>
                  <a:pt x="1913858" y="1104129"/>
                </a:cubicBezTo>
                <a:lnTo>
                  <a:pt x="1913858" y="1115478"/>
                </a:lnTo>
                <a:cubicBezTo>
                  <a:pt x="1913871" y="1115478"/>
                  <a:pt x="1914053" y="1115478"/>
                  <a:pt x="1916897" y="1115478"/>
                </a:cubicBezTo>
                <a:lnTo>
                  <a:pt x="1938177" y="1115478"/>
                </a:lnTo>
                <a:cubicBezTo>
                  <a:pt x="1938177" y="1115451"/>
                  <a:pt x="1938177" y="1114358"/>
                  <a:pt x="1938177" y="1070081"/>
                </a:cubicBezTo>
                <a:cubicBezTo>
                  <a:pt x="1938209" y="1070081"/>
                  <a:pt x="1939604" y="1070081"/>
                  <a:pt x="2005058" y="1070081"/>
                </a:cubicBezTo>
                <a:cubicBezTo>
                  <a:pt x="2005058" y="1070069"/>
                  <a:pt x="2005058" y="1069923"/>
                  <a:pt x="2005058" y="1068054"/>
                </a:cubicBezTo>
                <a:lnTo>
                  <a:pt x="2005058" y="1053867"/>
                </a:lnTo>
                <a:cubicBezTo>
                  <a:pt x="2005067" y="1053867"/>
                  <a:pt x="2005178" y="1053867"/>
                  <a:pt x="2006579" y="1053867"/>
                </a:cubicBezTo>
                <a:lnTo>
                  <a:pt x="2017218" y="1053867"/>
                </a:lnTo>
                <a:cubicBezTo>
                  <a:pt x="2017218" y="1053857"/>
                  <a:pt x="2017218" y="1053687"/>
                  <a:pt x="2017218" y="1051031"/>
                </a:cubicBezTo>
                <a:lnTo>
                  <a:pt x="2017218" y="1031169"/>
                </a:lnTo>
                <a:cubicBezTo>
                  <a:pt x="2017232" y="1031169"/>
                  <a:pt x="2017340" y="1031169"/>
                  <a:pt x="2018358" y="1031169"/>
                </a:cubicBezTo>
                <a:lnTo>
                  <a:pt x="2026338" y="1031169"/>
                </a:lnTo>
                <a:cubicBezTo>
                  <a:pt x="2026338" y="1031159"/>
                  <a:pt x="2026338" y="1031031"/>
                  <a:pt x="2026338" y="1029548"/>
                </a:cubicBezTo>
                <a:lnTo>
                  <a:pt x="2026338" y="1018197"/>
                </a:lnTo>
                <a:cubicBezTo>
                  <a:pt x="2026350" y="1018197"/>
                  <a:pt x="2026536" y="1018197"/>
                  <a:pt x="2029379" y="1018197"/>
                </a:cubicBezTo>
                <a:lnTo>
                  <a:pt x="2050659" y="1018197"/>
                </a:lnTo>
                <a:cubicBezTo>
                  <a:pt x="2050659" y="1018208"/>
                  <a:pt x="2050659" y="1018323"/>
                  <a:pt x="2050659" y="1019819"/>
                </a:cubicBezTo>
                <a:lnTo>
                  <a:pt x="2050659" y="1031169"/>
                </a:lnTo>
                <a:cubicBezTo>
                  <a:pt x="2050676" y="1031169"/>
                  <a:pt x="2051427" y="1031169"/>
                  <a:pt x="2084099" y="1031169"/>
                </a:cubicBezTo>
                <a:cubicBezTo>
                  <a:pt x="2084099" y="1031157"/>
                  <a:pt x="2084099" y="1030986"/>
                  <a:pt x="2084099" y="1028331"/>
                </a:cubicBezTo>
                <a:lnTo>
                  <a:pt x="2084099" y="1008470"/>
                </a:lnTo>
                <a:cubicBezTo>
                  <a:pt x="2084108" y="1008470"/>
                  <a:pt x="2084253" y="1008470"/>
                  <a:pt x="2086760" y="1008470"/>
                </a:cubicBezTo>
                <a:lnTo>
                  <a:pt x="2105379" y="1008470"/>
                </a:lnTo>
                <a:cubicBezTo>
                  <a:pt x="2105379" y="1008488"/>
                  <a:pt x="2105379" y="1009259"/>
                  <a:pt x="2105379" y="1044140"/>
                </a:cubicBezTo>
                <a:cubicBezTo>
                  <a:pt x="2105390" y="1044140"/>
                  <a:pt x="2105510" y="1044140"/>
                  <a:pt x="2106900" y="1044140"/>
                </a:cubicBezTo>
                <a:lnTo>
                  <a:pt x="2117540" y="1044140"/>
                </a:lnTo>
                <a:cubicBezTo>
                  <a:pt x="2117540" y="1044131"/>
                  <a:pt x="2117540" y="1044009"/>
                  <a:pt x="2117540" y="1042518"/>
                </a:cubicBezTo>
                <a:lnTo>
                  <a:pt x="2117540" y="1031169"/>
                </a:lnTo>
                <a:cubicBezTo>
                  <a:pt x="2117553" y="1031169"/>
                  <a:pt x="2117730" y="1031169"/>
                  <a:pt x="2120199" y="1031169"/>
                </a:cubicBezTo>
                <a:lnTo>
                  <a:pt x="2138820" y="1031169"/>
                </a:lnTo>
                <a:cubicBezTo>
                  <a:pt x="2138820" y="1031189"/>
                  <a:pt x="2138820" y="1032027"/>
                  <a:pt x="2138820" y="1070081"/>
                </a:cubicBezTo>
                <a:cubicBezTo>
                  <a:pt x="2138832" y="1070081"/>
                  <a:pt x="2139009" y="1070081"/>
                  <a:pt x="2141861" y="1070081"/>
                </a:cubicBezTo>
                <a:lnTo>
                  <a:pt x="2163140" y="1070081"/>
                </a:lnTo>
                <a:cubicBezTo>
                  <a:pt x="2163140" y="1070097"/>
                  <a:pt x="2163140" y="1070270"/>
                  <a:pt x="2163140" y="1072512"/>
                </a:cubicBezTo>
                <a:lnTo>
                  <a:pt x="2163140" y="1089537"/>
                </a:lnTo>
                <a:cubicBezTo>
                  <a:pt x="2163152" y="1089537"/>
                  <a:pt x="2163258" y="1089537"/>
                  <a:pt x="2164280" y="1089537"/>
                </a:cubicBezTo>
                <a:lnTo>
                  <a:pt x="2172261" y="1089537"/>
                </a:lnTo>
                <a:cubicBezTo>
                  <a:pt x="2172261" y="1089525"/>
                  <a:pt x="2172261" y="1089411"/>
                  <a:pt x="2172261" y="1088321"/>
                </a:cubicBezTo>
                <a:lnTo>
                  <a:pt x="2172261" y="1079808"/>
                </a:lnTo>
                <a:cubicBezTo>
                  <a:pt x="2172287" y="1079808"/>
                  <a:pt x="2173365" y="1079808"/>
                  <a:pt x="2217861" y="1079808"/>
                </a:cubicBezTo>
                <a:cubicBezTo>
                  <a:pt x="2217861" y="1079829"/>
                  <a:pt x="2217861" y="1080674"/>
                  <a:pt x="2217861" y="1115478"/>
                </a:cubicBezTo>
                <a:cubicBezTo>
                  <a:pt x="2217872" y="1115478"/>
                  <a:pt x="2217990" y="1115478"/>
                  <a:pt x="2219381" y="1115478"/>
                </a:cubicBezTo>
                <a:lnTo>
                  <a:pt x="2230022" y="1115478"/>
                </a:lnTo>
                <a:cubicBezTo>
                  <a:pt x="2230022" y="1115489"/>
                  <a:pt x="2230022" y="1115598"/>
                  <a:pt x="2230022" y="1117100"/>
                </a:cubicBezTo>
                <a:lnTo>
                  <a:pt x="2230022" y="1128449"/>
                </a:lnTo>
                <a:cubicBezTo>
                  <a:pt x="2230035" y="1128449"/>
                  <a:pt x="2230145" y="1128449"/>
                  <a:pt x="2231162" y="1128449"/>
                </a:cubicBezTo>
                <a:lnTo>
                  <a:pt x="2239142" y="1128449"/>
                </a:lnTo>
                <a:cubicBezTo>
                  <a:pt x="2239142" y="1128438"/>
                  <a:pt x="2239142" y="1128258"/>
                  <a:pt x="2239142" y="1125206"/>
                </a:cubicBezTo>
                <a:lnTo>
                  <a:pt x="2239142" y="1102508"/>
                </a:lnTo>
                <a:cubicBezTo>
                  <a:pt x="2239152" y="1102508"/>
                  <a:pt x="2239269" y="1102508"/>
                  <a:pt x="2240661" y="1102508"/>
                </a:cubicBezTo>
                <a:lnTo>
                  <a:pt x="2251302" y="1102508"/>
                </a:lnTo>
                <a:cubicBezTo>
                  <a:pt x="2251302" y="1102520"/>
                  <a:pt x="2251302" y="1102644"/>
                  <a:pt x="2251302" y="1104129"/>
                </a:cubicBezTo>
                <a:lnTo>
                  <a:pt x="2251302" y="1115478"/>
                </a:lnTo>
                <a:lnTo>
                  <a:pt x="2259282" y="1112489"/>
                </a:lnTo>
                <a:cubicBezTo>
                  <a:pt x="2260422" y="1111931"/>
                  <a:pt x="2260422" y="1111628"/>
                  <a:pt x="2260422" y="1111019"/>
                </a:cubicBezTo>
                <a:lnTo>
                  <a:pt x="2260422" y="1102508"/>
                </a:lnTo>
                <a:cubicBezTo>
                  <a:pt x="2260448" y="1102508"/>
                  <a:pt x="2261649" y="1102508"/>
                  <a:pt x="2318183" y="1102508"/>
                </a:cubicBezTo>
                <a:cubicBezTo>
                  <a:pt x="2318183" y="1102529"/>
                  <a:pt x="2318183" y="1103349"/>
                  <a:pt x="2318183" y="1138176"/>
                </a:cubicBezTo>
                <a:cubicBezTo>
                  <a:pt x="2318195" y="1138176"/>
                  <a:pt x="2318372" y="1138176"/>
                  <a:pt x="2321222" y="1138176"/>
                </a:cubicBezTo>
                <a:lnTo>
                  <a:pt x="2342502" y="1138176"/>
                </a:lnTo>
                <a:cubicBezTo>
                  <a:pt x="2342502" y="1138188"/>
                  <a:pt x="2342502" y="1138311"/>
                  <a:pt x="2342502" y="1139798"/>
                </a:cubicBezTo>
                <a:lnTo>
                  <a:pt x="2342502" y="1151147"/>
                </a:lnTo>
                <a:cubicBezTo>
                  <a:pt x="2342516" y="1151147"/>
                  <a:pt x="2342700" y="1151147"/>
                  <a:pt x="2345163" y="1151147"/>
                </a:cubicBezTo>
                <a:lnTo>
                  <a:pt x="2363783" y="1151147"/>
                </a:lnTo>
                <a:cubicBezTo>
                  <a:pt x="2363783" y="1151129"/>
                  <a:pt x="2363783" y="1150362"/>
                  <a:pt x="2363783" y="1115478"/>
                </a:cubicBezTo>
                <a:cubicBezTo>
                  <a:pt x="2363793" y="1115478"/>
                  <a:pt x="2363910" y="1115478"/>
                  <a:pt x="2365302" y="1115478"/>
                </a:cubicBezTo>
                <a:lnTo>
                  <a:pt x="2375943" y="1115478"/>
                </a:lnTo>
                <a:cubicBezTo>
                  <a:pt x="2375943" y="1115450"/>
                  <a:pt x="2375943" y="1114293"/>
                  <a:pt x="2375943" y="1066838"/>
                </a:cubicBezTo>
                <a:cubicBezTo>
                  <a:pt x="2375954" y="1066838"/>
                  <a:pt x="2376069" y="1066838"/>
                  <a:pt x="2377463" y="1066838"/>
                </a:cubicBezTo>
                <a:lnTo>
                  <a:pt x="2388104" y="1066838"/>
                </a:lnTo>
                <a:cubicBezTo>
                  <a:pt x="2388104" y="1066829"/>
                  <a:pt x="2388104" y="1066665"/>
                  <a:pt x="2388104" y="1064001"/>
                </a:cubicBezTo>
                <a:lnTo>
                  <a:pt x="2388104" y="1044140"/>
                </a:lnTo>
                <a:cubicBezTo>
                  <a:pt x="2385063" y="1044140"/>
                  <a:pt x="2385063" y="1044140"/>
                  <a:pt x="2386203" y="1041707"/>
                </a:cubicBezTo>
                <a:lnTo>
                  <a:pt x="2394183" y="1024683"/>
                </a:lnTo>
                <a:cubicBezTo>
                  <a:pt x="2394191" y="1024709"/>
                  <a:pt x="2394483" y="1025720"/>
                  <a:pt x="2406344" y="1066838"/>
                </a:cubicBezTo>
                <a:cubicBezTo>
                  <a:pt x="2406356" y="1066838"/>
                  <a:pt x="2406465" y="1066838"/>
                  <a:pt x="2407484" y="1066838"/>
                </a:cubicBezTo>
                <a:lnTo>
                  <a:pt x="2415464" y="1066838"/>
                </a:lnTo>
                <a:cubicBezTo>
                  <a:pt x="2415464" y="1066818"/>
                  <a:pt x="2415464" y="1065050"/>
                  <a:pt x="2415464" y="907947"/>
                </a:cubicBezTo>
                <a:cubicBezTo>
                  <a:pt x="2415479" y="907947"/>
                  <a:pt x="2415650" y="907947"/>
                  <a:pt x="2417744" y="907947"/>
                </a:cubicBezTo>
                <a:lnTo>
                  <a:pt x="2433704" y="907947"/>
                </a:lnTo>
                <a:cubicBezTo>
                  <a:pt x="2433704" y="907914"/>
                  <a:pt x="2433704" y="906399"/>
                  <a:pt x="2433704" y="836609"/>
                </a:cubicBezTo>
                <a:cubicBezTo>
                  <a:pt x="2433729" y="836609"/>
                  <a:pt x="2434667" y="836609"/>
                  <a:pt x="2473224" y="836609"/>
                </a:cubicBezTo>
                <a:cubicBezTo>
                  <a:pt x="2473224" y="836591"/>
                  <a:pt x="2473224" y="835826"/>
                  <a:pt x="2473224" y="804182"/>
                </a:cubicBezTo>
                <a:cubicBezTo>
                  <a:pt x="2473253" y="804182"/>
                  <a:pt x="2474436" y="804182"/>
                  <a:pt x="2524905" y="804182"/>
                </a:cubicBezTo>
                <a:cubicBezTo>
                  <a:pt x="2524905" y="804194"/>
                  <a:pt x="2524905" y="804389"/>
                  <a:pt x="2524905" y="807830"/>
                </a:cubicBezTo>
                <a:lnTo>
                  <a:pt x="2524905" y="833366"/>
                </a:lnTo>
                <a:cubicBezTo>
                  <a:pt x="2524919" y="833366"/>
                  <a:pt x="2525115" y="833366"/>
                  <a:pt x="2528325" y="833366"/>
                </a:cubicBezTo>
                <a:lnTo>
                  <a:pt x="2552265" y="833366"/>
                </a:lnTo>
                <a:cubicBezTo>
                  <a:pt x="2552265" y="833393"/>
                  <a:pt x="2552265" y="834734"/>
                  <a:pt x="2552265" y="904704"/>
                </a:cubicBezTo>
                <a:cubicBezTo>
                  <a:pt x="2552274" y="904704"/>
                  <a:pt x="2552388" y="904704"/>
                  <a:pt x="2553785" y="904704"/>
                </a:cubicBezTo>
                <a:lnTo>
                  <a:pt x="2564426" y="904704"/>
                </a:lnTo>
                <a:lnTo>
                  <a:pt x="2585706" y="911190"/>
                </a:lnTo>
                <a:cubicBezTo>
                  <a:pt x="2585706" y="911205"/>
                  <a:pt x="2585706" y="912180"/>
                  <a:pt x="2585706" y="969558"/>
                </a:cubicBezTo>
                <a:cubicBezTo>
                  <a:pt x="2585715" y="969558"/>
                  <a:pt x="2585828" y="969558"/>
                  <a:pt x="2587226" y="969558"/>
                </a:cubicBezTo>
                <a:lnTo>
                  <a:pt x="2597865" y="969558"/>
                </a:lnTo>
                <a:cubicBezTo>
                  <a:pt x="2597865" y="969573"/>
                  <a:pt x="2597865" y="969732"/>
                  <a:pt x="2597865" y="971990"/>
                </a:cubicBezTo>
                <a:lnTo>
                  <a:pt x="2597865" y="989013"/>
                </a:lnTo>
                <a:cubicBezTo>
                  <a:pt x="2597877" y="989013"/>
                  <a:pt x="2598063" y="989013"/>
                  <a:pt x="2600906" y="989013"/>
                </a:cubicBezTo>
                <a:lnTo>
                  <a:pt x="2622186" y="989013"/>
                </a:lnTo>
                <a:lnTo>
                  <a:pt x="2631306" y="998742"/>
                </a:lnTo>
                <a:cubicBezTo>
                  <a:pt x="2631306" y="998760"/>
                  <a:pt x="2631306" y="999489"/>
                  <a:pt x="2631306" y="1031169"/>
                </a:cubicBezTo>
                <a:cubicBezTo>
                  <a:pt x="2631320" y="1031169"/>
                  <a:pt x="2631516" y="1031169"/>
                  <a:pt x="2634726" y="1031169"/>
                </a:cubicBezTo>
                <a:lnTo>
                  <a:pt x="2658666" y="1031169"/>
                </a:lnTo>
                <a:cubicBezTo>
                  <a:pt x="2658666" y="1031180"/>
                  <a:pt x="2658666" y="1031300"/>
                  <a:pt x="2658666" y="1032789"/>
                </a:cubicBezTo>
                <a:lnTo>
                  <a:pt x="2658666" y="1044140"/>
                </a:lnTo>
                <a:cubicBezTo>
                  <a:pt x="2658680" y="1044140"/>
                  <a:pt x="2658828" y="1044140"/>
                  <a:pt x="2660567" y="1044140"/>
                </a:cubicBezTo>
                <a:lnTo>
                  <a:pt x="2673867" y="1044140"/>
                </a:lnTo>
                <a:cubicBezTo>
                  <a:pt x="2673867" y="1044153"/>
                  <a:pt x="2673867" y="1044347"/>
                  <a:pt x="2673867" y="1047381"/>
                </a:cubicBezTo>
                <a:lnTo>
                  <a:pt x="2673867" y="1070081"/>
                </a:lnTo>
                <a:cubicBezTo>
                  <a:pt x="2679947" y="1070081"/>
                  <a:pt x="2679947" y="1070081"/>
                  <a:pt x="2679947" y="1067243"/>
                </a:cubicBezTo>
                <a:lnTo>
                  <a:pt x="2679947" y="1047381"/>
                </a:lnTo>
                <a:cubicBezTo>
                  <a:pt x="2679956" y="1047381"/>
                  <a:pt x="2680073" y="1047381"/>
                  <a:pt x="2681466" y="1047381"/>
                </a:cubicBezTo>
                <a:lnTo>
                  <a:pt x="2692107" y="1047381"/>
                </a:lnTo>
                <a:cubicBezTo>
                  <a:pt x="2692107" y="1047398"/>
                  <a:pt x="2692107" y="1047576"/>
                  <a:pt x="2692107" y="1049814"/>
                </a:cubicBezTo>
                <a:lnTo>
                  <a:pt x="2692107" y="1066838"/>
                </a:lnTo>
                <a:cubicBezTo>
                  <a:pt x="2692121" y="1066838"/>
                  <a:pt x="2692230" y="1066838"/>
                  <a:pt x="2693247" y="1066838"/>
                </a:cubicBezTo>
                <a:lnTo>
                  <a:pt x="2701227" y="1066838"/>
                </a:lnTo>
                <a:cubicBezTo>
                  <a:pt x="2701227" y="1060353"/>
                  <a:pt x="2701227" y="1060353"/>
                  <a:pt x="2774187" y="1060353"/>
                </a:cubicBezTo>
                <a:cubicBezTo>
                  <a:pt x="2774187" y="1060367"/>
                  <a:pt x="2774187" y="1060518"/>
                  <a:pt x="2774187" y="1062380"/>
                </a:cubicBezTo>
                <a:lnTo>
                  <a:pt x="2774187" y="1076565"/>
                </a:lnTo>
                <a:cubicBezTo>
                  <a:pt x="2774199" y="1076565"/>
                  <a:pt x="2774312" y="1076565"/>
                  <a:pt x="2775327" y="1076565"/>
                </a:cubicBezTo>
                <a:lnTo>
                  <a:pt x="2783309" y="1076565"/>
                </a:lnTo>
                <a:cubicBezTo>
                  <a:pt x="2783309" y="1076579"/>
                  <a:pt x="2783309" y="1076762"/>
                  <a:pt x="2783309" y="1079808"/>
                </a:cubicBezTo>
                <a:lnTo>
                  <a:pt x="2783309" y="1102508"/>
                </a:lnTo>
                <a:cubicBezTo>
                  <a:pt x="2783321" y="1102502"/>
                  <a:pt x="2783495" y="1102385"/>
                  <a:pt x="2786348" y="1100481"/>
                </a:cubicBezTo>
                <a:lnTo>
                  <a:pt x="2807628" y="1086294"/>
                </a:lnTo>
                <a:cubicBezTo>
                  <a:pt x="2807631" y="1086266"/>
                  <a:pt x="2807828" y="1084953"/>
                  <a:pt x="2816748" y="1024683"/>
                </a:cubicBezTo>
                <a:cubicBezTo>
                  <a:pt x="2816762" y="1024680"/>
                  <a:pt x="2816865" y="1024641"/>
                  <a:pt x="2817888" y="1024278"/>
                </a:cubicBezTo>
                <a:lnTo>
                  <a:pt x="2825868" y="1021440"/>
                </a:lnTo>
                <a:cubicBezTo>
                  <a:pt x="2825868" y="1021416"/>
                  <a:pt x="2825918" y="1019825"/>
                  <a:pt x="2828909" y="917675"/>
                </a:cubicBezTo>
                <a:cubicBezTo>
                  <a:pt x="2828909" y="917702"/>
                  <a:pt x="2828958" y="919338"/>
                  <a:pt x="2831949" y="1021440"/>
                </a:cubicBezTo>
                <a:cubicBezTo>
                  <a:pt x="2831963" y="1021445"/>
                  <a:pt x="2832069" y="1021482"/>
                  <a:pt x="2833089" y="1021845"/>
                </a:cubicBezTo>
                <a:lnTo>
                  <a:pt x="2841069" y="1024683"/>
                </a:lnTo>
                <a:cubicBezTo>
                  <a:pt x="2841069" y="1024653"/>
                  <a:pt x="2841069" y="1022654"/>
                  <a:pt x="2841069" y="894977"/>
                </a:cubicBezTo>
                <a:cubicBezTo>
                  <a:pt x="2847149" y="894977"/>
                  <a:pt x="2847149" y="894977"/>
                  <a:pt x="2847149" y="846336"/>
                </a:cubicBezTo>
                <a:cubicBezTo>
                  <a:pt x="2847167" y="846336"/>
                  <a:pt x="2848196" y="846336"/>
                  <a:pt x="2904909" y="846336"/>
                </a:cubicBezTo>
                <a:cubicBezTo>
                  <a:pt x="2904909" y="846362"/>
                  <a:pt x="2904909" y="847439"/>
                  <a:pt x="2904909" y="894977"/>
                </a:cubicBezTo>
                <a:cubicBezTo>
                  <a:pt x="2904923" y="894977"/>
                  <a:pt x="2905031" y="894977"/>
                  <a:pt x="2906049" y="894977"/>
                </a:cubicBezTo>
                <a:lnTo>
                  <a:pt x="2914029" y="894977"/>
                </a:lnTo>
                <a:cubicBezTo>
                  <a:pt x="2914029" y="894945"/>
                  <a:pt x="2914029" y="892986"/>
                  <a:pt x="2914029" y="771755"/>
                </a:cubicBezTo>
                <a:cubicBezTo>
                  <a:pt x="2914038" y="771755"/>
                  <a:pt x="2914187" y="771755"/>
                  <a:pt x="2916690" y="771755"/>
                </a:cubicBezTo>
                <a:lnTo>
                  <a:pt x="2935310" y="771755"/>
                </a:lnTo>
                <a:cubicBezTo>
                  <a:pt x="2935310" y="771744"/>
                  <a:pt x="2935310" y="771578"/>
                  <a:pt x="2935310" y="768918"/>
                </a:cubicBezTo>
                <a:lnTo>
                  <a:pt x="2935310" y="749057"/>
                </a:lnTo>
                <a:cubicBezTo>
                  <a:pt x="2935326" y="749057"/>
                  <a:pt x="2936073" y="749057"/>
                  <a:pt x="2968751" y="749057"/>
                </a:cubicBezTo>
                <a:cubicBezTo>
                  <a:pt x="2968751" y="749046"/>
                  <a:pt x="2968751" y="748925"/>
                  <a:pt x="2968751" y="747435"/>
                </a:cubicBezTo>
                <a:lnTo>
                  <a:pt x="2968751" y="736086"/>
                </a:lnTo>
                <a:cubicBezTo>
                  <a:pt x="2968761" y="736086"/>
                  <a:pt x="2968926" y="736086"/>
                  <a:pt x="2971410" y="736086"/>
                </a:cubicBezTo>
                <a:lnTo>
                  <a:pt x="2990031" y="736086"/>
                </a:lnTo>
                <a:cubicBezTo>
                  <a:pt x="2990031" y="736098"/>
                  <a:pt x="2990031" y="736217"/>
                  <a:pt x="2990031" y="737708"/>
                </a:cubicBezTo>
                <a:lnTo>
                  <a:pt x="2990031" y="749057"/>
                </a:lnTo>
                <a:cubicBezTo>
                  <a:pt x="2990045" y="749057"/>
                  <a:pt x="2990154" y="749057"/>
                  <a:pt x="2991171" y="749057"/>
                </a:cubicBezTo>
                <a:lnTo>
                  <a:pt x="2999151" y="749057"/>
                </a:lnTo>
                <a:lnTo>
                  <a:pt x="3014351" y="742571"/>
                </a:lnTo>
                <a:lnTo>
                  <a:pt x="3020430" y="747435"/>
                </a:lnTo>
                <a:lnTo>
                  <a:pt x="3020430" y="736086"/>
                </a:lnTo>
                <a:cubicBezTo>
                  <a:pt x="3020444" y="736086"/>
                  <a:pt x="3020649" y="736086"/>
                  <a:pt x="3023850" y="736086"/>
                </a:cubicBezTo>
                <a:lnTo>
                  <a:pt x="3047792" y="736086"/>
                </a:lnTo>
                <a:cubicBezTo>
                  <a:pt x="3047792" y="736098"/>
                  <a:pt x="3047792" y="736217"/>
                  <a:pt x="3047792" y="737708"/>
                </a:cubicBezTo>
                <a:lnTo>
                  <a:pt x="3047792" y="749057"/>
                </a:lnTo>
                <a:cubicBezTo>
                  <a:pt x="3047820" y="749057"/>
                  <a:pt x="3048924" y="749057"/>
                  <a:pt x="3093392" y="749057"/>
                </a:cubicBezTo>
                <a:cubicBezTo>
                  <a:pt x="3093392" y="749072"/>
                  <a:pt x="3093392" y="749235"/>
                  <a:pt x="3093392" y="751488"/>
                </a:cubicBezTo>
                <a:lnTo>
                  <a:pt x="3093392" y="768513"/>
                </a:lnTo>
                <a:cubicBezTo>
                  <a:pt x="3093417" y="768513"/>
                  <a:pt x="3094377" y="768513"/>
                  <a:pt x="3132912" y="768513"/>
                </a:cubicBezTo>
                <a:cubicBezTo>
                  <a:pt x="3132912" y="768537"/>
                  <a:pt x="3132912" y="769557"/>
                  <a:pt x="3132912" y="813909"/>
                </a:cubicBezTo>
                <a:cubicBezTo>
                  <a:pt x="3132926" y="813909"/>
                  <a:pt x="3133035" y="813909"/>
                  <a:pt x="3134052" y="813909"/>
                </a:cubicBezTo>
                <a:lnTo>
                  <a:pt x="3142032" y="813909"/>
                </a:lnTo>
                <a:cubicBezTo>
                  <a:pt x="3142032" y="813920"/>
                  <a:pt x="3142032" y="814049"/>
                  <a:pt x="3142032" y="815531"/>
                </a:cubicBezTo>
                <a:lnTo>
                  <a:pt x="3142032" y="826881"/>
                </a:lnTo>
                <a:cubicBezTo>
                  <a:pt x="3148113" y="826881"/>
                  <a:pt x="3148113" y="826881"/>
                  <a:pt x="3148113" y="872277"/>
                </a:cubicBezTo>
                <a:cubicBezTo>
                  <a:pt x="3148127" y="872277"/>
                  <a:pt x="3148238" y="872277"/>
                  <a:pt x="3149253" y="872277"/>
                </a:cubicBezTo>
                <a:lnTo>
                  <a:pt x="3157233" y="872277"/>
                </a:lnTo>
                <a:cubicBezTo>
                  <a:pt x="3157233" y="872291"/>
                  <a:pt x="3157233" y="872391"/>
                  <a:pt x="3157233" y="873494"/>
                </a:cubicBezTo>
                <a:lnTo>
                  <a:pt x="3157233" y="882006"/>
                </a:lnTo>
                <a:cubicBezTo>
                  <a:pt x="3157242" y="882006"/>
                  <a:pt x="3157359" y="882006"/>
                  <a:pt x="3158753" y="882006"/>
                </a:cubicBezTo>
                <a:lnTo>
                  <a:pt x="3169392" y="882006"/>
                </a:lnTo>
                <a:cubicBezTo>
                  <a:pt x="3169392" y="882032"/>
                  <a:pt x="3169392" y="883101"/>
                  <a:pt x="3169392" y="927404"/>
                </a:cubicBezTo>
                <a:cubicBezTo>
                  <a:pt x="3169404" y="927404"/>
                  <a:pt x="3169584" y="927404"/>
                  <a:pt x="3172433" y="927404"/>
                </a:cubicBezTo>
                <a:lnTo>
                  <a:pt x="3193713" y="927404"/>
                </a:lnTo>
                <a:cubicBezTo>
                  <a:pt x="3193713" y="927428"/>
                  <a:pt x="3193713" y="928298"/>
                  <a:pt x="3193713" y="963072"/>
                </a:cubicBezTo>
                <a:cubicBezTo>
                  <a:pt x="3196754" y="963072"/>
                  <a:pt x="3196754" y="963072"/>
                  <a:pt x="3196754" y="965504"/>
                </a:cubicBezTo>
                <a:lnTo>
                  <a:pt x="3196754" y="982529"/>
                </a:lnTo>
                <a:cubicBezTo>
                  <a:pt x="3196767" y="982529"/>
                  <a:pt x="3196872" y="982529"/>
                  <a:pt x="3197894" y="982529"/>
                </a:cubicBezTo>
                <a:lnTo>
                  <a:pt x="3205874" y="982529"/>
                </a:lnTo>
                <a:cubicBezTo>
                  <a:pt x="3205874" y="982550"/>
                  <a:pt x="3205874" y="983394"/>
                  <a:pt x="3205874" y="1018197"/>
                </a:cubicBezTo>
                <a:cubicBezTo>
                  <a:pt x="3205886" y="1018197"/>
                  <a:pt x="3206034" y="1018197"/>
                  <a:pt x="3207773" y="1018197"/>
                </a:cubicBezTo>
                <a:lnTo>
                  <a:pt x="3221073" y="1018197"/>
                </a:lnTo>
                <a:cubicBezTo>
                  <a:pt x="3224114" y="1021440"/>
                  <a:pt x="3224114" y="1021440"/>
                  <a:pt x="3224114" y="1024278"/>
                </a:cubicBezTo>
                <a:lnTo>
                  <a:pt x="3224114" y="1044140"/>
                </a:lnTo>
                <a:cubicBezTo>
                  <a:pt x="3224121" y="1044129"/>
                  <a:pt x="3224252" y="1043969"/>
                  <a:pt x="3226394" y="1041302"/>
                </a:cubicBezTo>
                <a:lnTo>
                  <a:pt x="3242354" y="1021440"/>
                </a:lnTo>
                <a:cubicBezTo>
                  <a:pt x="3242376" y="1021440"/>
                  <a:pt x="3243335" y="1021440"/>
                  <a:pt x="3284915" y="1021440"/>
                </a:cubicBezTo>
                <a:cubicBezTo>
                  <a:pt x="3284915" y="1021478"/>
                  <a:pt x="3284915" y="1023579"/>
                  <a:pt x="3284915" y="1151147"/>
                </a:cubicBezTo>
                <a:cubicBezTo>
                  <a:pt x="3284927" y="1151147"/>
                  <a:pt x="3285041" y="1151147"/>
                  <a:pt x="3286055" y="1151147"/>
                </a:cubicBezTo>
                <a:lnTo>
                  <a:pt x="3294035" y="1151147"/>
                </a:lnTo>
                <a:cubicBezTo>
                  <a:pt x="3294041" y="1151135"/>
                  <a:pt x="3294129" y="1150985"/>
                  <a:pt x="3295175" y="1149120"/>
                </a:cubicBezTo>
                <a:lnTo>
                  <a:pt x="3303155" y="1134933"/>
                </a:lnTo>
                <a:cubicBezTo>
                  <a:pt x="3303155" y="1134944"/>
                  <a:pt x="3303155" y="1135092"/>
                  <a:pt x="3303155" y="1137771"/>
                </a:cubicBezTo>
                <a:lnTo>
                  <a:pt x="3303155" y="1157633"/>
                </a:lnTo>
                <a:cubicBezTo>
                  <a:pt x="3309234" y="1157633"/>
                  <a:pt x="3309234" y="1157633"/>
                  <a:pt x="3309234" y="1089537"/>
                </a:cubicBezTo>
                <a:cubicBezTo>
                  <a:pt x="3309248" y="1089537"/>
                  <a:pt x="3309353" y="1089537"/>
                  <a:pt x="3310374" y="1089537"/>
                </a:cubicBezTo>
                <a:lnTo>
                  <a:pt x="3318354" y="1089537"/>
                </a:lnTo>
                <a:cubicBezTo>
                  <a:pt x="3318354" y="1089515"/>
                  <a:pt x="3318354" y="1088015"/>
                  <a:pt x="3318354" y="992256"/>
                </a:cubicBezTo>
                <a:cubicBezTo>
                  <a:pt x="3318365" y="992256"/>
                  <a:pt x="3318486" y="992256"/>
                  <a:pt x="3319875" y="992256"/>
                </a:cubicBezTo>
                <a:lnTo>
                  <a:pt x="3330515" y="992256"/>
                </a:lnTo>
                <a:cubicBezTo>
                  <a:pt x="3330524" y="992225"/>
                  <a:pt x="3330920" y="990815"/>
                  <a:pt x="3348755" y="927404"/>
                </a:cubicBezTo>
                <a:cubicBezTo>
                  <a:pt x="3348768" y="927404"/>
                  <a:pt x="3348914" y="927404"/>
                  <a:pt x="3350655" y="927404"/>
                </a:cubicBezTo>
                <a:lnTo>
                  <a:pt x="3363956" y="927404"/>
                </a:lnTo>
                <a:cubicBezTo>
                  <a:pt x="3363963" y="927438"/>
                  <a:pt x="3364302" y="928887"/>
                  <a:pt x="3379155" y="992256"/>
                </a:cubicBezTo>
                <a:cubicBezTo>
                  <a:pt x="3379164" y="992256"/>
                  <a:pt x="3379275" y="992256"/>
                  <a:pt x="3380675" y="992256"/>
                </a:cubicBezTo>
                <a:lnTo>
                  <a:pt x="3391316" y="992256"/>
                </a:lnTo>
                <a:cubicBezTo>
                  <a:pt x="3391316" y="992273"/>
                  <a:pt x="3391316" y="993273"/>
                  <a:pt x="3391316" y="1050624"/>
                </a:cubicBezTo>
                <a:cubicBezTo>
                  <a:pt x="3391326" y="1050624"/>
                  <a:pt x="3391475" y="1050624"/>
                  <a:pt x="3393975" y="1050624"/>
                </a:cubicBezTo>
                <a:lnTo>
                  <a:pt x="3412596" y="1050624"/>
                </a:lnTo>
                <a:cubicBezTo>
                  <a:pt x="3412596" y="1050636"/>
                  <a:pt x="3412596" y="1050819"/>
                  <a:pt x="3412596" y="1053867"/>
                </a:cubicBezTo>
                <a:lnTo>
                  <a:pt x="3412596" y="1076565"/>
                </a:lnTo>
                <a:cubicBezTo>
                  <a:pt x="3418676" y="1076565"/>
                  <a:pt x="3418676" y="1076565"/>
                  <a:pt x="3418676" y="1073324"/>
                </a:cubicBezTo>
                <a:lnTo>
                  <a:pt x="3418676" y="1050624"/>
                </a:lnTo>
                <a:cubicBezTo>
                  <a:pt x="3418691" y="1050624"/>
                  <a:pt x="3418859" y="1050624"/>
                  <a:pt x="3420956" y="1050624"/>
                </a:cubicBezTo>
                <a:lnTo>
                  <a:pt x="3436916" y="1050624"/>
                </a:lnTo>
                <a:cubicBezTo>
                  <a:pt x="3436916" y="1050639"/>
                  <a:pt x="3436916" y="1050815"/>
                  <a:pt x="3436916" y="1053056"/>
                </a:cubicBezTo>
                <a:lnTo>
                  <a:pt x="3436916" y="1070081"/>
                </a:lnTo>
                <a:cubicBezTo>
                  <a:pt x="3436940" y="1070081"/>
                  <a:pt x="3438003" y="1070081"/>
                  <a:pt x="3482517" y="1070081"/>
                </a:cubicBezTo>
                <a:cubicBezTo>
                  <a:pt x="3482517" y="1070055"/>
                  <a:pt x="3482517" y="1068899"/>
                  <a:pt x="3482517" y="1014956"/>
                </a:cubicBezTo>
                <a:cubicBezTo>
                  <a:pt x="3482529" y="1014956"/>
                  <a:pt x="3482669" y="1014956"/>
                  <a:pt x="3484416" y="1014956"/>
                </a:cubicBezTo>
                <a:lnTo>
                  <a:pt x="3497717" y="1014956"/>
                </a:lnTo>
                <a:cubicBezTo>
                  <a:pt x="3497717" y="1014972"/>
                  <a:pt x="3497717" y="1015713"/>
                  <a:pt x="3497717" y="1047381"/>
                </a:cubicBezTo>
                <a:cubicBezTo>
                  <a:pt x="3500757" y="1047381"/>
                  <a:pt x="3500757" y="1047381"/>
                  <a:pt x="3500757" y="998742"/>
                </a:cubicBezTo>
                <a:cubicBezTo>
                  <a:pt x="3500778" y="998742"/>
                  <a:pt x="3501590" y="998742"/>
                  <a:pt x="3534197" y="998742"/>
                </a:cubicBezTo>
                <a:cubicBezTo>
                  <a:pt x="3534197" y="998727"/>
                  <a:pt x="3534197" y="998547"/>
                  <a:pt x="3534197" y="996309"/>
                </a:cubicBezTo>
                <a:lnTo>
                  <a:pt x="3534197" y="979286"/>
                </a:lnTo>
                <a:cubicBezTo>
                  <a:pt x="3534209" y="979286"/>
                  <a:pt x="3534321" y="979286"/>
                  <a:pt x="3535337" y="979286"/>
                </a:cubicBezTo>
                <a:lnTo>
                  <a:pt x="3543317" y="979286"/>
                </a:lnTo>
                <a:cubicBezTo>
                  <a:pt x="3543317" y="979277"/>
                  <a:pt x="3543317" y="979107"/>
                  <a:pt x="3543317" y="976449"/>
                </a:cubicBezTo>
                <a:lnTo>
                  <a:pt x="3543317" y="956588"/>
                </a:lnTo>
                <a:lnTo>
                  <a:pt x="3549398" y="966315"/>
                </a:lnTo>
                <a:cubicBezTo>
                  <a:pt x="3549410" y="966315"/>
                  <a:pt x="3549603" y="966315"/>
                  <a:pt x="3552818" y="966315"/>
                </a:cubicBezTo>
                <a:lnTo>
                  <a:pt x="3576758" y="966315"/>
                </a:lnTo>
                <a:cubicBezTo>
                  <a:pt x="3576758" y="966303"/>
                  <a:pt x="3576758" y="966201"/>
                  <a:pt x="3576758" y="965099"/>
                </a:cubicBezTo>
                <a:lnTo>
                  <a:pt x="3576758" y="956588"/>
                </a:lnTo>
                <a:cubicBezTo>
                  <a:pt x="3576771" y="956588"/>
                  <a:pt x="3576882" y="956588"/>
                  <a:pt x="3577898" y="956588"/>
                </a:cubicBezTo>
                <a:lnTo>
                  <a:pt x="3585878" y="956588"/>
                </a:lnTo>
                <a:cubicBezTo>
                  <a:pt x="3585878" y="956601"/>
                  <a:pt x="3585878" y="956751"/>
                  <a:pt x="3585878" y="958614"/>
                </a:cubicBezTo>
                <a:lnTo>
                  <a:pt x="3585878" y="972801"/>
                </a:lnTo>
                <a:cubicBezTo>
                  <a:pt x="3585900" y="972801"/>
                  <a:pt x="3587000" y="972801"/>
                  <a:pt x="3643638" y="972801"/>
                </a:cubicBezTo>
                <a:cubicBezTo>
                  <a:pt x="3643638" y="972828"/>
                  <a:pt x="3643638" y="975093"/>
                  <a:pt x="3643638" y="1180331"/>
                </a:cubicBezTo>
                <a:cubicBezTo>
                  <a:pt x="3643653" y="1180331"/>
                  <a:pt x="3643826" y="1180331"/>
                  <a:pt x="3645918" y="1180331"/>
                </a:cubicBezTo>
                <a:lnTo>
                  <a:pt x="3661878" y="1180331"/>
                </a:lnTo>
                <a:cubicBezTo>
                  <a:pt x="3661878" y="1173846"/>
                  <a:pt x="3661878" y="1167360"/>
                  <a:pt x="3661878" y="1160876"/>
                </a:cubicBezTo>
                <a:cubicBezTo>
                  <a:pt x="3664919" y="1160876"/>
                  <a:pt x="3664919" y="1160876"/>
                  <a:pt x="3667959" y="1160876"/>
                </a:cubicBezTo>
                <a:cubicBezTo>
                  <a:pt x="3667959" y="1167360"/>
                  <a:pt x="3667959" y="1173846"/>
                  <a:pt x="3667959" y="1180331"/>
                </a:cubicBezTo>
                <a:cubicBezTo>
                  <a:pt x="3683159" y="1180331"/>
                  <a:pt x="3698360" y="1180331"/>
                  <a:pt x="3713559" y="1180331"/>
                </a:cubicBezTo>
                <a:cubicBezTo>
                  <a:pt x="3713559" y="1164117"/>
                  <a:pt x="3713559" y="1151147"/>
                  <a:pt x="3713559" y="1134933"/>
                </a:cubicBezTo>
                <a:cubicBezTo>
                  <a:pt x="3719640" y="1134933"/>
                  <a:pt x="3725720" y="1134933"/>
                  <a:pt x="3731799" y="1134933"/>
                </a:cubicBezTo>
                <a:lnTo>
                  <a:pt x="3750039" y="1131692"/>
                </a:lnTo>
                <a:cubicBezTo>
                  <a:pt x="3753080" y="1131692"/>
                  <a:pt x="3753080" y="1134933"/>
                  <a:pt x="3756120" y="1134933"/>
                </a:cubicBezTo>
                <a:lnTo>
                  <a:pt x="3771320" y="1134933"/>
                </a:lnTo>
                <a:cubicBezTo>
                  <a:pt x="3771320" y="1151147"/>
                  <a:pt x="3771320" y="1167360"/>
                  <a:pt x="3771320" y="1180331"/>
                </a:cubicBezTo>
                <a:cubicBezTo>
                  <a:pt x="3774360" y="1180331"/>
                  <a:pt x="3777401" y="1180331"/>
                  <a:pt x="3783480" y="1180331"/>
                </a:cubicBezTo>
                <a:cubicBezTo>
                  <a:pt x="3783480" y="1190060"/>
                  <a:pt x="3783480" y="1199787"/>
                  <a:pt x="3783480" y="1206273"/>
                </a:cubicBezTo>
                <a:lnTo>
                  <a:pt x="3797484" y="1207631"/>
                </a:lnTo>
                <a:lnTo>
                  <a:pt x="3816921" y="1207631"/>
                </a:lnTo>
                <a:cubicBezTo>
                  <a:pt x="3816921" y="1198917"/>
                  <a:pt x="3816921" y="1192659"/>
                  <a:pt x="3816921" y="1183574"/>
                </a:cubicBezTo>
                <a:lnTo>
                  <a:pt x="3918855" y="1183574"/>
                </a:lnTo>
                <a:lnTo>
                  <a:pt x="3918855" y="1055694"/>
                </a:lnTo>
                <a:lnTo>
                  <a:pt x="4026867" y="1055694"/>
                </a:lnTo>
                <a:lnTo>
                  <a:pt x="4026867" y="1173846"/>
                </a:lnTo>
                <a:cubicBezTo>
                  <a:pt x="4027820" y="1173846"/>
                  <a:pt x="4028772" y="1173846"/>
                  <a:pt x="4029723" y="1173846"/>
                </a:cubicBezTo>
                <a:lnTo>
                  <a:pt x="4031586" y="1207631"/>
                </a:lnTo>
                <a:lnTo>
                  <a:pt x="4046100" y="1207631"/>
                </a:lnTo>
                <a:cubicBezTo>
                  <a:pt x="4046904" y="1196810"/>
                  <a:pt x="4047963" y="1185329"/>
                  <a:pt x="4047963" y="1173846"/>
                </a:cubicBezTo>
                <a:cubicBezTo>
                  <a:pt x="4051004" y="1173846"/>
                  <a:pt x="4054044" y="1173846"/>
                  <a:pt x="4057083" y="1173846"/>
                </a:cubicBezTo>
                <a:lnTo>
                  <a:pt x="4058946" y="1207631"/>
                </a:lnTo>
                <a:lnTo>
                  <a:pt x="4134879" y="1207631"/>
                </a:lnTo>
                <a:lnTo>
                  <a:pt x="4134879" y="963089"/>
                </a:lnTo>
                <a:lnTo>
                  <a:pt x="4430870" y="963089"/>
                </a:lnTo>
                <a:lnTo>
                  <a:pt x="4430870" y="1207631"/>
                </a:lnTo>
                <a:lnTo>
                  <a:pt x="4458915" y="1207631"/>
                </a:lnTo>
                <a:lnTo>
                  <a:pt x="4458915" y="1083591"/>
                </a:lnTo>
                <a:lnTo>
                  <a:pt x="4601595" y="1083591"/>
                </a:lnTo>
                <a:cubicBezTo>
                  <a:pt x="4607707" y="924560"/>
                  <a:pt x="4612775" y="766349"/>
                  <a:pt x="4619491" y="606380"/>
                </a:cubicBezTo>
                <a:cubicBezTo>
                  <a:pt x="4604291" y="606380"/>
                  <a:pt x="4567811" y="586923"/>
                  <a:pt x="4601251" y="573953"/>
                </a:cubicBezTo>
                <a:cubicBezTo>
                  <a:pt x="4598209" y="570710"/>
                  <a:pt x="4595171" y="567467"/>
                  <a:pt x="4592131" y="567467"/>
                </a:cubicBezTo>
                <a:cubicBezTo>
                  <a:pt x="4592131" y="548012"/>
                  <a:pt x="4589089" y="544769"/>
                  <a:pt x="4604291" y="531798"/>
                </a:cubicBezTo>
                <a:cubicBezTo>
                  <a:pt x="4604291" y="525312"/>
                  <a:pt x="4604291" y="515585"/>
                  <a:pt x="4604291" y="505857"/>
                </a:cubicBezTo>
                <a:cubicBezTo>
                  <a:pt x="4610371" y="505857"/>
                  <a:pt x="4616451" y="505857"/>
                  <a:pt x="4625571" y="505857"/>
                </a:cubicBezTo>
                <a:cubicBezTo>
                  <a:pt x="4625571" y="492885"/>
                  <a:pt x="4625571" y="483158"/>
                  <a:pt x="4625571" y="473430"/>
                </a:cubicBezTo>
                <a:cubicBezTo>
                  <a:pt x="4625571" y="470187"/>
                  <a:pt x="4628611" y="470187"/>
                  <a:pt x="4628611" y="466944"/>
                </a:cubicBezTo>
                <a:cubicBezTo>
                  <a:pt x="4628611" y="428033"/>
                  <a:pt x="4628611" y="389121"/>
                  <a:pt x="4628611" y="350208"/>
                </a:cubicBezTo>
                <a:cubicBezTo>
                  <a:pt x="4628611" y="346965"/>
                  <a:pt x="4625571" y="343724"/>
                  <a:pt x="4625571" y="340481"/>
                </a:cubicBezTo>
                <a:cubicBezTo>
                  <a:pt x="4628611" y="337238"/>
                  <a:pt x="4631651" y="333995"/>
                  <a:pt x="4634691" y="330752"/>
                </a:cubicBezTo>
                <a:cubicBezTo>
                  <a:pt x="4634691" y="301568"/>
                  <a:pt x="4634691" y="272384"/>
                  <a:pt x="4634691" y="243200"/>
                </a:cubicBezTo>
                <a:cubicBezTo>
                  <a:pt x="4634691" y="239958"/>
                  <a:pt x="4634691" y="239958"/>
                  <a:pt x="4637731" y="236715"/>
                </a:cubicBezTo>
                <a:cubicBezTo>
                  <a:pt x="4637731" y="210774"/>
                  <a:pt x="4637731" y="181590"/>
                  <a:pt x="4637731" y="152406"/>
                </a:cubicBezTo>
                <a:cubicBezTo>
                  <a:pt x="4640771" y="139436"/>
                  <a:pt x="4640771" y="132950"/>
                  <a:pt x="4640771" y="123222"/>
                </a:cubicBezTo>
                <a:cubicBezTo>
                  <a:pt x="4646851" y="132950"/>
                  <a:pt x="4646851" y="139436"/>
                  <a:pt x="4646851" y="149163"/>
                </a:cubicBezTo>
                <a:cubicBezTo>
                  <a:pt x="4649891" y="181590"/>
                  <a:pt x="4649891" y="210774"/>
                  <a:pt x="4649891" y="236715"/>
                </a:cubicBezTo>
                <a:cubicBezTo>
                  <a:pt x="4652931" y="272384"/>
                  <a:pt x="4652931" y="301568"/>
                  <a:pt x="4652931" y="330752"/>
                </a:cubicBezTo>
                <a:cubicBezTo>
                  <a:pt x="4655971" y="333995"/>
                  <a:pt x="4659011" y="337238"/>
                  <a:pt x="4662051" y="340481"/>
                </a:cubicBezTo>
                <a:cubicBezTo>
                  <a:pt x="4662051" y="343724"/>
                  <a:pt x="4659011" y="346965"/>
                  <a:pt x="4659011" y="350208"/>
                </a:cubicBezTo>
                <a:cubicBezTo>
                  <a:pt x="4659011" y="389121"/>
                  <a:pt x="4659011" y="428033"/>
                  <a:pt x="4659011" y="466944"/>
                </a:cubicBezTo>
                <a:cubicBezTo>
                  <a:pt x="4659011" y="470187"/>
                  <a:pt x="4662051" y="470187"/>
                  <a:pt x="4662051" y="473430"/>
                </a:cubicBezTo>
                <a:cubicBezTo>
                  <a:pt x="4662051" y="483158"/>
                  <a:pt x="4662051" y="492885"/>
                  <a:pt x="4662051" y="505857"/>
                </a:cubicBezTo>
                <a:cubicBezTo>
                  <a:pt x="4668131" y="505857"/>
                  <a:pt x="4677251" y="505857"/>
                  <a:pt x="4683331" y="505857"/>
                </a:cubicBezTo>
                <a:cubicBezTo>
                  <a:pt x="4683331" y="515585"/>
                  <a:pt x="4683331" y="525312"/>
                  <a:pt x="4683331" y="531798"/>
                </a:cubicBezTo>
                <a:cubicBezTo>
                  <a:pt x="4695493" y="544769"/>
                  <a:pt x="4695493" y="544769"/>
                  <a:pt x="4695493" y="567467"/>
                </a:cubicBezTo>
                <a:cubicBezTo>
                  <a:pt x="4692451" y="567467"/>
                  <a:pt x="4689411" y="570710"/>
                  <a:pt x="4686373" y="573953"/>
                </a:cubicBezTo>
                <a:cubicBezTo>
                  <a:pt x="4716771" y="590166"/>
                  <a:pt x="4680291" y="603137"/>
                  <a:pt x="4668131" y="606380"/>
                </a:cubicBezTo>
                <a:cubicBezTo>
                  <a:pt x="4671171" y="732843"/>
                  <a:pt x="4677251" y="859307"/>
                  <a:pt x="4680291" y="985772"/>
                </a:cubicBezTo>
                <a:cubicBezTo>
                  <a:pt x="4713733" y="985772"/>
                  <a:pt x="4747171" y="985772"/>
                  <a:pt x="4777573" y="985772"/>
                </a:cubicBezTo>
                <a:cubicBezTo>
                  <a:pt x="4777573" y="1024683"/>
                  <a:pt x="4777573" y="1063595"/>
                  <a:pt x="4777573" y="1099265"/>
                </a:cubicBezTo>
                <a:cubicBezTo>
                  <a:pt x="4783653" y="1099265"/>
                  <a:pt x="4786693" y="1099265"/>
                  <a:pt x="4789733" y="1099265"/>
                </a:cubicBezTo>
                <a:cubicBezTo>
                  <a:pt x="4789733" y="1096022"/>
                  <a:pt x="4792773" y="1092779"/>
                  <a:pt x="4792773" y="1089537"/>
                </a:cubicBezTo>
                <a:cubicBezTo>
                  <a:pt x="4795813" y="1089537"/>
                  <a:pt x="4798853" y="1089537"/>
                  <a:pt x="4801893" y="1089537"/>
                </a:cubicBezTo>
                <a:cubicBezTo>
                  <a:pt x="4801893" y="1092779"/>
                  <a:pt x="4801893" y="1096022"/>
                  <a:pt x="4804935" y="1102508"/>
                </a:cubicBezTo>
                <a:cubicBezTo>
                  <a:pt x="4811013" y="1102508"/>
                  <a:pt x="4817093" y="1102508"/>
                  <a:pt x="4823175" y="1102508"/>
                </a:cubicBezTo>
                <a:cubicBezTo>
                  <a:pt x="4823175" y="1099265"/>
                  <a:pt x="4823175" y="1096022"/>
                  <a:pt x="4823175" y="1092779"/>
                </a:cubicBezTo>
                <a:cubicBezTo>
                  <a:pt x="4835333" y="1092779"/>
                  <a:pt x="4844453" y="1092779"/>
                  <a:pt x="4856613" y="1092779"/>
                </a:cubicBezTo>
                <a:cubicBezTo>
                  <a:pt x="4856613" y="1096022"/>
                  <a:pt x="4856613" y="1099265"/>
                  <a:pt x="4856613" y="1102508"/>
                </a:cubicBezTo>
                <a:cubicBezTo>
                  <a:pt x="4865733" y="1102508"/>
                  <a:pt x="4877895" y="1102508"/>
                  <a:pt x="4887015" y="1102508"/>
                </a:cubicBezTo>
                <a:cubicBezTo>
                  <a:pt x="4887015" y="1125206"/>
                  <a:pt x="4887015" y="1147905"/>
                  <a:pt x="4887015" y="1170603"/>
                </a:cubicBezTo>
                <a:cubicBezTo>
                  <a:pt x="4893095" y="1170603"/>
                  <a:pt x="4902215" y="1170603"/>
                  <a:pt x="4908295" y="1170603"/>
                </a:cubicBezTo>
                <a:cubicBezTo>
                  <a:pt x="4908295" y="1164117"/>
                  <a:pt x="4908295" y="1157633"/>
                  <a:pt x="4908295" y="1151147"/>
                </a:cubicBezTo>
                <a:cubicBezTo>
                  <a:pt x="4917415" y="1151147"/>
                  <a:pt x="4926535" y="1151147"/>
                  <a:pt x="4932615" y="1151147"/>
                </a:cubicBezTo>
                <a:cubicBezTo>
                  <a:pt x="4932615" y="1060353"/>
                  <a:pt x="4932615" y="972801"/>
                  <a:pt x="4932615" y="882006"/>
                </a:cubicBezTo>
                <a:cubicBezTo>
                  <a:pt x="4935655" y="878763"/>
                  <a:pt x="4938695" y="875520"/>
                  <a:pt x="4941735" y="872277"/>
                </a:cubicBezTo>
                <a:cubicBezTo>
                  <a:pt x="4978215" y="872277"/>
                  <a:pt x="5014695" y="872277"/>
                  <a:pt x="5051177" y="872277"/>
                </a:cubicBezTo>
                <a:lnTo>
                  <a:pt x="5051177" y="885249"/>
                </a:lnTo>
                <a:lnTo>
                  <a:pt x="5066377" y="885249"/>
                </a:lnTo>
                <a:cubicBezTo>
                  <a:pt x="5066377" y="943617"/>
                  <a:pt x="5066377" y="1001985"/>
                  <a:pt x="5066377" y="1057110"/>
                </a:cubicBezTo>
                <a:cubicBezTo>
                  <a:pt x="5078537" y="1057110"/>
                  <a:pt x="5087657" y="1057110"/>
                  <a:pt x="5099817" y="1057110"/>
                </a:cubicBezTo>
                <a:cubicBezTo>
                  <a:pt x="5099817" y="1024683"/>
                  <a:pt x="5099817" y="992256"/>
                  <a:pt x="5099817" y="956588"/>
                </a:cubicBezTo>
                <a:cubicBezTo>
                  <a:pt x="5111977" y="956588"/>
                  <a:pt x="5127177" y="956588"/>
                  <a:pt x="5139339" y="956588"/>
                </a:cubicBezTo>
                <a:cubicBezTo>
                  <a:pt x="5142377" y="956588"/>
                  <a:pt x="5142377" y="953345"/>
                  <a:pt x="5145417" y="950102"/>
                </a:cubicBezTo>
                <a:lnTo>
                  <a:pt x="5157579" y="950102"/>
                </a:lnTo>
                <a:cubicBezTo>
                  <a:pt x="5160617" y="953345"/>
                  <a:pt x="5160617" y="956588"/>
                  <a:pt x="5163657" y="956588"/>
                </a:cubicBezTo>
                <a:cubicBezTo>
                  <a:pt x="5172777" y="956588"/>
                  <a:pt x="5184939" y="956588"/>
                  <a:pt x="5197099" y="956588"/>
                </a:cubicBezTo>
                <a:cubicBezTo>
                  <a:pt x="5197099" y="898220"/>
                  <a:pt x="5197099" y="839852"/>
                  <a:pt x="5197099" y="781484"/>
                </a:cubicBezTo>
                <a:cubicBezTo>
                  <a:pt x="5197119" y="781479"/>
                  <a:pt x="5198419" y="781233"/>
                  <a:pt x="5282219" y="765270"/>
                </a:cubicBezTo>
                <a:cubicBezTo>
                  <a:pt x="5282219" y="765281"/>
                  <a:pt x="5282219" y="765392"/>
                  <a:pt x="5282219" y="766892"/>
                </a:cubicBezTo>
                <a:lnTo>
                  <a:pt x="5282219" y="778241"/>
                </a:lnTo>
                <a:cubicBezTo>
                  <a:pt x="5282245" y="778241"/>
                  <a:pt x="5283211" y="778241"/>
                  <a:pt x="5321739" y="778241"/>
                </a:cubicBezTo>
                <a:cubicBezTo>
                  <a:pt x="5321739" y="778274"/>
                  <a:pt x="5321739" y="781830"/>
                  <a:pt x="5321739" y="1160876"/>
                </a:cubicBezTo>
                <a:cubicBezTo>
                  <a:pt x="5330859" y="1160876"/>
                  <a:pt x="5343019" y="1160876"/>
                  <a:pt x="5355181" y="1160876"/>
                </a:cubicBezTo>
                <a:cubicBezTo>
                  <a:pt x="5355181" y="1157633"/>
                  <a:pt x="5355181" y="1157633"/>
                  <a:pt x="5355181" y="1154390"/>
                </a:cubicBezTo>
                <a:cubicBezTo>
                  <a:pt x="5361259" y="1154390"/>
                  <a:pt x="5367339" y="1154390"/>
                  <a:pt x="5373421" y="1154390"/>
                </a:cubicBezTo>
                <a:cubicBezTo>
                  <a:pt x="5373421" y="1157633"/>
                  <a:pt x="5373421" y="1157633"/>
                  <a:pt x="5373421" y="1160876"/>
                </a:cubicBezTo>
                <a:cubicBezTo>
                  <a:pt x="5385581" y="1160876"/>
                  <a:pt x="5397739" y="1160876"/>
                  <a:pt x="5409901" y="1160876"/>
                </a:cubicBezTo>
                <a:cubicBezTo>
                  <a:pt x="5409901" y="1154390"/>
                  <a:pt x="5409901" y="1147905"/>
                  <a:pt x="5409901" y="1141419"/>
                </a:cubicBezTo>
                <a:cubicBezTo>
                  <a:pt x="5425101" y="1141419"/>
                  <a:pt x="5440301" y="1141419"/>
                  <a:pt x="5452461" y="1141419"/>
                </a:cubicBezTo>
                <a:cubicBezTo>
                  <a:pt x="5458541" y="1134933"/>
                  <a:pt x="5464623" y="1134933"/>
                  <a:pt x="5470701" y="1134933"/>
                </a:cubicBezTo>
                <a:cubicBezTo>
                  <a:pt x="5479821" y="1141419"/>
                  <a:pt x="5491983" y="1141419"/>
                  <a:pt x="5501103" y="1141419"/>
                </a:cubicBezTo>
                <a:cubicBezTo>
                  <a:pt x="5501103" y="1131692"/>
                  <a:pt x="5501103" y="1125206"/>
                  <a:pt x="5501103" y="1115478"/>
                </a:cubicBezTo>
                <a:lnTo>
                  <a:pt x="5513263" y="1115478"/>
                </a:lnTo>
                <a:cubicBezTo>
                  <a:pt x="5513263" y="1108992"/>
                  <a:pt x="5513263" y="1102508"/>
                  <a:pt x="5513263" y="1096022"/>
                </a:cubicBezTo>
                <a:cubicBezTo>
                  <a:pt x="5540623" y="1096022"/>
                  <a:pt x="5571023" y="1096022"/>
                  <a:pt x="5598383" y="1096022"/>
                </a:cubicBezTo>
                <a:cubicBezTo>
                  <a:pt x="5598383" y="1079808"/>
                  <a:pt x="5598383" y="1066838"/>
                  <a:pt x="5598383" y="1050624"/>
                </a:cubicBezTo>
                <a:cubicBezTo>
                  <a:pt x="5607503" y="1050624"/>
                  <a:pt x="5616623" y="1050624"/>
                  <a:pt x="5625743" y="1050624"/>
                </a:cubicBezTo>
                <a:cubicBezTo>
                  <a:pt x="5625743" y="1047381"/>
                  <a:pt x="5625743" y="1044140"/>
                  <a:pt x="5625743" y="1040897"/>
                </a:cubicBezTo>
                <a:cubicBezTo>
                  <a:pt x="5631823" y="1040897"/>
                  <a:pt x="5637903" y="1040897"/>
                  <a:pt x="5643983" y="1040897"/>
                </a:cubicBezTo>
                <a:cubicBezTo>
                  <a:pt x="5643983" y="1044140"/>
                  <a:pt x="5643983" y="1047381"/>
                  <a:pt x="5643983" y="1050624"/>
                </a:cubicBezTo>
                <a:cubicBezTo>
                  <a:pt x="5653103" y="1050624"/>
                  <a:pt x="5659183" y="1050624"/>
                  <a:pt x="5668303" y="1050624"/>
                </a:cubicBezTo>
                <a:cubicBezTo>
                  <a:pt x="5668303" y="1073324"/>
                  <a:pt x="5668303" y="1099265"/>
                  <a:pt x="5668303" y="1125206"/>
                </a:cubicBezTo>
                <a:cubicBezTo>
                  <a:pt x="5683503" y="1125206"/>
                  <a:pt x="5701745" y="1125206"/>
                  <a:pt x="5716945" y="1125206"/>
                </a:cubicBezTo>
                <a:cubicBezTo>
                  <a:pt x="5716945" y="1112235"/>
                  <a:pt x="5716945" y="1099265"/>
                  <a:pt x="5716945" y="1086294"/>
                </a:cubicBezTo>
                <a:cubicBezTo>
                  <a:pt x="5735185" y="1086294"/>
                  <a:pt x="5756465" y="1086294"/>
                  <a:pt x="5774705" y="1086294"/>
                </a:cubicBezTo>
                <a:cubicBezTo>
                  <a:pt x="5774705" y="1070081"/>
                  <a:pt x="5774705" y="1057110"/>
                  <a:pt x="5774705" y="1040897"/>
                </a:cubicBezTo>
                <a:cubicBezTo>
                  <a:pt x="5799027" y="1040897"/>
                  <a:pt x="5823345" y="1040897"/>
                  <a:pt x="5847667" y="1040897"/>
                </a:cubicBezTo>
                <a:cubicBezTo>
                  <a:pt x="5847667" y="1040940"/>
                  <a:pt x="5847667" y="1043603"/>
                  <a:pt x="5847667" y="1207631"/>
                </a:cubicBezTo>
                <a:lnTo>
                  <a:pt x="5847667" y="1228299"/>
                </a:lnTo>
                <a:lnTo>
                  <a:pt x="5946479" y="1228299"/>
                </a:lnTo>
                <a:lnTo>
                  <a:pt x="5946479" y="1386957"/>
                </a:lnTo>
                <a:lnTo>
                  <a:pt x="5946479" y="1421828"/>
                </a:lnTo>
                <a:lnTo>
                  <a:pt x="5968919" y="1421828"/>
                </a:lnTo>
                <a:cubicBezTo>
                  <a:pt x="5968919" y="1421828"/>
                  <a:pt x="5968919" y="1421828"/>
                  <a:pt x="5968919" y="1420085"/>
                </a:cubicBezTo>
                <a:lnTo>
                  <a:pt x="5968919" y="1407881"/>
                </a:lnTo>
                <a:cubicBezTo>
                  <a:pt x="5968919" y="1407881"/>
                  <a:pt x="5968919" y="1407881"/>
                  <a:pt x="6035789" y="1407881"/>
                </a:cubicBezTo>
                <a:cubicBezTo>
                  <a:pt x="6035789" y="1407881"/>
                  <a:pt x="6035789" y="1407881"/>
                  <a:pt x="6035789" y="1439262"/>
                </a:cubicBezTo>
                <a:cubicBezTo>
                  <a:pt x="6035789" y="1439262"/>
                  <a:pt x="6035789" y="1439262"/>
                  <a:pt x="6039131" y="1441007"/>
                </a:cubicBezTo>
                <a:lnTo>
                  <a:pt x="6062537" y="1453211"/>
                </a:lnTo>
                <a:cubicBezTo>
                  <a:pt x="6062537" y="1453211"/>
                  <a:pt x="6062537" y="1453211"/>
                  <a:pt x="6062537" y="1498541"/>
                </a:cubicBezTo>
                <a:cubicBezTo>
                  <a:pt x="6062537" y="1498541"/>
                  <a:pt x="6062537" y="1498541"/>
                  <a:pt x="6064627" y="1499414"/>
                </a:cubicBezTo>
                <a:lnTo>
                  <a:pt x="6079255" y="1505516"/>
                </a:lnTo>
                <a:cubicBezTo>
                  <a:pt x="6079255" y="1505516"/>
                  <a:pt x="6079255" y="1505516"/>
                  <a:pt x="6079255" y="1503773"/>
                </a:cubicBezTo>
                <a:lnTo>
                  <a:pt x="6079255" y="1491567"/>
                </a:lnTo>
                <a:cubicBezTo>
                  <a:pt x="6079255" y="1491567"/>
                  <a:pt x="6079255" y="1491567"/>
                  <a:pt x="6080927" y="1491567"/>
                </a:cubicBezTo>
                <a:lnTo>
                  <a:pt x="6092629" y="1491567"/>
                </a:lnTo>
                <a:cubicBezTo>
                  <a:pt x="6092629" y="1491567"/>
                  <a:pt x="6092629" y="1491567"/>
                  <a:pt x="6092629" y="1490259"/>
                </a:cubicBezTo>
                <a:lnTo>
                  <a:pt x="6092629" y="1481106"/>
                </a:lnTo>
                <a:cubicBezTo>
                  <a:pt x="6092629" y="1481106"/>
                  <a:pt x="6092629" y="1481106"/>
                  <a:pt x="6090957" y="1481106"/>
                </a:cubicBezTo>
                <a:lnTo>
                  <a:pt x="6079255" y="1481106"/>
                </a:lnTo>
                <a:cubicBezTo>
                  <a:pt x="6079255" y="1481106"/>
                  <a:pt x="6079255" y="1481106"/>
                  <a:pt x="6079255" y="1479363"/>
                </a:cubicBezTo>
                <a:lnTo>
                  <a:pt x="6079255" y="1467159"/>
                </a:lnTo>
                <a:cubicBezTo>
                  <a:pt x="6079255" y="1467159"/>
                  <a:pt x="6079255" y="1467159"/>
                  <a:pt x="6080927" y="1467159"/>
                </a:cubicBezTo>
                <a:lnTo>
                  <a:pt x="6092629" y="1467159"/>
                </a:lnTo>
                <a:cubicBezTo>
                  <a:pt x="6092629" y="1467159"/>
                  <a:pt x="6092629" y="1467159"/>
                  <a:pt x="6092629" y="1465415"/>
                </a:cubicBezTo>
                <a:lnTo>
                  <a:pt x="6092629" y="1453211"/>
                </a:lnTo>
                <a:cubicBezTo>
                  <a:pt x="6092629" y="1453211"/>
                  <a:pt x="6092629" y="1453211"/>
                  <a:pt x="6090957" y="1453211"/>
                </a:cubicBezTo>
                <a:lnTo>
                  <a:pt x="6079255" y="1453211"/>
                </a:lnTo>
                <a:cubicBezTo>
                  <a:pt x="6079255" y="1453211"/>
                  <a:pt x="6079255" y="1453211"/>
                  <a:pt x="6079255" y="1451468"/>
                </a:cubicBezTo>
                <a:lnTo>
                  <a:pt x="6079255" y="1439262"/>
                </a:lnTo>
                <a:cubicBezTo>
                  <a:pt x="6079255" y="1439262"/>
                  <a:pt x="6079255" y="1439262"/>
                  <a:pt x="6080927" y="1439262"/>
                </a:cubicBezTo>
                <a:lnTo>
                  <a:pt x="6092629" y="1439262"/>
                </a:lnTo>
                <a:cubicBezTo>
                  <a:pt x="6092629" y="1439262"/>
                  <a:pt x="6092629" y="1439262"/>
                  <a:pt x="6092629" y="1437956"/>
                </a:cubicBezTo>
                <a:lnTo>
                  <a:pt x="6092629" y="1428803"/>
                </a:lnTo>
                <a:cubicBezTo>
                  <a:pt x="6092629" y="1428803"/>
                  <a:pt x="6092629" y="1428803"/>
                  <a:pt x="6090957" y="1428803"/>
                </a:cubicBezTo>
                <a:lnTo>
                  <a:pt x="6079255" y="1428803"/>
                </a:lnTo>
                <a:cubicBezTo>
                  <a:pt x="6079255" y="1428803"/>
                  <a:pt x="6079255" y="1428803"/>
                  <a:pt x="6079255" y="1427058"/>
                </a:cubicBezTo>
                <a:lnTo>
                  <a:pt x="6079255" y="1414854"/>
                </a:lnTo>
                <a:cubicBezTo>
                  <a:pt x="6079255" y="1414854"/>
                  <a:pt x="6079255" y="1414854"/>
                  <a:pt x="6080927" y="1414854"/>
                </a:cubicBezTo>
                <a:lnTo>
                  <a:pt x="6092629" y="1414854"/>
                </a:lnTo>
                <a:cubicBezTo>
                  <a:pt x="6092629" y="1414854"/>
                  <a:pt x="6092629" y="1414854"/>
                  <a:pt x="6092629" y="1413111"/>
                </a:cubicBezTo>
                <a:lnTo>
                  <a:pt x="6092629" y="1400906"/>
                </a:lnTo>
                <a:cubicBezTo>
                  <a:pt x="6092629" y="1400906"/>
                  <a:pt x="6092629" y="1400906"/>
                  <a:pt x="6090957" y="1400906"/>
                </a:cubicBezTo>
                <a:lnTo>
                  <a:pt x="6079255" y="1400906"/>
                </a:lnTo>
                <a:cubicBezTo>
                  <a:pt x="6079255" y="1400906"/>
                  <a:pt x="6079255" y="1400906"/>
                  <a:pt x="6079255" y="1399599"/>
                </a:cubicBezTo>
                <a:lnTo>
                  <a:pt x="6079255" y="1390445"/>
                </a:lnTo>
                <a:cubicBezTo>
                  <a:pt x="6079255" y="1390445"/>
                  <a:pt x="6079255" y="1390445"/>
                  <a:pt x="6080927" y="1390445"/>
                </a:cubicBezTo>
                <a:lnTo>
                  <a:pt x="6092629" y="1390445"/>
                </a:lnTo>
                <a:cubicBezTo>
                  <a:pt x="6092629" y="1390445"/>
                  <a:pt x="6092629" y="1390445"/>
                  <a:pt x="6092629" y="1388702"/>
                </a:cubicBezTo>
                <a:lnTo>
                  <a:pt x="6092629" y="1376498"/>
                </a:lnTo>
                <a:cubicBezTo>
                  <a:pt x="6092629" y="1376498"/>
                  <a:pt x="6092629" y="1376498"/>
                  <a:pt x="6090957" y="1376498"/>
                </a:cubicBezTo>
                <a:lnTo>
                  <a:pt x="6079255" y="1376498"/>
                </a:lnTo>
                <a:cubicBezTo>
                  <a:pt x="6079255" y="1376498"/>
                  <a:pt x="6079255" y="1376498"/>
                  <a:pt x="6079255" y="1374755"/>
                </a:cubicBezTo>
                <a:lnTo>
                  <a:pt x="6079255" y="1362549"/>
                </a:lnTo>
                <a:cubicBezTo>
                  <a:pt x="6079255" y="1362549"/>
                  <a:pt x="6079255" y="1362549"/>
                  <a:pt x="6080927" y="1362549"/>
                </a:cubicBezTo>
                <a:lnTo>
                  <a:pt x="6092629" y="1362549"/>
                </a:lnTo>
                <a:cubicBezTo>
                  <a:pt x="6092629" y="1362549"/>
                  <a:pt x="6092629" y="1362549"/>
                  <a:pt x="6092629" y="1360806"/>
                </a:cubicBezTo>
                <a:lnTo>
                  <a:pt x="6092629" y="1348602"/>
                </a:lnTo>
                <a:cubicBezTo>
                  <a:pt x="6092629" y="1348602"/>
                  <a:pt x="6092629" y="1348602"/>
                  <a:pt x="6090957" y="1348602"/>
                </a:cubicBezTo>
                <a:lnTo>
                  <a:pt x="6079255" y="1348602"/>
                </a:lnTo>
                <a:cubicBezTo>
                  <a:pt x="6079255" y="1348602"/>
                  <a:pt x="6079255" y="1348602"/>
                  <a:pt x="6079255" y="1347294"/>
                </a:cubicBezTo>
                <a:lnTo>
                  <a:pt x="6079255" y="1338141"/>
                </a:lnTo>
                <a:cubicBezTo>
                  <a:pt x="6079255" y="1338141"/>
                  <a:pt x="6079255" y="1338141"/>
                  <a:pt x="6080927" y="1338141"/>
                </a:cubicBezTo>
                <a:lnTo>
                  <a:pt x="6092629" y="1338141"/>
                </a:lnTo>
                <a:cubicBezTo>
                  <a:pt x="6092629" y="1338141"/>
                  <a:pt x="6092629" y="1338141"/>
                  <a:pt x="6092629" y="1336397"/>
                </a:cubicBezTo>
                <a:lnTo>
                  <a:pt x="6092629" y="1324193"/>
                </a:lnTo>
                <a:cubicBezTo>
                  <a:pt x="6092629" y="1324193"/>
                  <a:pt x="6092629" y="1324193"/>
                  <a:pt x="6090957" y="1324193"/>
                </a:cubicBezTo>
                <a:lnTo>
                  <a:pt x="6079255" y="1324193"/>
                </a:lnTo>
                <a:cubicBezTo>
                  <a:pt x="6079255" y="1324193"/>
                  <a:pt x="6079255" y="1324193"/>
                  <a:pt x="6079255" y="1322450"/>
                </a:cubicBezTo>
                <a:lnTo>
                  <a:pt x="6079255" y="1310244"/>
                </a:lnTo>
                <a:cubicBezTo>
                  <a:pt x="6079255" y="1310244"/>
                  <a:pt x="6079255" y="1310244"/>
                  <a:pt x="6080927" y="1310244"/>
                </a:cubicBezTo>
                <a:lnTo>
                  <a:pt x="6092629" y="1310244"/>
                </a:lnTo>
                <a:cubicBezTo>
                  <a:pt x="6092629" y="1310244"/>
                  <a:pt x="6092629" y="1310244"/>
                  <a:pt x="6092629" y="1308938"/>
                </a:cubicBezTo>
                <a:lnTo>
                  <a:pt x="6092629" y="1299785"/>
                </a:lnTo>
                <a:cubicBezTo>
                  <a:pt x="6092629" y="1299785"/>
                  <a:pt x="6092629" y="1299785"/>
                  <a:pt x="6090957" y="1299785"/>
                </a:cubicBezTo>
                <a:lnTo>
                  <a:pt x="6079255" y="1299785"/>
                </a:lnTo>
                <a:cubicBezTo>
                  <a:pt x="6079255" y="1299785"/>
                  <a:pt x="6079255" y="1299785"/>
                  <a:pt x="6079255" y="1298040"/>
                </a:cubicBezTo>
                <a:lnTo>
                  <a:pt x="6079255" y="1285836"/>
                </a:lnTo>
                <a:cubicBezTo>
                  <a:pt x="6079255" y="1285836"/>
                  <a:pt x="6079255" y="1285836"/>
                  <a:pt x="6080927" y="1285836"/>
                </a:cubicBezTo>
                <a:lnTo>
                  <a:pt x="6092629" y="1285836"/>
                </a:lnTo>
                <a:cubicBezTo>
                  <a:pt x="6092629" y="1285836"/>
                  <a:pt x="6092629" y="1285836"/>
                  <a:pt x="6092629" y="1284093"/>
                </a:cubicBezTo>
                <a:lnTo>
                  <a:pt x="6092629" y="1271888"/>
                </a:lnTo>
                <a:cubicBezTo>
                  <a:pt x="6092629" y="1271888"/>
                  <a:pt x="6092629" y="1271888"/>
                  <a:pt x="6090957" y="1271888"/>
                </a:cubicBezTo>
                <a:lnTo>
                  <a:pt x="6079255" y="1271888"/>
                </a:lnTo>
                <a:cubicBezTo>
                  <a:pt x="6079255" y="1271888"/>
                  <a:pt x="6079255" y="1271888"/>
                  <a:pt x="6079255" y="1270145"/>
                </a:cubicBezTo>
                <a:lnTo>
                  <a:pt x="6079255" y="1257941"/>
                </a:lnTo>
                <a:cubicBezTo>
                  <a:pt x="6079255" y="1257941"/>
                  <a:pt x="6079255" y="1257941"/>
                  <a:pt x="6080927" y="1257941"/>
                </a:cubicBezTo>
                <a:lnTo>
                  <a:pt x="6092629" y="1257941"/>
                </a:lnTo>
                <a:cubicBezTo>
                  <a:pt x="6092629" y="1257941"/>
                  <a:pt x="6092629" y="1257941"/>
                  <a:pt x="6092629" y="1256633"/>
                </a:cubicBezTo>
                <a:lnTo>
                  <a:pt x="6092629" y="1247480"/>
                </a:lnTo>
                <a:cubicBezTo>
                  <a:pt x="6092629" y="1247480"/>
                  <a:pt x="6092629" y="1247480"/>
                  <a:pt x="6090957" y="1247480"/>
                </a:cubicBezTo>
                <a:lnTo>
                  <a:pt x="6079255" y="1247480"/>
                </a:lnTo>
                <a:cubicBezTo>
                  <a:pt x="6079255" y="1247480"/>
                  <a:pt x="6079255" y="1247480"/>
                  <a:pt x="6079255" y="1245737"/>
                </a:cubicBezTo>
                <a:lnTo>
                  <a:pt x="6079255" y="1233531"/>
                </a:lnTo>
                <a:cubicBezTo>
                  <a:pt x="6079255" y="1233531"/>
                  <a:pt x="6079255" y="1233531"/>
                  <a:pt x="6080927" y="1233531"/>
                </a:cubicBezTo>
                <a:lnTo>
                  <a:pt x="6092629" y="1233531"/>
                </a:lnTo>
                <a:cubicBezTo>
                  <a:pt x="6092629" y="1233531"/>
                  <a:pt x="6092629" y="1233531"/>
                  <a:pt x="6092629" y="1231788"/>
                </a:cubicBezTo>
                <a:lnTo>
                  <a:pt x="6092629" y="1219584"/>
                </a:lnTo>
                <a:cubicBezTo>
                  <a:pt x="6092629" y="1219584"/>
                  <a:pt x="6092629" y="1219584"/>
                  <a:pt x="6090957" y="1219584"/>
                </a:cubicBezTo>
                <a:lnTo>
                  <a:pt x="6079255" y="1219584"/>
                </a:lnTo>
                <a:cubicBezTo>
                  <a:pt x="6079255" y="1219584"/>
                  <a:pt x="6079255" y="1219584"/>
                  <a:pt x="6079255" y="1217840"/>
                </a:cubicBezTo>
                <a:lnTo>
                  <a:pt x="6079255" y="1205636"/>
                </a:lnTo>
                <a:cubicBezTo>
                  <a:pt x="6079255" y="1205636"/>
                  <a:pt x="6079255" y="1205636"/>
                  <a:pt x="6080927" y="1205636"/>
                </a:cubicBezTo>
                <a:lnTo>
                  <a:pt x="6092629" y="1205636"/>
                </a:lnTo>
                <a:cubicBezTo>
                  <a:pt x="6092629" y="1205636"/>
                  <a:pt x="6092629" y="1205636"/>
                  <a:pt x="6092629" y="1204328"/>
                </a:cubicBezTo>
                <a:lnTo>
                  <a:pt x="6092629" y="1195175"/>
                </a:lnTo>
                <a:cubicBezTo>
                  <a:pt x="6092629" y="1195175"/>
                  <a:pt x="6092629" y="1195175"/>
                  <a:pt x="6090957" y="1195175"/>
                </a:cubicBezTo>
                <a:lnTo>
                  <a:pt x="6079255" y="1195175"/>
                </a:lnTo>
                <a:cubicBezTo>
                  <a:pt x="6079255" y="1195175"/>
                  <a:pt x="6079255" y="1195175"/>
                  <a:pt x="6079255" y="1193432"/>
                </a:cubicBezTo>
                <a:lnTo>
                  <a:pt x="6079255" y="1181226"/>
                </a:lnTo>
                <a:cubicBezTo>
                  <a:pt x="6079255" y="1181226"/>
                  <a:pt x="6079255" y="1181226"/>
                  <a:pt x="6080927" y="1181226"/>
                </a:cubicBezTo>
                <a:lnTo>
                  <a:pt x="6092629" y="1181226"/>
                </a:lnTo>
                <a:cubicBezTo>
                  <a:pt x="6092629" y="1181226"/>
                  <a:pt x="6092629" y="1181226"/>
                  <a:pt x="6090957" y="1178612"/>
                </a:cubicBezTo>
                <a:lnTo>
                  <a:pt x="6079255" y="1160306"/>
                </a:lnTo>
                <a:cubicBezTo>
                  <a:pt x="6079255" y="1160306"/>
                  <a:pt x="6079255" y="1160306"/>
                  <a:pt x="6079255" y="1104513"/>
                </a:cubicBezTo>
                <a:cubicBezTo>
                  <a:pt x="6079255" y="1104513"/>
                  <a:pt x="6079255" y="1104513"/>
                  <a:pt x="6303271" y="1104513"/>
                </a:cubicBezTo>
                <a:cubicBezTo>
                  <a:pt x="6303271" y="1104513"/>
                  <a:pt x="6303271" y="1104513"/>
                  <a:pt x="6323331" y="1135896"/>
                </a:cubicBezTo>
                <a:cubicBezTo>
                  <a:pt x="6323331" y="1135896"/>
                  <a:pt x="6323331" y="1135896"/>
                  <a:pt x="6323331" y="1205636"/>
                </a:cubicBezTo>
                <a:cubicBezTo>
                  <a:pt x="6323331" y="1205636"/>
                  <a:pt x="6323331" y="1205636"/>
                  <a:pt x="6321659" y="1205636"/>
                </a:cubicBezTo>
                <a:lnTo>
                  <a:pt x="6309957" y="1205636"/>
                </a:lnTo>
                <a:cubicBezTo>
                  <a:pt x="6309957" y="1205636"/>
                  <a:pt x="6309957" y="1205636"/>
                  <a:pt x="6309957" y="1207379"/>
                </a:cubicBezTo>
                <a:lnTo>
                  <a:pt x="6309957" y="1219584"/>
                </a:lnTo>
                <a:cubicBezTo>
                  <a:pt x="6309957" y="1219584"/>
                  <a:pt x="6309957" y="1219584"/>
                  <a:pt x="6311629" y="1219584"/>
                </a:cubicBezTo>
                <a:lnTo>
                  <a:pt x="6323331" y="1219584"/>
                </a:lnTo>
                <a:cubicBezTo>
                  <a:pt x="6323331" y="1219584"/>
                  <a:pt x="6323331" y="1219584"/>
                  <a:pt x="6323331" y="1221327"/>
                </a:cubicBezTo>
                <a:lnTo>
                  <a:pt x="6323331" y="1233531"/>
                </a:lnTo>
                <a:cubicBezTo>
                  <a:pt x="6323331" y="1233531"/>
                  <a:pt x="6323331" y="1233531"/>
                  <a:pt x="6321659" y="1233531"/>
                </a:cubicBezTo>
                <a:lnTo>
                  <a:pt x="6309957" y="1233531"/>
                </a:lnTo>
                <a:cubicBezTo>
                  <a:pt x="6309957" y="1233531"/>
                  <a:pt x="6309957" y="1233531"/>
                  <a:pt x="6309957" y="1235274"/>
                </a:cubicBezTo>
                <a:lnTo>
                  <a:pt x="6309957" y="1247480"/>
                </a:lnTo>
                <a:cubicBezTo>
                  <a:pt x="6309957" y="1247480"/>
                  <a:pt x="6309957" y="1247480"/>
                  <a:pt x="6311629" y="1247480"/>
                </a:cubicBezTo>
                <a:lnTo>
                  <a:pt x="6323331" y="1247480"/>
                </a:lnTo>
                <a:cubicBezTo>
                  <a:pt x="6323331" y="1247480"/>
                  <a:pt x="6323331" y="1247480"/>
                  <a:pt x="6323331" y="1248788"/>
                </a:cubicBezTo>
                <a:lnTo>
                  <a:pt x="6323331" y="1257941"/>
                </a:lnTo>
                <a:cubicBezTo>
                  <a:pt x="6323331" y="1257941"/>
                  <a:pt x="6323331" y="1257941"/>
                  <a:pt x="6321659" y="1257941"/>
                </a:cubicBezTo>
                <a:lnTo>
                  <a:pt x="6309957" y="1257941"/>
                </a:lnTo>
                <a:cubicBezTo>
                  <a:pt x="6309957" y="1257941"/>
                  <a:pt x="6309957" y="1257941"/>
                  <a:pt x="6309957" y="1259684"/>
                </a:cubicBezTo>
                <a:lnTo>
                  <a:pt x="6309957" y="1271888"/>
                </a:lnTo>
                <a:cubicBezTo>
                  <a:pt x="6309957" y="1271888"/>
                  <a:pt x="6309957" y="1271888"/>
                  <a:pt x="6311629" y="1271888"/>
                </a:cubicBezTo>
                <a:lnTo>
                  <a:pt x="6323331" y="1271888"/>
                </a:lnTo>
                <a:cubicBezTo>
                  <a:pt x="6323331" y="1271888"/>
                  <a:pt x="6323331" y="1271888"/>
                  <a:pt x="6323331" y="1273632"/>
                </a:cubicBezTo>
                <a:lnTo>
                  <a:pt x="6323331" y="1285836"/>
                </a:lnTo>
                <a:cubicBezTo>
                  <a:pt x="6323331" y="1285836"/>
                  <a:pt x="6323331" y="1285836"/>
                  <a:pt x="6321659" y="1285836"/>
                </a:cubicBezTo>
                <a:lnTo>
                  <a:pt x="6309957" y="1285836"/>
                </a:lnTo>
                <a:cubicBezTo>
                  <a:pt x="6309957" y="1285836"/>
                  <a:pt x="6309957" y="1285836"/>
                  <a:pt x="6309957" y="1287579"/>
                </a:cubicBezTo>
                <a:lnTo>
                  <a:pt x="6309957" y="1299785"/>
                </a:lnTo>
                <a:cubicBezTo>
                  <a:pt x="6309957" y="1299785"/>
                  <a:pt x="6309957" y="1299785"/>
                  <a:pt x="6311629" y="1299785"/>
                </a:cubicBezTo>
                <a:lnTo>
                  <a:pt x="6323331" y="1299785"/>
                </a:lnTo>
                <a:cubicBezTo>
                  <a:pt x="6323331" y="1299785"/>
                  <a:pt x="6323331" y="1299785"/>
                  <a:pt x="6323331" y="1301091"/>
                </a:cubicBezTo>
                <a:lnTo>
                  <a:pt x="6323331" y="1310244"/>
                </a:lnTo>
                <a:cubicBezTo>
                  <a:pt x="6323331" y="1310244"/>
                  <a:pt x="6323331" y="1310244"/>
                  <a:pt x="6321659" y="1310244"/>
                </a:cubicBezTo>
                <a:lnTo>
                  <a:pt x="6309957" y="1310244"/>
                </a:lnTo>
                <a:cubicBezTo>
                  <a:pt x="6309957" y="1310244"/>
                  <a:pt x="6309957" y="1310244"/>
                  <a:pt x="6309957" y="1311989"/>
                </a:cubicBezTo>
                <a:lnTo>
                  <a:pt x="6309957" y="1324193"/>
                </a:lnTo>
                <a:cubicBezTo>
                  <a:pt x="6309957" y="1324193"/>
                  <a:pt x="6309957" y="1324193"/>
                  <a:pt x="6311629" y="1324193"/>
                </a:cubicBezTo>
                <a:lnTo>
                  <a:pt x="6323331" y="1324193"/>
                </a:lnTo>
                <a:cubicBezTo>
                  <a:pt x="6323331" y="1324193"/>
                  <a:pt x="6323331" y="1324193"/>
                  <a:pt x="6323331" y="1325936"/>
                </a:cubicBezTo>
                <a:lnTo>
                  <a:pt x="6323331" y="1338141"/>
                </a:lnTo>
                <a:cubicBezTo>
                  <a:pt x="6323331" y="1338141"/>
                  <a:pt x="6323331" y="1338141"/>
                  <a:pt x="6321659" y="1338141"/>
                </a:cubicBezTo>
                <a:lnTo>
                  <a:pt x="6309957" y="1338141"/>
                </a:lnTo>
                <a:cubicBezTo>
                  <a:pt x="6309957" y="1338141"/>
                  <a:pt x="6309957" y="1338141"/>
                  <a:pt x="6309957" y="1339448"/>
                </a:cubicBezTo>
                <a:lnTo>
                  <a:pt x="6309957" y="1348602"/>
                </a:lnTo>
                <a:cubicBezTo>
                  <a:pt x="6309957" y="1348602"/>
                  <a:pt x="6309957" y="1348602"/>
                  <a:pt x="6311629" y="1348602"/>
                </a:cubicBezTo>
                <a:lnTo>
                  <a:pt x="6323331" y="1348602"/>
                </a:lnTo>
                <a:cubicBezTo>
                  <a:pt x="6323331" y="1348602"/>
                  <a:pt x="6323331" y="1348602"/>
                  <a:pt x="6323331" y="1350345"/>
                </a:cubicBezTo>
                <a:lnTo>
                  <a:pt x="6323331" y="1362549"/>
                </a:lnTo>
                <a:cubicBezTo>
                  <a:pt x="6323331" y="1362549"/>
                  <a:pt x="6323331" y="1362549"/>
                  <a:pt x="6321659" y="1362549"/>
                </a:cubicBezTo>
                <a:lnTo>
                  <a:pt x="6309957" y="1362549"/>
                </a:lnTo>
                <a:cubicBezTo>
                  <a:pt x="6309957" y="1362549"/>
                  <a:pt x="6309957" y="1362549"/>
                  <a:pt x="6309957" y="1364292"/>
                </a:cubicBezTo>
                <a:lnTo>
                  <a:pt x="6309957" y="1376498"/>
                </a:lnTo>
                <a:cubicBezTo>
                  <a:pt x="6309957" y="1376498"/>
                  <a:pt x="6309957" y="1376498"/>
                  <a:pt x="6311629" y="1376498"/>
                </a:cubicBezTo>
                <a:lnTo>
                  <a:pt x="6323331" y="1376498"/>
                </a:lnTo>
                <a:cubicBezTo>
                  <a:pt x="6323331" y="1376498"/>
                  <a:pt x="6323331" y="1376498"/>
                  <a:pt x="6323331" y="1378241"/>
                </a:cubicBezTo>
                <a:lnTo>
                  <a:pt x="6323331" y="1390445"/>
                </a:lnTo>
                <a:cubicBezTo>
                  <a:pt x="6323331" y="1390445"/>
                  <a:pt x="6323331" y="1390445"/>
                  <a:pt x="6321659" y="1390445"/>
                </a:cubicBezTo>
                <a:lnTo>
                  <a:pt x="6309957" y="1390445"/>
                </a:lnTo>
                <a:cubicBezTo>
                  <a:pt x="6309957" y="1390445"/>
                  <a:pt x="6309957" y="1390445"/>
                  <a:pt x="6309957" y="1391753"/>
                </a:cubicBezTo>
                <a:lnTo>
                  <a:pt x="6309957" y="1400906"/>
                </a:lnTo>
                <a:cubicBezTo>
                  <a:pt x="6309957" y="1400906"/>
                  <a:pt x="6309957" y="1400906"/>
                  <a:pt x="6311629" y="1400906"/>
                </a:cubicBezTo>
                <a:lnTo>
                  <a:pt x="6323331" y="1400906"/>
                </a:lnTo>
                <a:cubicBezTo>
                  <a:pt x="6323331" y="1400906"/>
                  <a:pt x="6323331" y="1400906"/>
                  <a:pt x="6323331" y="1402650"/>
                </a:cubicBezTo>
                <a:lnTo>
                  <a:pt x="6323331" y="1414854"/>
                </a:lnTo>
                <a:cubicBezTo>
                  <a:pt x="6323331" y="1414854"/>
                  <a:pt x="6323331" y="1414854"/>
                  <a:pt x="6321659" y="1414854"/>
                </a:cubicBezTo>
                <a:lnTo>
                  <a:pt x="6309957" y="1414854"/>
                </a:lnTo>
                <a:cubicBezTo>
                  <a:pt x="6309957" y="1414854"/>
                  <a:pt x="6309957" y="1414854"/>
                  <a:pt x="6309957" y="1416597"/>
                </a:cubicBezTo>
                <a:lnTo>
                  <a:pt x="6309957" y="1428803"/>
                </a:lnTo>
                <a:cubicBezTo>
                  <a:pt x="6309957" y="1428803"/>
                  <a:pt x="6309957" y="1428803"/>
                  <a:pt x="6311629" y="1428803"/>
                </a:cubicBezTo>
                <a:lnTo>
                  <a:pt x="6323331" y="1428803"/>
                </a:lnTo>
                <a:cubicBezTo>
                  <a:pt x="6323331" y="1428803"/>
                  <a:pt x="6323331" y="1428803"/>
                  <a:pt x="6323331" y="1430109"/>
                </a:cubicBezTo>
                <a:lnTo>
                  <a:pt x="6323331" y="1439262"/>
                </a:lnTo>
                <a:cubicBezTo>
                  <a:pt x="6323331" y="1439262"/>
                  <a:pt x="6323331" y="1439262"/>
                  <a:pt x="6321659" y="1439262"/>
                </a:cubicBezTo>
                <a:lnTo>
                  <a:pt x="6309957" y="1439262"/>
                </a:lnTo>
                <a:cubicBezTo>
                  <a:pt x="6309957" y="1439262"/>
                  <a:pt x="6309957" y="1439262"/>
                  <a:pt x="6309957" y="1441007"/>
                </a:cubicBezTo>
                <a:lnTo>
                  <a:pt x="6309957" y="1453211"/>
                </a:lnTo>
                <a:cubicBezTo>
                  <a:pt x="6309957" y="1453211"/>
                  <a:pt x="6309957" y="1453211"/>
                  <a:pt x="6311629" y="1453211"/>
                </a:cubicBezTo>
                <a:lnTo>
                  <a:pt x="6323331" y="1453211"/>
                </a:lnTo>
                <a:cubicBezTo>
                  <a:pt x="6323331" y="1453211"/>
                  <a:pt x="6323331" y="1453211"/>
                  <a:pt x="6323331" y="1454954"/>
                </a:cubicBezTo>
                <a:lnTo>
                  <a:pt x="6323331" y="1467159"/>
                </a:lnTo>
                <a:cubicBezTo>
                  <a:pt x="6323331" y="1467159"/>
                  <a:pt x="6323331" y="1467159"/>
                  <a:pt x="6321659" y="1467159"/>
                </a:cubicBezTo>
                <a:lnTo>
                  <a:pt x="6309957" y="1467159"/>
                </a:lnTo>
                <a:cubicBezTo>
                  <a:pt x="6309957" y="1467159"/>
                  <a:pt x="6309957" y="1467159"/>
                  <a:pt x="6309957" y="1468902"/>
                </a:cubicBezTo>
                <a:lnTo>
                  <a:pt x="6309957" y="1481106"/>
                </a:lnTo>
                <a:cubicBezTo>
                  <a:pt x="6309957" y="1481106"/>
                  <a:pt x="6309957" y="1481106"/>
                  <a:pt x="6311629" y="1481106"/>
                </a:cubicBezTo>
                <a:lnTo>
                  <a:pt x="6323331" y="1481106"/>
                </a:lnTo>
                <a:cubicBezTo>
                  <a:pt x="6323331" y="1481106"/>
                  <a:pt x="6323331" y="1481106"/>
                  <a:pt x="6323331" y="1482414"/>
                </a:cubicBezTo>
                <a:lnTo>
                  <a:pt x="6323331" y="1491567"/>
                </a:lnTo>
                <a:cubicBezTo>
                  <a:pt x="6323331" y="1491567"/>
                  <a:pt x="6323331" y="1491567"/>
                  <a:pt x="6321659" y="1491567"/>
                </a:cubicBezTo>
                <a:lnTo>
                  <a:pt x="6309957" y="1491567"/>
                </a:lnTo>
                <a:cubicBezTo>
                  <a:pt x="6309957" y="1491567"/>
                  <a:pt x="6309957" y="1491567"/>
                  <a:pt x="6309957" y="1493310"/>
                </a:cubicBezTo>
                <a:lnTo>
                  <a:pt x="6309957" y="1505516"/>
                </a:lnTo>
                <a:cubicBezTo>
                  <a:pt x="6309957" y="1505516"/>
                  <a:pt x="6309957" y="1505516"/>
                  <a:pt x="6346735" y="1536899"/>
                </a:cubicBezTo>
                <a:cubicBezTo>
                  <a:pt x="6346735" y="1543872"/>
                  <a:pt x="6346735" y="1543872"/>
                  <a:pt x="6345065" y="1543872"/>
                </a:cubicBezTo>
                <a:lnTo>
                  <a:pt x="6333361" y="1543872"/>
                </a:lnTo>
                <a:cubicBezTo>
                  <a:pt x="6333361" y="1543872"/>
                  <a:pt x="6333361" y="1543872"/>
                  <a:pt x="6333361" y="1582229"/>
                </a:cubicBezTo>
                <a:cubicBezTo>
                  <a:pt x="6333361" y="1582229"/>
                  <a:pt x="6333361" y="1582229"/>
                  <a:pt x="6335035" y="1582229"/>
                </a:cubicBezTo>
                <a:lnTo>
                  <a:pt x="6346735" y="1582229"/>
                </a:lnTo>
                <a:cubicBezTo>
                  <a:pt x="6346735" y="1582229"/>
                  <a:pt x="6346735" y="1582229"/>
                  <a:pt x="6346735" y="1580049"/>
                </a:cubicBezTo>
                <a:lnTo>
                  <a:pt x="6346735" y="1564794"/>
                </a:lnTo>
                <a:cubicBezTo>
                  <a:pt x="6346735" y="1564794"/>
                  <a:pt x="6346735" y="1564794"/>
                  <a:pt x="6348407" y="1563923"/>
                </a:cubicBezTo>
                <a:lnTo>
                  <a:pt x="6360109" y="1557821"/>
                </a:lnTo>
                <a:cubicBezTo>
                  <a:pt x="6360109" y="1557821"/>
                  <a:pt x="6360109" y="1557821"/>
                  <a:pt x="6363035" y="1557821"/>
                </a:cubicBezTo>
                <a:lnTo>
                  <a:pt x="6383515" y="1557821"/>
                </a:lnTo>
                <a:cubicBezTo>
                  <a:pt x="6383515" y="1557821"/>
                  <a:pt x="6383515" y="1557821"/>
                  <a:pt x="6383515" y="1559564"/>
                </a:cubicBezTo>
                <a:lnTo>
                  <a:pt x="6383515" y="1571768"/>
                </a:lnTo>
                <a:cubicBezTo>
                  <a:pt x="6383515" y="1571768"/>
                  <a:pt x="6383515" y="1571768"/>
                  <a:pt x="6386023" y="1571768"/>
                </a:cubicBezTo>
                <a:lnTo>
                  <a:pt x="6403577" y="1571768"/>
                </a:lnTo>
                <a:cubicBezTo>
                  <a:pt x="6403577" y="1578741"/>
                  <a:pt x="6403577" y="1578741"/>
                  <a:pt x="6405247" y="1578741"/>
                </a:cubicBezTo>
                <a:lnTo>
                  <a:pt x="6416951" y="1578741"/>
                </a:lnTo>
                <a:cubicBezTo>
                  <a:pt x="6416951" y="1578741"/>
                  <a:pt x="6416951" y="1578741"/>
                  <a:pt x="6453729" y="1627559"/>
                </a:cubicBezTo>
                <a:cubicBezTo>
                  <a:pt x="6453729" y="1627559"/>
                  <a:pt x="6453729" y="1627559"/>
                  <a:pt x="6453729" y="1679864"/>
                </a:cubicBezTo>
                <a:cubicBezTo>
                  <a:pt x="6453729" y="1679864"/>
                  <a:pt x="6453729" y="1679864"/>
                  <a:pt x="6455399" y="1679864"/>
                </a:cubicBezTo>
                <a:lnTo>
                  <a:pt x="6467103" y="1679864"/>
                </a:lnTo>
                <a:cubicBezTo>
                  <a:pt x="6467103" y="1679864"/>
                  <a:pt x="6467103" y="1679864"/>
                  <a:pt x="6467103" y="1676813"/>
                </a:cubicBezTo>
                <a:lnTo>
                  <a:pt x="6467103" y="1655456"/>
                </a:lnTo>
                <a:cubicBezTo>
                  <a:pt x="6467103" y="1655456"/>
                  <a:pt x="6467103" y="1655456"/>
                  <a:pt x="6468357" y="1655456"/>
                </a:cubicBezTo>
                <a:lnTo>
                  <a:pt x="6477133" y="1655456"/>
                </a:lnTo>
                <a:cubicBezTo>
                  <a:pt x="6477133" y="1655456"/>
                  <a:pt x="6477133" y="1655456"/>
                  <a:pt x="6477133" y="1657199"/>
                </a:cubicBezTo>
                <a:lnTo>
                  <a:pt x="6477133" y="1669403"/>
                </a:lnTo>
                <a:cubicBezTo>
                  <a:pt x="6490507" y="1672891"/>
                  <a:pt x="6490507" y="1672891"/>
                  <a:pt x="6490507" y="1596177"/>
                </a:cubicBezTo>
                <a:cubicBezTo>
                  <a:pt x="6490507" y="1596177"/>
                  <a:pt x="6490507" y="1596177"/>
                  <a:pt x="6547347" y="1596177"/>
                </a:cubicBezTo>
                <a:cubicBezTo>
                  <a:pt x="6547347" y="1596177"/>
                  <a:pt x="6547347" y="1596177"/>
                  <a:pt x="6547347" y="1484594"/>
                </a:cubicBezTo>
                <a:cubicBezTo>
                  <a:pt x="6547347" y="1484594"/>
                  <a:pt x="6547347" y="1484594"/>
                  <a:pt x="6600843" y="1484594"/>
                </a:cubicBezTo>
                <a:cubicBezTo>
                  <a:pt x="6600843" y="1484594"/>
                  <a:pt x="6600843" y="1484594"/>
                  <a:pt x="6600843" y="1483286"/>
                </a:cubicBezTo>
                <a:lnTo>
                  <a:pt x="6600843" y="1474133"/>
                </a:lnTo>
                <a:cubicBezTo>
                  <a:pt x="6600843" y="1474133"/>
                  <a:pt x="6600843" y="1474133"/>
                  <a:pt x="6634279" y="1474133"/>
                </a:cubicBezTo>
                <a:cubicBezTo>
                  <a:pt x="6634279" y="1474133"/>
                  <a:pt x="6634279" y="1474133"/>
                  <a:pt x="6634279" y="1414854"/>
                </a:cubicBezTo>
                <a:cubicBezTo>
                  <a:pt x="6627591" y="1414854"/>
                  <a:pt x="6627591" y="1414854"/>
                  <a:pt x="6627591" y="1412238"/>
                </a:cubicBezTo>
                <a:lnTo>
                  <a:pt x="6627591" y="1393932"/>
                </a:lnTo>
                <a:lnTo>
                  <a:pt x="6634279" y="1397420"/>
                </a:lnTo>
                <a:cubicBezTo>
                  <a:pt x="6634279" y="1397420"/>
                  <a:pt x="6634279" y="1397420"/>
                  <a:pt x="6640967" y="1362549"/>
                </a:cubicBezTo>
                <a:cubicBezTo>
                  <a:pt x="6640967" y="1362549"/>
                  <a:pt x="6640967" y="1362549"/>
                  <a:pt x="6647653" y="1397420"/>
                </a:cubicBezTo>
                <a:cubicBezTo>
                  <a:pt x="6650997" y="1393932"/>
                  <a:pt x="6650997" y="1393932"/>
                  <a:pt x="6651415" y="1392624"/>
                </a:cubicBezTo>
                <a:lnTo>
                  <a:pt x="6654341" y="1383471"/>
                </a:lnTo>
                <a:cubicBezTo>
                  <a:pt x="6654341" y="1383471"/>
                  <a:pt x="6654341" y="1383471"/>
                  <a:pt x="6655175" y="1381728"/>
                </a:cubicBezTo>
                <a:lnTo>
                  <a:pt x="6661027" y="1369523"/>
                </a:lnTo>
                <a:cubicBezTo>
                  <a:pt x="6661027" y="1369523"/>
                  <a:pt x="6661027" y="1369523"/>
                  <a:pt x="6661863" y="1367780"/>
                </a:cubicBezTo>
                <a:lnTo>
                  <a:pt x="6667715" y="1355576"/>
                </a:lnTo>
                <a:cubicBezTo>
                  <a:pt x="6667715" y="1355576"/>
                  <a:pt x="6667715" y="1355576"/>
                  <a:pt x="6669803" y="1354268"/>
                </a:cubicBezTo>
                <a:lnTo>
                  <a:pt x="6684431" y="1345115"/>
                </a:lnTo>
                <a:cubicBezTo>
                  <a:pt x="6684431" y="1345115"/>
                  <a:pt x="6684431" y="1345115"/>
                  <a:pt x="6686939" y="1343372"/>
                </a:cubicBezTo>
                <a:lnTo>
                  <a:pt x="6704493" y="1331166"/>
                </a:lnTo>
                <a:cubicBezTo>
                  <a:pt x="6704493" y="1331166"/>
                  <a:pt x="6704493" y="1331166"/>
                  <a:pt x="6705747" y="1329423"/>
                </a:cubicBezTo>
                <a:lnTo>
                  <a:pt x="6714523" y="1317219"/>
                </a:lnTo>
                <a:cubicBezTo>
                  <a:pt x="6714523" y="1317219"/>
                  <a:pt x="6714523" y="1317219"/>
                  <a:pt x="6715359" y="1314168"/>
                </a:cubicBezTo>
                <a:lnTo>
                  <a:pt x="6721211" y="1292810"/>
                </a:lnTo>
                <a:cubicBezTo>
                  <a:pt x="6721211" y="1292810"/>
                  <a:pt x="6721211" y="1292810"/>
                  <a:pt x="6722047" y="1295861"/>
                </a:cubicBezTo>
                <a:lnTo>
                  <a:pt x="6727897" y="1317219"/>
                </a:lnTo>
                <a:cubicBezTo>
                  <a:pt x="6727897" y="1317219"/>
                  <a:pt x="6727897" y="1317219"/>
                  <a:pt x="6728733" y="1318526"/>
                </a:cubicBezTo>
                <a:lnTo>
                  <a:pt x="6734585" y="1327680"/>
                </a:lnTo>
                <a:cubicBezTo>
                  <a:pt x="6734585" y="1327680"/>
                  <a:pt x="6734585" y="1327680"/>
                  <a:pt x="6736675" y="1329423"/>
                </a:cubicBezTo>
                <a:lnTo>
                  <a:pt x="6751303" y="1341627"/>
                </a:lnTo>
                <a:cubicBezTo>
                  <a:pt x="6751303" y="1341627"/>
                  <a:pt x="6751303" y="1341627"/>
                  <a:pt x="6752975" y="1343372"/>
                </a:cubicBezTo>
                <a:lnTo>
                  <a:pt x="6764675" y="1355576"/>
                </a:lnTo>
                <a:cubicBezTo>
                  <a:pt x="6764675" y="1355576"/>
                  <a:pt x="6764675" y="1355576"/>
                  <a:pt x="6766349" y="1357319"/>
                </a:cubicBezTo>
                <a:lnTo>
                  <a:pt x="6778051" y="1369523"/>
                </a:lnTo>
                <a:cubicBezTo>
                  <a:pt x="6778051" y="1369523"/>
                  <a:pt x="6778051" y="1369523"/>
                  <a:pt x="6778469" y="1371267"/>
                </a:cubicBezTo>
                <a:lnTo>
                  <a:pt x="6781393" y="1383471"/>
                </a:lnTo>
                <a:cubicBezTo>
                  <a:pt x="6781393" y="1383471"/>
                  <a:pt x="6781393" y="1383471"/>
                  <a:pt x="6781811" y="1385214"/>
                </a:cubicBezTo>
                <a:lnTo>
                  <a:pt x="6784737" y="1397420"/>
                </a:lnTo>
                <a:cubicBezTo>
                  <a:pt x="6791423" y="1397420"/>
                  <a:pt x="6791423" y="1397420"/>
                  <a:pt x="6794767" y="1362549"/>
                </a:cubicBezTo>
                <a:cubicBezTo>
                  <a:pt x="6794767" y="1362549"/>
                  <a:pt x="6794767" y="1362549"/>
                  <a:pt x="6801455" y="1397420"/>
                </a:cubicBezTo>
                <a:cubicBezTo>
                  <a:pt x="6808141" y="1397420"/>
                  <a:pt x="6808141" y="1397420"/>
                  <a:pt x="6808141" y="1400034"/>
                </a:cubicBezTo>
                <a:lnTo>
                  <a:pt x="6808141" y="1418342"/>
                </a:lnTo>
                <a:cubicBezTo>
                  <a:pt x="6801455" y="1418342"/>
                  <a:pt x="6801455" y="1418342"/>
                  <a:pt x="6801455" y="1467159"/>
                </a:cubicBezTo>
                <a:cubicBezTo>
                  <a:pt x="6801455" y="1467159"/>
                  <a:pt x="6801455" y="1467159"/>
                  <a:pt x="6803127" y="1467159"/>
                </a:cubicBezTo>
                <a:lnTo>
                  <a:pt x="6814829" y="1467159"/>
                </a:lnTo>
                <a:cubicBezTo>
                  <a:pt x="6814829" y="1474133"/>
                  <a:pt x="6814829" y="1474133"/>
                  <a:pt x="6816083" y="1474133"/>
                </a:cubicBezTo>
                <a:lnTo>
                  <a:pt x="6824859" y="1474133"/>
                </a:lnTo>
                <a:cubicBezTo>
                  <a:pt x="6824859" y="1474133"/>
                  <a:pt x="6824859" y="1474133"/>
                  <a:pt x="6824859" y="1472390"/>
                </a:cubicBezTo>
                <a:lnTo>
                  <a:pt x="6824859" y="1460184"/>
                </a:lnTo>
                <a:cubicBezTo>
                  <a:pt x="6824859" y="1460184"/>
                  <a:pt x="6824859" y="1460184"/>
                  <a:pt x="6828203" y="1460184"/>
                </a:cubicBezTo>
                <a:lnTo>
                  <a:pt x="6851607" y="1460184"/>
                </a:lnTo>
                <a:cubicBezTo>
                  <a:pt x="6851607" y="1460184"/>
                  <a:pt x="6851607" y="1460184"/>
                  <a:pt x="6851607" y="1457133"/>
                </a:cubicBezTo>
                <a:lnTo>
                  <a:pt x="6851607" y="1435776"/>
                </a:lnTo>
                <a:cubicBezTo>
                  <a:pt x="6851607" y="1435776"/>
                  <a:pt x="6851607" y="1435776"/>
                  <a:pt x="6908447" y="1435776"/>
                </a:cubicBezTo>
                <a:cubicBezTo>
                  <a:pt x="6908447" y="1435776"/>
                  <a:pt x="6908447" y="1435776"/>
                  <a:pt x="6908447" y="1437956"/>
                </a:cubicBezTo>
                <a:lnTo>
                  <a:pt x="6908447" y="1453211"/>
                </a:lnTo>
                <a:cubicBezTo>
                  <a:pt x="6908447" y="1453211"/>
                  <a:pt x="6908447" y="1453211"/>
                  <a:pt x="6938539" y="1453211"/>
                </a:cubicBezTo>
                <a:cubicBezTo>
                  <a:pt x="6938539" y="1453211"/>
                  <a:pt x="6938539" y="1453211"/>
                  <a:pt x="6938539" y="1456698"/>
                </a:cubicBezTo>
                <a:lnTo>
                  <a:pt x="6938539" y="1481106"/>
                </a:lnTo>
                <a:cubicBezTo>
                  <a:pt x="6931853" y="1481106"/>
                  <a:pt x="6931853" y="1481106"/>
                  <a:pt x="6931853" y="1482414"/>
                </a:cubicBezTo>
                <a:lnTo>
                  <a:pt x="6931853" y="1491567"/>
                </a:lnTo>
                <a:cubicBezTo>
                  <a:pt x="6938539" y="1491567"/>
                  <a:pt x="6938539" y="1491567"/>
                  <a:pt x="6938539" y="1494183"/>
                </a:cubicBezTo>
                <a:lnTo>
                  <a:pt x="6938539" y="1512489"/>
                </a:lnTo>
                <a:lnTo>
                  <a:pt x="6931853" y="1519463"/>
                </a:lnTo>
                <a:cubicBezTo>
                  <a:pt x="6931853" y="1519463"/>
                  <a:pt x="6931853" y="1519463"/>
                  <a:pt x="6931853" y="1603151"/>
                </a:cubicBezTo>
                <a:cubicBezTo>
                  <a:pt x="6931853" y="1603151"/>
                  <a:pt x="6931853" y="1603151"/>
                  <a:pt x="6934777" y="1603151"/>
                </a:cubicBezTo>
                <a:lnTo>
                  <a:pt x="6955257" y="1603151"/>
                </a:lnTo>
                <a:cubicBezTo>
                  <a:pt x="6955257" y="1610124"/>
                  <a:pt x="6955257" y="1610124"/>
                  <a:pt x="6957763" y="1610124"/>
                </a:cubicBezTo>
                <a:lnTo>
                  <a:pt x="6975319" y="1610124"/>
                </a:lnTo>
                <a:cubicBezTo>
                  <a:pt x="6975319" y="1610124"/>
                  <a:pt x="6975319" y="1610124"/>
                  <a:pt x="6975319" y="1613175"/>
                </a:cubicBezTo>
                <a:lnTo>
                  <a:pt x="6975319" y="1634534"/>
                </a:lnTo>
                <a:cubicBezTo>
                  <a:pt x="6975319" y="1634534"/>
                  <a:pt x="6975319" y="1634534"/>
                  <a:pt x="6977827" y="1634534"/>
                </a:cubicBezTo>
                <a:lnTo>
                  <a:pt x="6995379" y="1634534"/>
                </a:lnTo>
                <a:cubicBezTo>
                  <a:pt x="6995379" y="1634534"/>
                  <a:pt x="6995379" y="1634534"/>
                  <a:pt x="6995379" y="1631483"/>
                </a:cubicBezTo>
                <a:lnTo>
                  <a:pt x="6995379" y="1610124"/>
                </a:lnTo>
                <a:cubicBezTo>
                  <a:pt x="6995379" y="1610124"/>
                  <a:pt x="6995379" y="1610124"/>
                  <a:pt x="6998303" y="1608381"/>
                </a:cubicBezTo>
                <a:lnTo>
                  <a:pt x="7018783" y="1596177"/>
                </a:lnTo>
                <a:cubicBezTo>
                  <a:pt x="7018783" y="1596177"/>
                  <a:pt x="7018783" y="1596177"/>
                  <a:pt x="7018783" y="1564794"/>
                </a:cubicBezTo>
                <a:cubicBezTo>
                  <a:pt x="7012097" y="1564794"/>
                  <a:pt x="7012097" y="1564794"/>
                  <a:pt x="7012097" y="1529924"/>
                </a:cubicBezTo>
                <a:cubicBezTo>
                  <a:pt x="7012097" y="1529924"/>
                  <a:pt x="7012097" y="1529924"/>
                  <a:pt x="7013767" y="1529924"/>
                </a:cubicBezTo>
                <a:lnTo>
                  <a:pt x="7025471" y="1529924"/>
                </a:lnTo>
                <a:cubicBezTo>
                  <a:pt x="7025471" y="1526438"/>
                  <a:pt x="7025471" y="1526438"/>
                  <a:pt x="7055563" y="1526438"/>
                </a:cubicBezTo>
                <a:cubicBezTo>
                  <a:pt x="7055563" y="1526438"/>
                  <a:pt x="7055563" y="1526438"/>
                  <a:pt x="7055563" y="1524693"/>
                </a:cubicBezTo>
                <a:lnTo>
                  <a:pt x="7055563" y="1512489"/>
                </a:lnTo>
                <a:cubicBezTo>
                  <a:pt x="7055563" y="1512489"/>
                  <a:pt x="7055563" y="1512489"/>
                  <a:pt x="7058071" y="1512489"/>
                </a:cubicBezTo>
                <a:lnTo>
                  <a:pt x="7075623" y="1512489"/>
                </a:lnTo>
                <a:cubicBezTo>
                  <a:pt x="7075623" y="1512489"/>
                  <a:pt x="7075623" y="1512489"/>
                  <a:pt x="7075623" y="1338141"/>
                </a:cubicBezTo>
                <a:cubicBezTo>
                  <a:pt x="7075623" y="1338141"/>
                  <a:pt x="7075623" y="1338141"/>
                  <a:pt x="7077295" y="1338141"/>
                </a:cubicBezTo>
                <a:lnTo>
                  <a:pt x="7088997" y="1338141"/>
                </a:lnTo>
                <a:cubicBezTo>
                  <a:pt x="7088997" y="1338141"/>
                  <a:pt x="7088997" y="1338141"/>
                  <a:pt x="7088997" y="1334654"/>
                </a:cubicBezTo>
                <a:lnTo>
                  <a:pt x="7088997" y="1310244"/>
                </a:lnTo>
                <a:cubicBezTo>
                  <a:pt x="7092341" y="1310244"/>
                  <a:pt x="7092341" y="1310244"/>
                  <a:pt x="7092341" y="1240505"/>
                </a:cubicBezTo>
                <a:cubicBezTo>
                  <a:pt x="7092341" y="1240505"/>
                  <a:pt x="7092341" y="1240505"/>
                  <a:pt x="7094013" y="1240505"/>
                </a:cubicBezTo>
                <a:lnTo>
                  <a:pt x="7105715" y="1240505"/>
                </a:lnTo>
                <a:cubicBezTo>
                  <a:pt x="7105715" y="1240505"/>
                  <a:pt x="7105715" y="1240505"/>
                  <a:pt x="7105715" y="1242249"/>
                </a:cubicBezTo>
                <a:lnTo>
                  <a:pt x="7105715" y="1254453"/>
                </a:lnTo>
                <a:cubicBezTo>
                  <a:pt x="7112401" y="1254453"/>
                  <a:pt x="7112401" y="1254453"/>
                  <a:pt x="7112401" y="1250966"/>
                </a:cubicBezTo>
                <a:lnTo>
                  <a:pt x="7112401" y="1226558"/>
                </a:lnTo>
                <a:cubicBezTo>
                  <a:pt x="7112401" y="1226558"/>
                  <a:pt x="7112401" y="1226558"/>
                  <a:pt x="7114491" y="1225686"/>
                </a:cubicBezTo>
                <a:lnTo>
                  <a:pt x="7129119" y="1219584"/>
                </a:lnTo>
                <a:cubicBezTo>
                  <a:pt x="7129119" y="1219584"/>
                  <a:pt x="7129119" y="1219584"/>
                  <a:pt x="7130791" y="1220456"/>
                </a:cubicBezTo>
                <a:lnTo>
                  <a:pt x="7142493" y="1226558"/>
                </a:lnTo>
                <a:cubicBezTo>
                  <a:pt x="7142493" y="1226558"/>
                  <a:pt x="7142493" y="1226558"/>
                  <a:pt x="7145001" y="1226558"/>
                </a:cubicBezTo>
                <a:lnTo>
                  <a:pt x="7162555" y="1226558"/>
                </a:lnTo>
                <a:cubicBezTo>
                  <a:pt x="7162555" y="1226558"/>
                  <a:pt x="7162555" y="1226558"/>
                  <a:pt x="7162555" y="1181226"/>
                </a:cubicBezTo>
                <a:cubicBezTo>
                  <a:pt x="7162555" y="1181226"/>
                  <a:pt x="7162555" y="1181226"/>
                  <a:pt x="7164227" y="1181226"/>
                </a:cubicBezTo>
                <a:lnTo>
                  <a:pt x="7175927" y="1181226"/>
                </a:lnTo>
                <a:cubicBezTo>
                  <a:pt x="7175927" y="1188201"/>
                  <a:pt x="7175927" y="1188201"/>
                  <a:pt x="7178017" y="1188201"/>
                </a:cubicBezTo>
                <a:lnTo>
                  <a:pt x="7192647" y="1188201"/>
                </a:lnTo>
                <a:cubicBezTo>
                  <a:pt x="7192647" y="1181226"/>
                  <a:pt x="7192647" y="1181226"/>
                  <a:pt x="7194319" y="1181226"/>
                </a:cubicBezTo>
                <a:lnTo>
                  <a:pt x="7206021" y="1181226"/>
                </a:lnTo>
                <a:cubicBezTo>
                  <a:pt x="7206021" y="1181226"/>
                  <a:pt x="7206021" y="1181226"/>
                  <a:pt x="7206021" y="1233531"/>
                </a:cubicBezTo>
                <a:cubicBezTo>
                  <a:pt x="7206021" y="1233531"/>
                  <a:pt x="7206021" y="1233531"/>
                  <a:pt x="7208111" y="1235274"/>
                </a:cubicBezTo>
                <a:lnTo>
                  <a:pt x="7222739" y="1247480"/>
                </a:lnTo>
                <a:cubicBezTo>
                  <a:pt x="7219395" y="1257941"/>
                  <a:pt x="7219395" y="1257941"/>
                  <a:pt x="7256173" y="1257941"/>
                </a:cubicBezTo>
                <a:cubicBezTo>
                  <a:pt x="7256173" y="1257941"/>
                  <a:pt x="7256173" y="1257941"/>
                  <a:pt x="7256173" y="1255761"/>
                </a:cubicBezTo>
                <a:lnTo>
                  <a:pt x="7256173" y="1240505"/>
                </a:lnTo>
                <a:cubicBezTo>
                  <a:pt x="7256173" y="1240505"/>
                  <a:pt x="7256173" y="1240505"/>
                  <a:pt x="7299639" y="1226558"/>
                </a:cubicBezTo>
                <a:cubicBezTo>
                  <a:pt x="7299639" y="1226558"/>
                  <a:pt x="7299639" y="1226558"/>
                  <a:pt x="7299639" y="1224815"/>
                </a:cubicBezTo>
                <a:lnTo>
                  <a:pt x="7299639" y="1212609"/>
                </a:lnTo>
                <a:cubicBezTo>
                  <a:pt x="7299639" y="1212609"/>
                  <a:pt x="7299639" y="1212609"/>
                  <a:pt x="7300893" y="1212609"/>
                </a:cubicBezTo>
                <a:lnTo>
                  <a:pt x="7309669" y="1212609"/>
                </a:lnTo>
                <a:cubicBezTo>
                  <a:pt x="7309669" y="1212609"/>
                  <a:pt x="7309669" y="1212609"/>
                  <a:pt x="7309669" y="1211303"/>
                </a:cubicBezTo>
                <a:lnTo>
                  <a:pt x="7309669" y="1202148"/>
                </a:lnTo>
                <a:cubicBezTo>
                  <a:pt x="7309669" y="1202148"/>
                  <a:pt x="7309669" y="1202148"/>
                  <a:pt x="7313013" y="1202148"/>
                </a:cubicBezTo>
                <a:lnTo>
                  <a:pt x="7336417" y="1202148"/>
                </a:lnTo>
                <a:cubicBezTo>
                  <a:pt x="7336417" y="1202148"/>
                  <a:pt x="7336417" y="1202148"/>
                  <a:pt x="7336417" y="1203456"/>
                </a:cubicBezTo>
                <a:lnTo>
                  <a:pt x="7336417" y="1212609"/>
                </a:lnTo>
                <a:cubicBezTo>
                  <a:pt x="7336417" y="1212609"/>
                  <a:pt x="7336417" y="1212609"/>
                  <a:pt x="7338925" y="1212609"/>
                </a:cubicBezTo>
                <a:lnTo>
                  <a:pt x="7356479" y="1212609"/>
                </a:lnTo>
                <a:cubicBezTo>
                  <a:pt x="7356479" y="1212609"/>
                  <a:pt x="7356479" y="1212609"/>
                  <a:pt x="7356479" y="1215225"/>
                </a:cubicBezTo>
                <a:lnTo>
                  <a:pt x="7356479" y="1233531"/>
                </a:lnTo>
                <a:cubicBezTo>
                  <a:pt x="7356479" y="1233531"/>
                  <a:pt x="7356479" y="1233531"/>
                  <a:pt x="7393257" y="1233531"/>
                </a:cubicBezTo>
                <a:cubicBezTo>
                  <a:pt x="7393257" y="1233531"/>
                  <a:pt x="7393257" y="1233531"/>
                  <a:pt x="7393257" y="1231788"/>
                </a:cubicBezTo>
                <a:lnTo>
                  <a:pt x="7393257" y="1219584"/>
                </a:lnTo>
                <a:cubicBezTo>
                  <a:pt x="7393257" y="1219584"/>
                  <a:pt x="7393257" y="1219584"/>
                  <a:pt x="7395347" y="1219584"/>
                </a:cubicBezTo>
                <a:lnTo>
                  <a:pt x="7409975" y="1219584"/>
                </a:lnTo>
                <a:cubicBezTo>
                  <a:pt x="7409975" y="1219584"/>
                  <a:pt x="7409975" y="1219584"/>
                  <a:pt x="7409975" y="1217840"/>
                </a:cubicBezTo>
                <a:lnTo>
                  <a:pt x="7409975" y="1205636"/>
                </a:lnTo>
                <a:cubicBezTo>
                  <a:pt x="7409975" y="1205636"/>
                  <a:pt x="7409975" y="1205636"/>
                  <a:pt x="7412483" y="1205636"/>
                </a:cubicBezTo>
                <a:lnTo>
                  <a:pt x="7430035" y="1205636"/>
                </a:lnTo>
                <a:cubicBezTo>
                  <a:pt x="7430035" y="1205636"/>
                  <a:pt x="7430035" y="1205636"/>
                  <a:pt x="7430035" y="1207379"/>
                </a:cubicBezTo>
                <a:lnTo>
                  <a:pt x="7430035" y="1219584"/>
                </a:lnTo>
                <a:cubicBezTo>
                  <a:pt x="7436723" y="1219584"/>
                  <a:pt x="7436723" y="1219584"/>
                  <a:pt x="7436723" y="1135896"/>
                </a:cubicBezTo>
                <a:cubicBezTo>
                  <a:pt x="7436723" y="1135896"/>
                  <a:pt x="7436723" y="1135896"/>
                  <a:pt x="7587181" y="1135896"/>
                </a:cubicBezTo>
                <a:cubicBezTo>
                  <a:pt x="7587181" y="1135896"/>
                  <a:pt x="7587181" y="1135896"/>
                  <a:pt x="7587181" y="1247480"/>
                </a:cubicBezTo>
                <a:cubicBezTo>
                  <a:pt x="7587181" y="1247480"/>
                  <a:pt x="7587181" y="1247480"/>
                  <a:pt x="7590525" y="1247480"/>
                </a:cubicBezTo>
                <a:lnTo>
                  <a:pt x="7613929" y="1247480"/>
                </a:lnTo>
                <a:cubicBezTo>
                  <a:pt x="7613929" y="1247480"/>
                  <a:pt x="7613929" y="1247480"/>
                  <a:pt x="7613929" y="1121948"/>
                </a:cubicBezTo>
                <a:cubicBezTo>
                  <a:pt x="7613929" y="1121948"/>
                  <a:pt x="7613929" y="1121948"/>
                  <a:pt x="7647365" y="1104513"/>
                </a:cubicBezTo>
                <a:cubicBezTo>
                  <a:pt x="7647365" y="1104513"/>
                  <a:pt x="7647365" y="1104513"/>
                  <a:pt x="7690831" y="1104513"/>
                </a:cubicBezTo>
                <a:cubicBezTo>
                  <a:pt x="7690831" y="1104513"/>
                  <a:pt x="7690831" y="1104513"/>
                  <a:pt x="7693757" y="1101899"/>
                </a:cubicBezTo>
                <a:lnTo>
                  <a:pt x="7714235" y="1083591"/>
                </a:lnTo>
                <a:cubicBezTo>
                  <a:pt x="7714235" y="1083591"/>
                  <a:pt x="7714235" y="1083591"/>
                  <a:pt x="7771075" y="1083591"/>
                </a:cubicBezTo>
                <a:cubicBezTo>
                  <a:pt x="7771075" y="1083591"/>
                  <a:pt x="7771075" y="1083591"/>
                  <a:pt x="7771075" y="1086207"/>
                </a:cubicBezTo>
                <a:lnTo>
                  <a:pt x="7771075" y="1104513"/>
                </a:lnTo>
                <a:cubicBezTo>
                  <a:pt x="7771075" y="1104513"/>
                  <a:pt x="7771075" y="1104513"/>
                  <a:pt x="7827915" y="1104513"/>
                </a:cubicBezTo>
                <a:cubicBezTo>
                  <a:pt x="7827915" y="1104513"/>
                  <a:pt x="7827915" y="1104513"/>
                  <a:pt x="7827915" y="1240505"/>
                </a:cubicBezTo>
                <a:cubicBezTo>
                  <a:pt x="7827915" y="1240505"/>
                  <a:pt x="7827915" y="1240505"/>
                  <a:pt x="7830005" y="1240505"/>
                </a:cubicBezTo>
                <a:lnTo>
                  <a:pt x="7844633" y="1240505"/>
                </a:lnTo>
                <a:cubicBezTo>
                  <a:pt x="7844633" y="1240505"/>
                  <a:pt x="7844633" y="1240505"/>
                  <a:pt x="7844633" y="1439262"/>
                </a:cubicBezTo>
                <a:cubicBezTo>
                  <a:pt x="7844633" y="1439262"/>
                  <a:pt x="7844633" y="1439262"/>
                  <a:pt x="7847975" y="1439262"/>
                </a:cubicBezTo>
                <a:lnTo>
                  <a:pt x="7871381" y="1439262"/>
                </a:lnTo>
                <a:cubicBezTo>
                  <a:pt x="7871381" y="1439262"/>
                  <a:pt x="7871381" y="1439262"/>
                  <a:pt x="7871381" y="1310244"/>
                </a:cubicBezTo>
                <a:cubicBezTo>
                  <a:pt x="7871381" y="1310244"/>
                  <a:pt x="7871381" y="1310244"/>
                  <a:pt x="7872635" y="1309373"/>
                </a:cubicBezTo>
                <a:lnTo>
                  <a:pt x="7881411" y="1303271"/>
                </a:lnTo>
                <a:cubicBezTo>
                  <a:pt x="7888099" y="1303271"/>
                  <a:pt x="7888099" y="1303271"/>
                  <a:pt x="7888099" y="1305014"/>
                </a:cubicBezTo>
                <a:lnTo>
                  <a:pt x="7888099" y="1317219"/>
                </a:lnTo>
                <a:cubicBezTo>
                  <a:pt x="7888099" y="1317219"/>
                  <a:pt x="7888099" y="1317219"/>
                  <a:pt x="7891441" y="1315475"/>
                </a:cubicBezTo>
                <a:lnTo>
                  <a:pt x="7914847" y="1303271"/>
                </a:lnTo>
                <a:cubicBezTo>
                  <a:pt x="7914847" y="1303271"/>
                  <a:pt x="7914847" y="1303271"/>
                  <a:pt x="7917773" y="1303271"/>
                </a:cubicBezTo>
                <a:lnTo>
                  <a:pt x="7938251" y="1303271"/>
                </a:lnTo>
                <a:cubicBezTo>
                  <a:pt x="7938251" y="1303271"/>
                  <a:pt x="7938251" y="1303271"/>
                  <a:pt x="7938251" y="1540385"/>
                </a:cubicBezTo>
                <a:cubicBezTo>
                  <a:pt x="7938251" y="1540385"/>
                  <a:pt x="7938251" y="1540385"/>
                  <a:pt x="7985061" y="1547360"/>
                </a:cubicBezTo>
                <a:cubicBezTo>
                  <a:pt x="7985061" y="1543872"/>
                  <a:pt x="7985061" y="1540385"/>
                  <a:pt x="7985061" y="1536899"/>
                </a:cubicBezTo>
                <a:cubicBezTo>
                  <a:pt x="8001779" y="1536899"/>
                  <a:pt x="8018495" y="1536899"/>
                  <a:pt x="8035213" y="1536899"/>
                </a:cubicBezTo>
                <a:cubicBezTo>
                  <a:pt x="8035213" y="1519463"/>
                  <a:pt x="8035213" y="1505516"/>
                  <a:pt x="8035213" y="1491567"/>
                </a:cubicBezTo>
                <a:lnTo>
                  <a:pt x="8048587" y="1491567"/>
                </a:lnTo>
                <a:cubicBezTo>
                  <a:pt x="8048587" y="1470645"/>
                  <a:pt x="8048587" y="1453211"/>
                  <a:pt x="8048587" y="1432289"/>
                </a:cubicBezTo>
                <a:cubicBezTo>
                  <a:pt x="8051931" y="1432289"/>
                  <a:pt x="8055275" y="1432289"/>
                  <a:pt x="8058619" y="1432289"/>
                </a:cubicBezTo>
                <a:cubicBezTo>
                  <a:pt x="8058619" y="1411367"/>
                  <a:pt x="8058619" y="1393932"/>
                  <a:pt x="8058619" y="1373010"/>
                </a:cubicBezTo>
                <a:cubicBezTo>
                  <a:pt x="8065305" y="1373010"/>
                  <a:pt x="8071991" y="1373010"/>
                  <a:pt x="8082023" y="1373010"/>
                </a:cubicBezTo>
                <a:cubicBezTo>
                  <a:pt x="8105427" y="1366037"/>
                  <a:pt x="8132175" y="1352088"/>
                  <a:pt x="8155579" y="1341627"/>
                </a:cubicBezTo>
                <a:cubicBezTo>
                  <a:pt x="8158923" y="1331166"/>
                  <a:pt x="8158923" y="1320705"/>
                  <a:pt x="8158923" y="1310244"/>
                </a:cubicBezTo>
                <a:cubicBezTo>
                  <a:pt x="8162267" y="1320705"/>
                  <a:pt x="8162267" y="1331166"/>
                  <a:pt x="8165611" y="1341627"/>
                </a:cubicBezTo>
                <a:cubicBezTo>
                  <a:pt x="8192359" y="1355576"/>
                  <a:pt x="8215763" y="1369523"/>
                  <a:pt x="8242511" y="1383471"/>
                </a:cubicBezTo>
                <a:cubicBezTo>
                  <a:pt x="8242511" y="1379993"/>
                  <a:pt x="8242511" y="1376516"/>
                  <a:pt x="8242511" y="1376498"/>
                </a:cubicBezTo>
                <a:cubicBezTo>
                  <a:pt x="8249197" y="1376498"/>
                  <a:pt x="8255887" y="1376498"/>
                  <a:pt x="8262573" y="1376498"/>
                </a:cubicBezTo>
                <a:cubicBezTo>
                  <a:pt x="8262573" y="1393932"/>
                  <a:pt x="8262573" y="1414854"/>
                  <a:pt x="8262573" y="1432289"/>
                </a:cubicBezTo>
                <a:cubicBezTo>
                  <a:pt x="8265917" y="1432289"/>
                  <a:pt x="8269259" y="1432289"/>
                  <a:pt x="8272603" y="1432289"/>
                </a:cubicBezTo>
                <a:cubicBezTo>
                  <a:pt x="8272603" y="1453211"/>
                  <a:pt x="8272603" y="1474133"/>
                  <a:pt x="8272603" y="1498541"/>
                </a:cubicBezTo>
                <a:cubicBezTo>
                  <a:pt x="8275947" y="1498541"/>
                  <a:pt x="8279291" y="1498541"/>
                  <a:pt x="8282635" y="1498541"/>
                </a:cubicBezTo>
                <a:cubicBezTo>
                  <a:pt x="8282635" y="1509002"/>
                  <a:pt x="8282635" y="1519463"/>
                  <a:pt x="8282635" y="1529924"/>
                </a:cubicBezTo>
                <a:cubicBezTo>
                  <a:pt x="8289321" y="1529924"/>
                  <a:pt x="8296007" y="1529924"/>
                  <a:pt x="8302695" y="1529924"/>
                </a:cubicBezTo>
                <a:cubicBezTo>
                  <a:pt x="8302695" y="1547360"/>
                  <a:pt x="8302695" y="1561307"/>
                  <a:pt x="8302695" y="1578741"/>
                </a:cubicBezTo>
                <a:cubicBezTo>
                  <a:pt x="8346161" y="1575255"/>
                  <a:pt x="8386283" y="1571768"/>
                  <a:pt x="8429747" y="1568280"/>
                </a:cubicBezTo>
                <a:cubicBezTo>
                  <a:pt x="8429747" y="1550846"/>
                  <a:pt x="8429747" y="1536899"/>
                  <a:pt x="8429747" y="1519463"/>
                </a:cubicBezTo>
                <a:cubicBezTo>
                  <a:pt x="8453153" y="1519463"/>
                  <a:pt x="8476557" y="1519463"/>
                  <a:pt x="8496619" y="1519463"/>
                </a:cubicBezTo>
                <a:cubicBezTo>
                  <a:pt x="8496619" y="1509002"/>
                  <a:pt x="8496619" y="1502028"/>
                  <a:pt x="8496619" y="1491567"/>
                </a:cubicBezTo>
                <a:cubicBezTo>
                  <a:pt x="8543429" y="1491567"/>
                  <a:pt x="8590237" y="1491567"/>
                  <a:pt x="8637047" y="1491567"/>
                </a:cubicBezTo>
                <a:cubicBezTo>
                  <a:pt x="8637047" y="1498541"/>
                  <a:pt x="8637047" y="1502028"/>
                  <a:pt x="8637047" y="1509002"/>
                </a:cubicBezTo>
                <a:cubicBezTo>
                  <a:pt x="8667139" y="1509002"/>
                  <a:pt x="8697229" y="1509002"/>
                  <a:pt x="8727321" y="1509002"/>
                </a:cubicBezTo>
                <a:cubicBezTo>
                  <a:pt x="8727321" y="1512489"/>
                  <a:pt x="8727321" y="1515977"/>
                  <a:pt x="8727321" y="1519463"/>
                </a:cubicBezTo>
                <a:cubicBezTo>
                  <a:pt x="8734007" y="1519463"/>
                  <a:pt x="8744039" y="1519463"/>
                  <a:pt x="8754069" y="1519463"/>
                </a:cubicBezTo>
                <a:cubicBezTo>
                  <a:pt x="8754069" y="1522950"/>
                  <a:pt x="8754069" y="1526438"/>
                  <a:pt x="8754069" y="1529924"/>
                </a:cubicBezTo>
                <a:cubicBezTo>
                  <a:pt x="8760755" y="1529924"/>
                  <a:pt x="8770787" y="1529924"/>
                  <a:pt x="8777473" y="1529924"/>
                </a:cubicBezTo>
                <a:cubicBezTo>
                  <a:pt x="8777473" y="1519920"/>
                  <a:pt x="8777473" y="1509917"/>
                  <a:pt x="8777473" y="1499913"/>
                </a:cubicBezTo>
                <a:lnTo>
                  <a:pt x="8882887" y="1682495"/>
                </a:lnTo>
                <a:lnTo>
                  <a:pt x="0" y="1682495"/>
                </a:lnTo>
                <a:lnTo>
                  <a:pt x="63077" y="1573241"/>
                </a:lnTo>
                <a:cubicBezTo>
                  <a:pt x="82889" y="1571585"/>
                  <a:pt x="102742" y="1569932"/>
                  <a:pt x="123345" y="1568279"/>
                </a:cubicBezTo>
                <a:cubicBezTo>
                  <a:pt x="123345" y="1550844"/>
                  <a:pt x="123345" y="1536897"/>
                  <a:pt x="123345" y="1519461"/>
                </a:cubicBezTo>
                <a:cubicBezTo>
                  <a:pt x="146749" y="1519461"/>
                  <a:pt x="170153" y="1519461"/>
                  <a:pt x="190215" y="1519461"/>
                </a:cubicBezTo>
                <a:cubicBezTo>
                  <a:pt x="190215" y="1509000"/>
                  <a:pt x="190215" y="1502027"/>
                  <a:pt x="190215" y="1491566"/>
                </a:cubicBezTo>
                <a:cubicBezTo>
                  <a:pt x="237025" y="1491566"/>
                  <a:pt x="283834" y="1491566"/>
                  <a:pt x="330643" y="1491566"/>
                </a:cubicBezTo>
                <a:cubicBezTo>
                  <a:pt x="330643" y="1498539"/>
                  <a:pt x="330643" y="1502027"/>
                  <a:pt x="330643" y="1509000"/>
                </a:cubicBezTo>
                <a:cubicBezTo>
                  <a:pt x="360735" y="1509000"/>
                  <a:pt x="390826" y="1509000"/>
                  <a:pt x="420917" y="1509000"/>
                </a:cubicBezTo>
                <a:cubicBezTo>
                  <a:pt x="420917" y="1512488"/>
                  <a:pt x="420917" y="1515975"/>
                  <a:pt x="420917" y="1519461"/>
                </a:cubicBezTo>
                <a:cubicBezTo>
                  <a:pt x="427605" y="1519461"/>
                  <a:pt x="437635" y="1519461"/>
                  <a:pt x="447665" y="1519461"/>
                </a:cubicBezTo>
                <a:cubicBezTo>
                  <a:pt x="447665" y="1522949"/>
                  <a:pt x="447665" y="1526436"/>
                  <a:pt x="447665" y="1529922"/>
                </a:cubicBezTo>
                <a:cubicBezTo>
                  <a:pt x="454353" y="1529922"/>
                  <a:pt x="464383" y="1529922"/>
                  <a:pt x="471070" y="1529922"/>
                </a:cubicBezTo>
                <a:cubicBezTo>
                  <a:pt x="471070" y="1477619"/>
                  <a:pt x="471070" y="1425314"/>
                  <a:pt x="471070" y="1373009"/>
                </a:cubicBezTo>
                <a:cubicBezTo>
                  <a:pt x="494475" y="1366035"/>
                  <a:pt x="517881" y="1359062"/>
                  <a:pt x="541285" y="1352087"/>
                </a:cubicBezTo>
                <a:cubicBezTo>
                  <a:pt x="584751" y="1352087"/>
                  <a:pt x="628216" y="1352087"/>
                  <a:pt x="671681" y="1352087"/>
                </a:cubicBezTo>
                <a:cubicBezTo>
                  <a:pt x="671681" y="1268400"/>
                  <a:pt x="671681" y="1184712"/>
                  <a:pt x="671681" y="1101026"/>
                </a:cubicBezTo>
                <a:cubicBezTo>
                  <a:pt x="681712" y="1094051"/>
                  <a:pt x="695086" y="1090565"/>
                  <a:pt x="708460" y="1083590"/>
                </a:cubicBezTo>
                <a:cubicBezTo>
                  <a:pt x="761956" y="1076616"/>
                  <a:pt x="815453" y="1066155"/>
                  <a:pt x="868949" y="1055694"/>
                </a:cubicBezTo>
                <a:cubicBezTo>
                  <a:pt x="889011" y="1062668"/>
                  <a:pt x="905728" y="1069643"/>
                  <a:pt x="925789" y="1073129"/>
                </a:cubicBezTo>
                <a:cubicBezTo>
                  <a:pt x="929133" y="1076616"/>
                  <a:pt x="932476" y="1080104"/>
                  <a:pt x="935819" y="1083590"/>
                </a:cubicBezTo>
                <a:cubicBezTo>
                  <a:pt x="935819" y="1240503"/>
                  <a:pt x="935819" y="1397418"/>
                  <a:pt x="935819" y="1550844"/>
                </a:cubicBezTo>
                <a:cubicBezTo>
                  <a:pt x="942507" y="1550844"/>
                  <a:pt x="949193" y="1550844"/>
                  <a:pt x="959224" y="1550844"/>
                </a:cubicBezTo>
                <a:cubicBezTo>
                  <a:pt x="959224" y="1488080"/>
                  <a:pt x="959224" y="1425314"/>
                  <a:pt x="959224" y="1362548"/>
                </a:cubicBezTo>
                <a:cubicBezTo>
                  <a:pt x="965911" y="1362548"/>
                  <a:pt x="972598" y="1362548"/>
                  <a:pt x="979285" y="1362548"/>
                </a:cubicBezTo>
                <a:cubicBezTo>
                  <a:pt x="979285" y="1355574"/>
                  <a:pt x="979285" y="1352087"/>
                  <a:pt x="979285" y="1345113"/>
                </a:cubicBezTo>
                <a:cubicBezTo>
                  <a:pt x="985972" y="1341626"/>
                  <a:pt x="992659" y="1338140"/>
                  <a:pt x="999346" y="1334652"/>
                </a:cubicBezTo>
                <a:lnTo>
                  <a:pt x="1016063" y="1334652"/>
                </a:lnTo>
                <a:cubicBezTo>
                  <a:pt x="1016063" y="1327679"/>
                  <a:pt x="1016063" y="1324191"/>
                  <a:pt x="1016063" y="1317218"/>
                </a:cubicBezTo>
                <a:cubicBezTo>
                  <a:pt x="1019407" y="1313730"/>
                  <a:pt x="1026094" y="1310243"/>
                  <a:pt x="1029437" y="1306757"/>
                </a:cubicBezTo>
                <a:cubicBezTo>
                  <a:pt x="1039469" y="1306757"/>
                  <a:pt x="1052843" y="1306757"/>
                  <a:pt x="1062874" y="1306757"/>
                </a:cubicBezTo>
                <a:cubicBezTo>
                  <a:pt x="1062874" y="1324191"/>
                  <a:pt x="1062874" y="1345113"/>
                  <a:pt x="1062874" y="1362548"/>
                </a:cubicBezTo>
                <a:cubicBezTo>
                  <a:pt x="1086279" y="1362548"/>
                  <a:pt x="1109683" y="1362548"/>
                  <a:pt x="1133087" y="1362548"/>
                </a:cubicBezTo>
                <a:cubicBezTo>
                  <a:pt x="1133087" y="1428801"/>
                  <a:pt x="1133087" y="1491566"/>
                  <a:pt x="1133087" y="1557819"/>
                </a:cubicBezTo>
                <a:cubicBezTo>
                  <a:pt x="1143118" y="1557819"/>
                  <a:pt x="1153149" y="1557819"/>
                  <a:pt x="1159835" y="1557819"/>
                </a:cubicBezTo>
                <a:cubicBezTo>
                  <a:pt x="1169866" y="1554332"/>
                  <a:pt x="1176553" y="1550844"/>
                  <a:pt x="1186583" y="1547358"/>
                </a:cubicBezTo>
                <a:cubicBezTo>
                  <a:pt x="1186583" y="1540383"/>
                  <a:pt x="1186583" y="1536897"/>
                  <a:pt x="1186583" y="1533410"/>
                </a:cubicBezTo>
                <a:cubicBezTo>
                  <a:pt x="1183240" y="1533410"/>
                  <a:pt x="1179897" y="1529922"/>
                  <a:pt x="1176553" y="1529922"/>
                </a:cubicBezTo>
                <a:cubicBezTo>
                  <a:pt x="1176553" y="1526436"/>
                  <a:pt x="1176553" y="1522949"/>
                  <a:pt x="1176553" y="1519461"/>
                </a:cubicBezTo>
                <a:cubicBezTo>
                  <a:pt x="1179897" y="1515975"/>
                  <a:pt x="1183240" y="1515975"/>
                  <a:pt x="1186583" y="1512488"/>
                </a:cubicBezTo>
                <a:cubicBezTo>
                  <a:pt x="1186583" y="1488080"/>
                  <a:pt x="1186583" y="1460183"/>
                  <a:pt x="1186583" y="1435775"/>
                </a:cubicBezTo>
                <a:cubicBezTo>
                  <a:pt x="1183240" y="1435775"/>
                  <a:pt x="1179897" y="1432287"/>
                  <a:pt x="1176553" y="1432287"/>
                </a:cubicBezTo>
                <a:cubicBezTo>
                  <a:pt x="1176553" y="1428801"/>
                  <a:pt x="1176553" y="1425314"/>
                  <a:pt x="1176553" y="1421826"/>
                </a:cubicBezTo>
                <a:cubicBezTo>
                  <a:pt x="1179897" y="1418340"/>
                  <a:pt x="1183240" y="1418340"/>
                  <a:pt x="1186583" y="1414853"/>
                </a:cubicBezTo>
                <a:lnTo>
                  <a:pt x="1193271" y="1407879"/>
                </a:lnTo>
                <a:lnTo>
                  <a:pt x="1193271" y="1393931"/>
                </a:lnTo>
                <a:cubicBezTo>
                  <a:pt x="1189927" y="1393931"/>
                  <a:pt x="1189927" y="1393931"/>
                  <a:pt x="1186583" y="1393931"/>
                </a:cubicBezTo>
                <a:cubicBezTo>
                  <a:pt x="1186583" y="1390443"/>
                  <a:pt x="1186583" y="1386957"/>
                  <a:pt x="1186583" y="1383470"/>
                </a:cubicBezTo>
                <a:cubicBezTo>
                  <a:pt x="1189927" y="1383470"/>
                  <a:pt x="1193271" y="1379982"/>
                  <a:pt x="1196614" y="1376496"/>
                </a:cubicBezTo>
                <a:cubicBezTo>
                  <a:pt x="1199957" y="1334652"/>
                  <a:pt x="1209988" y="1299783"/>
                  <a:pt x="1250110" y="1278861"/>
                </a:cubicBezTo>
                <a:cubicBezTo>
                  <a:pt x="1246767" y="1278861"/>
                  <a:pt x="1246767" y="1275374"/>
                  <a:pt x="1243423" y="1275374"/>
                </a:cubicBezTo>
                <a:cubicBezTo>
                  <a:pt x="1243423" y="1271886"/>
                  <a:pt x="1243423" y="1268400"/>
                  <a:pt x="1243423" y="1264913"/>
                </a:cubicBezTo>
                <a:cubicBezTo>
                  <a:pt x="1246767" y="1264913"/>
                  <a:pt x="1250110" y="1261425"/>
                  <a:pt x="1253453" y="1261425"/>
                </a:cubicBezTo>
                <a:cubicBezTo>
                  <a:pt x="1253453" y="1254452"/>
                  <a:pt x="1253453" y="1250964"/>
                  <a:pt x="1253453" y="1247478"/>
                </a:cubicBezTo>
                <a:cubicBezTo>
                  <a:pt x="1256797" y="1247478"/>
                  <a:pt x="1256797" y="1247478"/>
                  <a:pt x="1260141" y="1247478"/>
                </a:cubicBezTo>
                <a:cubicBezTo>
                  <a:pt x="1260141" y="1237017"/>
                  <a:pt x="1260141" y="1226556"/>
                  <a:pt x="1260141" y="1216095"/>
                </a:cubicBezTo>
                <a:cubicBezTo>
                  <a:pt x="1256797" y="1216095"/>
                  <a:pt x="1256797" y="1216095"/>
                  <a:pt x="1253453" y="1216095"/>
                </a:cubicBezTo>
                <a:cubicBezTo>
                  <a:pt x="1253453" y="1212608"/>
                  <a:pt x="1253453" y="1212608"/>
                  <a:pt x="1253453" y="1209122"/>
                </a:cubicBezTo>
                <a:lnTo>
                  <a:pt x="1260141" y="1205634"/>
                </a:lnTo>
                <a:cubicBezTo>
                  <a:pt x="1266827" y="1198661"/>
                  <a:pt x="1270171" y="1191686"/>
                  <a:pt x="1276858" y="1181225"/>
                </a:cubicBezTo>
                <a:cubicBezTo>
                  <a:pt x="1280201" y="1174251"/>
                  <a:pt x="1280201" y="1170765"/>
                  <a:pt x="1280201" y="1167278"/>
                </a:cubicBezTo>
                <a:cubicBezTo>
                  <a:pt x="1273515" y="1156817"/>
                  <a:pt x="1273515" y="1139382"/>
                  <a:pt x="1280201" y="1128921"/>
                </a:cubicBezTo>
                <a:cubicBezTo>
                  <a:pt x="1280203" y="1128917"/>
                  <a:pt x="1280225" y="1128848"/>
                  <a:pt x="1280620" y="1127613"/>
                </a:cubicBezTo>
                <a:lnTo>
                  <a:pt x="1283545" y="1118460"/>
                </a:lnTo>
                <a:cubicBezTo>
                  <a:pt x="1283547" y="1118465"/>
                  <a:pt x="1283569" y="1118534"/>
                  <a:pt x="1283963" y="1119768"/>
                </a:cubicBezTo>
                <a:lnTo>
                  <a:pt x="1286889" y="1128921"/>
                </a:lnTo>
                <a:cubicBezTo>
                  <a:pt x="1293575" y="1139382"/>
                  <a:pt x="1296919" y="1156817"/>
                  <a:pt x="1290232" y="1167278"/>
                </a:cubicBezTo>
                <a:cubicBezTo>
                  <a:pt x="1290232" y="1170765"/>
                  <a:pt x="1290232" y="1174251"/>
                  <a:pt x="1290232" y="1177739"/>
                </a:cubicBezTo>
                <a:cubicBezTo>
                  <a:pt x="1296919" y="1188200"/>
                  <a:pt x="1303606" y="1198661"/>
                  <a:pt x="1306951" y="1205634"/>
                </a:cubicBezTo>
                <a:cubicBezTo>
                  <a:pt x="1310295" y="1205634"/>
                  <a:pt x="1310295" y="1209122"/>
                  <a:pt x="1313638" y="1209122"/>
                </a:cubicBezTo>
                <a:cubicBezTo>
                  <a:pt x="1313638" y="1212608"/>
                  <a:pt x="1313638" y="1212608"/>
                  <a:pt x="1313638" y="1216095"/>
                </a:cubicBezTo>
                <a:cubicBezTo>
                  <a:pt x="1310295" y="1226556"/>
                  <a:pt x="1310295" y="1237017"/>
                  <a:pt x="1310295" y="1247478"/>
                </a:cubicBezTo>
                <a:cubicBezTo>
                  <a:pt x="1316981" y="1250964"/>
                  <a:pt x="1316981" y="1254452"/>
                  <a:pt x="1316981" y="1261425"/>
                </a:cubicBezTo>
                <a:lnTo>
                  <a:pt x="1323669" y="1264913"/>
                </a:lnTo>
                <a:cubicBezTo>
                  <a:pt x="1323669" y="1268400"/>
                  <a:pt x="1323669" y="1271886"/>
                  <a:pt x="1323669" y="1275374"/>
                </a:cubicBezTo>
                <a:cubicBezTo>
                  <a:pt x="1320325" y="1278861"/>
                  <a:pt x="1320325" y="1278861"/>
                  <a:pt x="1316981" y="1278861"/>
                </a:cubicBezTo>
                <a:cubicBezTo>
                  <a:pt x="1337042" y="1289322"/>
                  <a:pt x="1348745" y="1303270"/>
                  <a:pt x="1356268" y="1319833"/>
                </a:cubicBezTo>
                <a:lnTo>
                  <a:pt x="1369603" y="1373009"/>
                </a:lnTo>
                <a:lnTo>
                  <a:pt x="1417287" y="1373009"/>
                </a:lnTo>
                <a:lnTo>
                  <a:pt x="1417287" y="1329494"/>
                </a:lnTo>
                <a:lnTo>
                  <a:pt x="1409211" y="1329494"/>
                </a:lnTo>
                <a:cubicBezTo>
                  <a:pt x="1409211" y="1329459"/>
                  <a:pt x="1409211" y="1326621"/>
                  <a:pt x="1409211" y="1086294"/>
                </a:cubicBezTo>
                <a:cubicBezTo>
                  <a:pt x="1409228" y="1086294"/>
                  <a:pt x="1409934" y="1086294"/>
                  <a:pt x="1439612" y="1086294"/>
                </a:cubicBezTo>
                <a:cubicBezTo>
                  <a:pt x="1439618" y="1086285"/>
                  <a:pt x="1439673" y="1086162"/>
                  <a:pt x="1440372" y="1084673"/>
                </a:cubicBezTo>
                <a:lnTo>
                  <a:pt x="1445691" y="1073324"/>
                </a:lnTo>
                <a:cubicBezTo>
                  <a:pt x="1445705" y="1073325"/>
                  <a:pt x="1445874" y="1073352"/>
                  <a:pt x="1448352" y="1073729"/>
                </a:cubicBezTo>
                <a:lnTo>
                  <a:pt x="1466972" y="1076565"/>
                </a:lnTo>
                <a:cubicBezTo>
                  <a:pt x="1466976" y="1076580"/>
                  <a:pt x="1467033" y="1076732"/>
                  <a:pt x="1467732" y="1078593"/>
                </a:cubicBezTo>
                <a:lnTo>
                  <a:pt x="1473051" y="1092779"/>
                </a:lnTo>
                <a:cubicBezTo>
                  <a:pt x="1473072" y="1092780"/>
                  <a:pt x="1473966" y="1092855"/>
                  <a:pt x="1512572" y="1096022"/>
                </a:cubicBezTo>
                <a:cubicBezTo>
                  <a:pt x="1512572" y="1095992"/>
                  <a:pt x="1512572" y="1093697"/>
                  <a:pt x="1512572" y="911190"/>
                </a:cubicBezTo>
                <a:cubicBezTo>
                  <a:pt x="1512585" y="911190"/>
                  <a:pt x="1512764" y="911190"/>
                  <a:pt x="1515612" y="911190"/>
                </a:cubicBezTo>
                <a:lnTo>
                  <a:pt x="1536893" y="911190"/>
                </a:lnTo>
                <a:cubicBezTo>
                  <a:pt x="1536893" y="911157"/>
                  <a:pt x="1536893" y="908586"/>
                  <a:pt x="1536893" y="706902"/>
                </a:cubicBezTo>
                <a:cubicBezTo>
                  <a:pt x="1536905" y="706902"/>
                  <a:pt x="1537067" y="706902"/>
                  <a:pt x="1539552" y="706902"/>
                </a:cubicBezTo>
                <a:lnTo>
                  <a:pt x="1558173" y="706902"/>
                </a:lnTo>
                <a:cubicBezTo>
                  <a:pt x="1558173" y="706877"/>
                  <a:pt x="1558173" y="704768"/>
                  <a:pt x="1558173" y="535041"/>
                </a:cubicBezTo>
                <a:cubicBezTo>
                  <a:pt x="1564253" y="531798"/>
                  <a:pt x="1564253" y="531798"/>
                  <a:pt x="1564253" y="492885"/>
                </a:cubicBezTo>
                <a:cubicBezTo>
                  <a:pt x="1564263" y="492885"/>
                  <a:pt x="1564443" y="492885"/>
                  <a:pt x="1567293" y="492885"/>
                </a:cubicBezTo>
                <a:lnTo>
                  <a:pt x="1588574" y="492885"/>
                </a:lnTo>
                <a:cubicBezTo>
                  <a:pt x="1588590" y="492851"/>
                  <a:pt x="1589499" y="490800"/>
                  <a:pt x="1643294" y="369665"/>
                </a:cubicBezTo>
                <a:cubicBezTo>
                  <a:pt x="1643294" y="369644"/>
                  <a:pt x="1643345" y="366717"/>
                  <a:pt x="16493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22DEAED-1639-4112-B840-31264609C2DD}"/>
              </a:ext>
            </a:extLst>
          </p:cNvPr>
          <p:cNvSpPr>
            <a:spLocks/>
          </p:cNvSpPr>
          <p:nvPr userDrawn="1"/>
        </p:nvSpPr>
        <p:spPr bwMode="auto">
          <a:xfrm>
            <a:off x="6127769" y="5774694"/>
            <a:ext cx="6085418" cy="1121663"/>
          </a:xfrm>
          <a:custGeom>
            <a:avLst/>
            <a:gdLst>
              <a:gd name="connsiteX0" fmla="*/ 1649375 w 8882887"/>
              <a:gd name="connsiteY0" fmla="*/ 0 h 1682495"/>
              <a:gd name="connsiteX1" fmla="*/ 1652414 w 8882887"/>
              <a:gd name="connsiteY1" fmla="*/ 369665 h 1682495"/>
              <a:gd name="connsiteX2" fmla="*/ 1710174 w 8882887"/>
              <a:gd name="connsiteY2" fmla="*/ 489644 h 1682495"/>
              <a:gd name="connsiteX3" fmla="*/ 1713215 w 8882887"/>
              <a:gd name="connsiteY3" fmla="*/ 489644 h 1682495"/>
              <a:gd name="connsiteX4" fmla="*/ 1734495 w 8882887"/>
              <a:gd name="connsiteY4" fmla="*/ 489644 h 1682495"/>
              <a:gd name="connsiteX5" fmla="*/ 1734495 w 8882887"/>
              <a:gd name="connsiteY5" fmla="*/ 525312 h 1682495"/>
              <a:gd name="connsiteX6" fmla="*/ 1735256 w 8882887"/>
              <a:gd name="connsiteY6" fmla="*/ 526529 h 1682495"/>
              <a:gd name="connsiteX7" fmla="*/ 1740575 w 8882887"/>
              <a:gd name="connsiteY7" fmla="*/ 535041 h 1682495"/>
              <a:gd name="connsiteX8" fmla="*/ 1740575 w 8882887"/>
              <a:gd name="connsiteY8" fmla="*/ 706902 h 1682495"/>
              <a:gd name="connsiteX9" fmla="*/ 1743995 w 8882887"/>
              <a:gd name="connsiteY9" fmla="*/ 706902 h 1682495"/>
              <a:gd name="connsiteX10" fmla="*/ 1767936 w 8882887"/>
              <a:gd name="connsiteY10" fmla="*/ 706902 h 1682495"/>
              <a:gd name="connsiteX11" fmla="*/ 1767936 w 8882887"/>
              <a:gd name="connsiteY11" fmla="*/ 917675 h 1682495"/>
              <a:gd name="connsiteX12" fmla="*/ 1770216 w 8882887"/>
              <a:gd name="connsiteY12" fmla="*/ 917270 h 1682495"/>
              <a:gd name="connsiteX13" fmla="*/ 1786176 w 8882887"/>
              <a:gd name="connsiteY13" fmla="*/ 914433 h 1682495"/>
              <a:gd name="connsiteX14" fmla="*/ 1783136 w 8882887"/>
              <a:gd name="connsiteY14" fmla="*/ 1047381 h 1682495"/>
              <a:gd name="connsiteX15" fmla="*/ 1785416 w 8882887"/>
              <a:gd name="connsiteY15" fmla="*/ 1047788 h 1682495"/>
              <a:gd name="connsiteX16" fmla="*/ 1801376 w 8882887"/>
              <a:gd name="connsiteY16" fmla="*/ 1050624 h 1682495"/>
              <a:gd name="connsiteX17" fmla="*/ 1801755 w 8882887"/>
              <a:gd name="connsiteY17" fmla="*/ 1051841 h 1682495"/>
              <a:gd name="connsiteX18" fmla="*/ 1804416 w 8882887"/>
              <a:gd name="connsiteY18" fmla="*/ 1060353 h 1682495"/>
              <a:gd name="connsiteX19" fmla="*/ 1805556 w 8882887"/>
              <a:gd name="connsiteY19" fmla="*/ 1056705 h 1682495"/>
              <a:gd name="connsiteX20" fmla="*/ 1813536 w 8882887"/>
              <a:gd name="connsiteY20" fmla="*/ 1031169 h 1682495"/>
              <a:gd name="connsiteX21" fmla="*/ 1816196 w 8882887"/>
              <a:gd name="connsiteY21" fmla="*/ 1031169 h 1682495"/>
              <a:gd name="connsiteX22" fmla="*/ 1834817 w 8882887"/>
              <a:gd name="connsiteY22" fmla="*/ 1031169 h 1682495"/>
              <a:gd name="connsiteX23" fmla="*/ 1834817 w 8882887"/>
              <a:gd name="connsiteY23" fmla="*/ 1079808 h 1682495"/>
              <a:gd name="connsiteX24" fmla="*/ 1836336 w 8882887"/>
              <a:gd name="connsiteY24" fmla="*/ 1080620 h 1682495"/>
              <a:gd name="connsiteX25" fmla="*/ 1846977 w 8882887"/>
              <a:gd name="connsiteY25" fmla="*/ 1086294 h 1682495"/>
              <a:gd name="connsiteX26" fmla="*/ 1846977 w 8882887"/>
              <a:gd name="connsiteY26" fmla="*/ 1088321 h 1682495"/>
              <a:gd name="connsiteX27" fmla="*/ 1846977 w 8882887"/>
              <a:gd name="connsiteY27" fmla="*/ 1102508 h 1682495"/>
              <a:gd name="connsiteX28" fmla="*/ 1913858 w 8882887"/>
              <a:gd name="connsiteY28" fmla="*/ 1102508 h 1682495"/>
              <a:gd name="connsiteX29" fmla="*/ 1913858 w 8882887"/>
              <a:gd name="connsiteY29" fmla="*/ 1104129 h 1682495"/>
              <a:gd name="connsiteX30" fmla="*/ 1913858 w 8882887"/>
              <a:gd name="connsiteY30" fmla="*/ 1115478 h 1682495"/>
              <a:gd name="connsiteX31" fmla="*/ 1916897 w 8882887"/>
              <a:gd name="connsiteY31" fmla="*/ 1115478 h 1682495"/>
              <a:gd name="connsiteX32" fmla="*/ 1938177 w 8882887"/>
              <a:gd name="connsiteY32" fmla="*/ 1115478 h 1682495"/>
              <a:gd name="connsiteX33" fmla="*/ 1938177 w 8882887"/>
              <a:gd name="connsiteY33" fmla="*/ 1070081 h 1682495"/>
              <a:gd name="connsiteX34" fmla="*/ 2005058 w 8882887"/>
              <a:gd name="connsiteY34" fmla="*/ 1070081 h 1682495"/>
              <a:gd name="connsiteX35" fmla="*/ 2005058 w 8882887"/>
              <a:gd name="connsiteY35" fmla="*/ 1068054 h 1682495"/>
              <a:gd name="connsiteX36" fmla="*/ 2005058 w 8882887"/>
              <a:gd name="connsiteY36" fmla="*/ 1053867 h 1682495"/>
              <a:gd name="connsiteX37" fmla="*/ 2006579 w 8882887"/>
              <a:gd name="connsiteY37" fmla="*/ 1053867 h 1682495"/>
              <a:gd name="connsiteX38" fmla="*/ 2017218 w 8882887"/>
              <a:gd name="connsiteY38" fmla="*/ 1053867 h 1682495"/>
              <a:gd name="connsiteX39" fmla="*/ 2017218 w 8882887"/>
              <a:gd name="connsiteY39" fmla="*/ 1051031 h 1682495"/>
              <a:gd name="connsiteX40" fmla="*/ 2017218 w 8882887"/>
              <a:gd name="connsiteY40" fmla="*/ 1031169 h 1682495"/>
              <a:gd name="connsiteX41" fmla="*/ 2018358 w 8882887"/>
              <a:gd name="connsiteY41" fmla="*/ 1031169 h 1682495"/>
              <a:gd name="connsiteX42" fmla="*/ 2026338 w 8882887"/>
              <a:gd name="connsiteY42" fmla="*/ 1031169 h 1682495"/>
              <a:gd name="connsiteX43" fmla="*/ 2026338 w 8882887"/>
              <a:gd name="connsiteY43" fmla="*/ 1029548 h 1682495"/>
              <a:gd name="connsiteX44" fmla="*/ 2026338 w 8882887"/>
              <a:gd name="connsiteY44" fmla="*/ 1018197 h 1682495"/>
              <a:gd name="connsiteX45" fmla="*/ 2029379 w 8882887"/>
              <a:gd name="connsiteY45" fmla="*/ 1018197 h 1682495"/>
              <a:gd name="connsiteX46" fmla="*/ 2050659 w 8882887"/>
              <a:gd name="connsiteY46" fmla="*/ 1018197 h 1682495"/>
              <a:gd name="connsiteX47" fmla="*/ 2050659 w 8882887"/>
              <a:gd name="connsiteY47" fmla="*/ 1019819 h 1682495"/>
              <a:gd name="connsiteX48" fmla="*/ 2050659 w 8882887"/>
              <a:gd name="connsiteY48" fmla="*/ 1031169 h 1682495"/>
              <a:gd name="connsiteX49" fmla="*/ 2084099 w 8882887"/>
              <a:gd name="connsiteY49" fmla="*/ 1031169 h 1682495"/>
              <a:gd name="connsiteX50" fmla="*/ 2084099 w 8882887"/>
              <a:gd name="connsiteY50" fmla="*/ 1028331 h 1682495"/>
              <a:gd name="connsiteX51" fmla="*/ 2084099 w 8882887"/>
              <a:gd name="connsiteY51" fmla="*/ 1008470 h 1682495"/>
              <a:gd name="connsiteX52" fmla="*/ 2086760 w 8882887"/>
              <a:gd name="connsiteY52" fmla="*/ 1008470 h 1682495"/>
              <a:gd name="connsiteX53" fmla="*/ 2105379 w 8882887"/>
              <a:gd name="connsiteY53" fmla="*/ 1008470 h 1682495"/>
              <a:gd name="connsiteX54" fmla="*/ 2105379 w 8882887"/>
              <a:gd name="connsiteY54" fmla="*/ 1044140 h 1682495"/>
              <a:gd name="connsiteX55" fmla="*/ 2106900 w 8882887"/>
              <a:gd name="connsiteY55" fmla="*/ 1044140 h 1682495"/>
              <a:gd name="connsiteX56" fmla="*/ 2117540 w 8882887"/>
              <a:gd name="connsiteY56" fmla="*/ 1044140 h 1682495"/>
              <a:gd name="connsiteX57" fmla="*/ 2117540 w 8882887"/>
              <a:gd name="connsiteY57" fmla="*/ 1042518 h 1682495"/>
              <a:gd name="connsiteX58" fmla="*/ 2117540 w 8882887"/>
              <a:gd name="connsiteY58" fmla="*/ 1031169 h 1682495"/>
              <a:gd name="connsiteX59" fmla="*/ 2120199 w 8882887"/>
              <a:gd name="connsiteY59" fmla="*/ 1031169 h 1682495"/>
              <a:gd name="connsiteX60" fmla="*/ 2138820 w 8882887"/>
              <a:gd name="connsiteY60" fmla="*/ 1031169 h 1682495"/>
              <a:gd name="connsiteX61" fmla="*/ 2138820 w 8882887"/>
              <a:gd name="connsiteY61" fmla="*/ 1070081 h 1682495"/>
              <a:gd name="connsiteX62" fmla="*/ 2141861 w 8882887"/>
              <a:gd name="connsiteY62" fmla="*/ 1070081 h 1682495"/>
              <a:gd name="connsiteX63" fmla="*/ 2163140 w 8882887"/>
              <a:gd name="connsiteY63" fmla="*/ 1070081 h 1682495"/>
              <a:gd name="connsiteX64" fmla="*/ 2163140 w 8882887"/>
              <a:gd name="connsiteY64" fmla="*/ 1072512 h 1682495"/>
              <a:gd name="connsiteX65" fmla="*/ 2163140 w 8882887"/>
              <a:gd name="connsiteY65" fmla="*/ 1089537 h 1682495"/>
              <a:gd name="connsiteX66" fmla="*/ 2164280 w 8882887"/>
              <a:gd name="connsiteY66" fmla="*/ 1089537 h 1682495"/>
              <a:gd name="connsiteX67" fmla="*/ 2172261 w 8882887"/>
              <a:gd name="connsiteY67" fmla="*/ 1089537 h 1682495"/>
              <a:gd name="connsiteX68" fmla="*/ 2172261 w 8882887"/>
              <a:gd name="connsiteY68" fmla="*/ 1088321 h 1682495"/>
              <a:gd name="connsiteX69" fmla="*/ 2172261 w 8882887"/>
              <a:gd name="connsiteY69" fmla="*/ 1079808 h 1682495"/>
              <a:gd name="connsiteX70" fmla="*/ 2217861 w 8882887"/>
              <a:gd name="connsiteY70" fmla="*/ 1079808 h 1682495"/>
              <a:gd name="connsiteX71" fmla="*/ 2217861 w 8882887"/>
              <a:gd name="connsiteY71" fmla="*/ 1115478 h 1682495"/>
              <a:gd name="connsiteX72" fmla="*/ 2219381 w 8882887"/>
              <a:gd name="connsiteY72" fmla="*/ 1115478 h 1682495"/>
              <a:gd name="connsiteX73" fmla="*/ 2230022 w 8882887"/>
              <a:gd name="connsiteY73" fmla="*/ 1115478 h 1682495"/>
              <a:gd name="connsiteX74" fmla="*/ 2230022 w 8882887"/>
              <a:gd name="connsiteY74" fmla="*/ 1117100 h 1682495"/>
              <a:gd name="connsiteX75" fmla="*/ 2230022 w 8882887"/>
              <a:gd name="connsiteY75" fmla="*/ 1128449 h 1682495"/>
              <a:gd name="connsiteX76" fmla="*/ 2231162 w 8882887"/>
              <a:gd name="connsiteY76" fmla="*/ 1128449 h 1682495"/>
              <a:gd name="connsiteX77" fmla="*/ 2239142 w 8882887"/>
              <a:gd name="connsiteY77" fmla="*/ 1128449 h 1682495"/>
              <a:gd name="connsiteX78" fmla="*/ 2239142 w 8882887"/>
              <a:gd name="connsiteY78" fmla="*/ 1125206 h 1682495"/>
              <a:gd name="connsiteX79" fmla="*/ 2239142 w 8882887"/>
              <a:gd name="connsiteY79" fmla="*/ 1102508 h 1682495"/>
              <a:gd name="connsiteX80" fmla="*/ 2240661 w 8882887"/>
              <a:gd name="connsiteY80" fmla="*/ 1102508 h 1682495"/>
              <a:gd name="connsiteX81" fmla="*/ 2251302 w 8882887"/>
              <a:gd name="connsiteY81" fmla="*/ 1102508 h 1682495"/>
              <a:gd name="connsiteX82" fmla="*/ 2251302 w 8882887"/>
              <a:gd name="connsiteY82" fmla="*/ 1104129 h 1682495"/>
              <a:gd name="connsiteX83" fmla="*/ 2251302 w 8882887"/>
              <a:gd name="connsiteY83" fmla="*/ 1115478 h 1682495"/>
              <a:gd name="connsiteX84" fmla="*/ 2259282 w 8882887"/>
              <a:gd name="connsiteY84" fmla="*/ 1112489 h 1682495"/>
              <a:gd name="connsiteX85" fmla="*/ 2260422 w 8882887"/>
              <a:gd name="connsiteY85" fmla="*/ 1111019 h 1682495"/>
              <a:gd name="connsiteX86" fmla="*/ 2260422 w 8882887"/>
              <a:gd name="connsiteY86" fmla="*/ 1102508 h 1682495"/>
              <a:gd name="connsiteX87" fmla="*/ 2318183 w 8882887"/>
              <a:gd name="connsiteY87" fmla="*/ 1102508 h 1682495"/>
              <a:gd name="connsiteX88" fmla="*/ 2318183 w 8882887"/>
              <a:gd name="connsiteY88" fmla="*/ 1138176 h 1682495"/>
              <a:gd name="connsiteX89" fmla="*/ 2321222 w 8882887"/>
              <a:gd name="connsiteY89" fmla="*/ 1138176 h 1682495"/>
              <a:gd name="connsiteX90" fmla="*/ 2342502 w 8882887"/>
              <a:gd name="connsiteY90" fmla="*/ 1138176 h 1682495"/>
              <a:gd name="connsiteX91" fmla="*/ 2342502 w 8882887"/>
              <a:gd name="connsiteY91" fmla="*/ 1139798 h 1682495"/>
              <a:gd name="connsiteX92" fmla="*/ 2342502 w 8882887"/>
              <a:gd name="connsiteY92" fmla="*/ 1151147 h 1682495"/>
              <a:gd name="connsiteX93" fmla="*/ 2345163 w 8882887"/>
              <a:gd name="connsiteY93" fmla="*/ 1151147 h 1682495"/>
              <a:gd name="connsiteX94" fmla="*/ 2363783 w 8882887"/>
              <a:gd name="connsiteY94" fmla="*/ 1151147 h 1682495"/>
              <a:gd name="connsiteX95" fmla="*/ 2363783 w 8882887"/>
              <a:gd name="connsiteY95" fmla="*/ 1115478 h 1682495"/>
              <a:gd name="connsiteX96" fmla="*/ 2365302 w 8882887"/>
              <a:gd name="connsiteY96" fmla="*/ 1115478 h 1682495"/>
              <a:gd name="connsiteX97" fmla="*/ 2375943 w 8882887"/>
              <a:gd name="connsiteY97" fmla="*/ 1115478 h 1682495"/>
              <a:gd name="connsiteX98" fmla="*/ 2375943 w 8882887"/>
              <a:gd name="connsiteY98" fmla="*/ 1066838 h 1682495"/>
              <a:gd name="connsiteX99" fmla="*/ 2377463 w 8882887"/>
              <a:gd name="connsiteY99" fmla="*/ 1066838 h 1682495"/>
              <a:gd name="connsiteX100" fmla="*/ 2388104 w 8882887"/>
              <a:gd name="connsiteY100" fmla="*/ 1066838 h 1682495"/>
              <a:gd name="connsiteX101" fmla="*/ 2388104 w 8882887"/>
              <a:gd name="connsiteY101" fmla="*/ 1064001 h 1682495"/>
              <a:gd name="connsiteX102" fmla="*/ 2388104 w 8882887"/>
              <a:gd name="connsiteY102" fmla="*/ 1044140 h 1682495"/>
              <a:gd name="connsiteX103" fmla="*/ 2386203 w 8882887"/>
              <a:gd name="connsiteY103" fmla="*/ 1041707 h 1682495"/>
              <a:gd name="connsiteX104" fmla="*/ 2394183 w 8882887"/>
              <a:gd name="connsiteY104" fmla="*/ 1024683 h 1682495"/>
              <a:gd name="connsiteX105" fmla="*/ 2406344 w 8882887"/>
              <a:gd name="connsiteY105" fmla="*/ 1066838 h 1682495"/>
              <a:gd name="connsiteX106" fmla="*/ 2407484 w 8882887"/>
              <a:gd name="connsiteY106" fmla="*/ 1066838 h 1682495"/>
              <a:gd name="connsiteX107" fmla="*/ 2415464 w 8882887"/>
              <a:gd name="connsiteY107" fmla="*/ 1066838 h 1682495"/>
              <a:gd name="connsiteX108" fmla="*/ 2415464 w 8882887"/>
              <a:gd name="connsiteY108" fmla="*/ 907947 h 1682495"/>
              <a:gd name="connsiteX109" fmla="*/ 2417744 w 8882887"/>
              <a:gd name="connsiteY109" fmla="*/ 907947 h 1682495"/>
              <a:gd name="connsiteX110" fmla="*/ 2433704 w 8882887"/>
              <a:gd name="connsiteY110" fmla="*/ 907947 h 1682495"/>
              <a:gd name="connsiteX111" fmla="*/ 2433704 w 8882887"/>
              <a:gd name="connsiteY111" fmla="*/ 836609 h 1682495"/>
              <a:gd name="connsiteX112" fmla="*/ 2473224 w 8882887"/>
              <a:gd name="connsiteY112" fmla="*/ 836609 h 1682495"/>
              <a:gd name="connsiteX113" fmla="*/ 2473224 w 8882887"/>
              <a:gd name="connsiteY113" fmla="*/ 804182 h 1682495"/>
              <a:gd name="connsiteX114" fmla="*/ 2524905 w 8882887"/>
              <a:gd name="connsiteY114" fmla="*/ 804182 h 1682495"/>
              <a:gd name="connsiteX115" fmla="*/ 2524905 w 8882887"/>
              <a:gd name="connsiteY115" fmla="*/ 807830 h 1682495"/>
              <a:gd name="connsiteX116" fmla="*/ 2524905 w 8882887"/>
              <a:gd name="connsiteY116" fmla="*/ 833366 h 1682495"/>
              <a:gd name="connsiteX117" fmla="*/ 2528325 w 8882887"/>
              <a:gd name="connsiteY117" fmla="*/ 833366 h 1682495"/>
              <a:gd name="connsiteX118" fmla="*/ 2552265 w 8882887"/>
              <a:gd name="connsiteY118" fmla="*/ 833366 h 1682495"/>
              <a:gd name="connsiteX119" fmla="*/ 2552265 w 8882887"/>
              <a:gd name="connsiteY119" fmla="*/ 904704 h 1682495"/>
              <a:gd name="connsiteX120" fmla="*/ 2553785 w 8882887"/>
              <a:gd name="connsiteY120" fmla="*/ 904704 h 1682495"/>
              <a:gd name="connsiteX121" fmla="*/ 2564426 w 8882887"/>
              <a:gd name="connsiteY121" fmla="*/ 904704 h 1682495"/>
              <a:gd name="connsiteX122" fmla="*/ 2585706 w 8882887"/>
              <a:gd name="connsiteY122" fmla="*/ 911190 h 1682495"/>
              <a:gd name="connsiteX123" fmla="*/ 2585706 w 8882887"/>
              <a:gd name="connsiteY123" fmla="*/ 969558 h 1682495"/>
              <a:gd name="connsiteX124" fmla="*/ 2587226 w 8882887"/>
              <a:gd name="connsiteY124" fmla="*/ 969558 h 1682495"/>
              <a:gd name="connsiteX125" fmla="*/ 2597865 w 8882887"/>
              <a:gd name="connsiteY125" fmla="*/ 969558 h 1682495"/>
              <a:gd name="connsiteX126" fmla="*/ 2597865 w 8882887"/>
              <a:gd name="connsiteY126" fmla="*/ 971990 h 1682495"/>
              <a:gd name="connsiteX127" fmla="*/ 2597865 w 8882887"/>
              <a:gd name="connsiteY127" fmla="*/ 989013 h 1682495"/>
              <a:gd name="connsiteX128" fmla="*/ 2600906 w 8882887"/>
              <a:gd name="connsiteY128" fmla="*/ 989013 h 1682495"/>
              <a:gd name="connsiteX129" fmla="*/ 2622186 w 8882887"/>
              <a:gd name="connsiteY129" fmla="*/ 989013 h 1682495"/>
              <a:gd name="connsiteX130" fmla="*/ 2631306 w 8882887"/>
              <a:gd name="connsiteY130" fmla="*/ 998742 h 1682495"/>
              <a:gd name="connsiteX131" fmla="*/ 2631306 w 8882887"/>
              <a:gd name="connsiteY131" fmla="*/ 1031169 h 1682495"/>
              <a:gd name="connsiteX132" fmla="*/ 2634726 w 8882887"/>
              <a:gd name="connsiteY132" fmla="*/ 1031169 h 1682495"/>
              <a:gd name="connsiteX133" fmla="*/ 2658666 w 8882887"/>
              <a:gd name="connsiteY133" fmla="*/ 1031169 h 1682495"/>
              <a:gd name="connsiteX134" fmla="*/ 2658666 w 8882887"/>
              <a:gd name="connsiteY134" fmla="*/ 1032789 h 1682495"/>
              <a:gd name="connsiteX135" fmla="*/ 2658666 w 8882887"/>
              <a:gd name="connsiteY135" fmla="*/ 1044140 h 1682495"/>
              <a:gd name="connsiteX136" fmla="*/ 2660567 w 8882887"/>
              <a:gd name="connsiteY136" fmla="*/ 1044140 h 1682495"/>
              <a:gd name="connsiteX137" fmla="*/ 2673867 w 8882887"/>
              <a:gd name="connsiteY137" fmla="*/ 1044140 h 1682495"/>
              <a:gd name="connsiteX138" fmla="*/ 2673867 w 8882887"/>
              <a:gd name="connsiteY138" fmla="*/ 1047381 h 1682495"/>
              <a:gd name="connsiteX139" fmla="*/ 2673867 w 8882887"/>
              <a:gd name="connsiteY139" fmla="*/ 1070081 h 1682495"/>
              <a:gd name="connsiteX140" fmla="*/ 2679947 w 8882887"/>
              <a:gd name="connsiteY140" fmla="*/ 1067243 h 1682495"/>
              <a:gd name="connsiteX141" fmla="*/ 2679947 w 8882887"/>
              <a:gd name="connsiteY141" fmla="*/ 1047381 h 1682495"/>
              <a:gd name="connsiteX142" fmla="*/ 2681466 w 8882887"/>
              <a:gd name="connsiteY142" fmla="*/ 1047381 h 1682495"/>
              <a:gd name="connsiteX143" fmla="*/ 2692107 w 8882887"/>
              <a:gd name="connsiteY143" fmla="*/ 1047381 h 1682495"/>
              <a:gd name="connsiteX144" fmla="*/ 2692107 w 8882887"/>
              <a:gd name="connsiteY144" fmla="*/ 1049814 h 1682495"/>
              <a:gd name="connsiteX145" fmla="*/ 2692107 w 8882887"/>
              <a:gd name="connsiteY145" fmla="*/ 1066838 h 1682495"/>
              <a:gd name="connsiteX146" fmla="*/ 2693247 w 8882887"/>
              <a:gd name="connsiteY146" fmla="*/ 1066838 h 1682495"/>
              <a:gd name="connsiteX147" fmla="*/ 2701227 w 8882887"/>
              <a:gd name="connsiteY147" fmla="*/ 1066838 h 1682495"/>
              <a:gd name="connsiteX148" fmla="*/ 2774187 w 8882887"/>
              <a:gd name="connsiteY148" fmla="*/ 1060353 h 1682495"/>
              <a:gd name="connsiteX149" fmla="*/ 2774187 w 8882887"/>
              <a:gd name="connsiteY149" fmla="*/ 1062380 h 1682495"/>
              <a:gd name="connsiteX150" fmla="*/ 2774187 w 8882887"/>
              <a:gd name="connsiteY150" fmla="*/ 1076565 h 1682495"/>
              <a:gd name="connsiteX151" fmla="*/ 2775327 w 8882887"/>
              <a:gd name="connsiteY151" fmla="*/ 1076565 h 1682495"/>
              <a:gd name="connsiteX152" fmla="*/ 2783309 w 8882887"/>
              <a:gd name="connsiteY152" fmla="*/ 1076565 h 1682495"/>
              <a:gd name="connsiteX153" fmla="*/ 2783309 w 8882887"/>
              <a:gd name="connsiteY153" fmla="*/ 1079808 h 1682495"/>
              <a:gd name="connsiteX154" fmla="*/ 2783309 w 8882887"/>
              <a:gd name="connsiteY154" fmla="*/ 1102508 h 1682495"/>
              <a:gd name="connsiteX155" fmla="*/ 2786348 w 8882887"/>
              <a:gd name="connsiteY155" fmla="*/ 1100481 h 1682495"/>
              <a:gd name="connsiteX156" fmla="*/ 2807628 w 8882887"/>
              <a:gd name="connsiteY156" fmla="*/ 1086294 h 1682495"/>
              <a:gd name="connsiteX157" fmla="*/ 2816748 w 8882887"/>
              <a:gd name="connsiteY157" fmla="*/ 1024683 h 1682495"/>
              <a:gd name="connsiteX158" fmla="*/ 2817888 w 8882887"/>
              <a:gd name="connsiteY158" fmla="*/ 1024278 h 1682495"/>
              <a:gd name="connsiteX159" fmla="*/ 2825868 w 8882887"/>
              <a:gd name="connsiteY159" fmla="*/ 1021440 h 1682495"/>
              <a:gd name="connsiteX160" fmla="*/ 2828909 w 8882887"/>
              <a:gd name="connsiteY160" fmla="*/ 917675 h 1682495"/>
              <a:gd name="connsiteX161" fmla="*/ 2831949 w 8882887"/>
              <a:gd name="connsiteY161" fmla="*/ 1021440 h 1682495"/>
              <a:gd name="connsiteX162" fmla="*/ 2833089 w 8882887"/>
              <a:gd name="connsiteY162" fmla="*/ 1021845 h 1682495"/>
              <a:gd name="connsiteX163" fmla="*/ 2841069 w 8882887"/>
              <a:gd name="connsiteY163" fmla="*/ 1024683 h 1682495"/>
              <a:gd name="connsiteX164" fmla="*/ 2841069 w 8882887"/>
              <a:gd name="connsiteY164" fmla="*/ 894977 h 1682495"/>
              <a:gd name="connsiteX165" fmla="*/ 2847149 w 8882887"/>
              <a:gd name="connsiteY165" fmla="*/ 846336 h 1682495"/>
              <a:gd name="connsiteX166" fmla="*/ 2904909 w 8882887"/>
              <a:gd name="connsiteY166" fmla="*/ 846336 h 1682495"/>
              <a:gd name="connsiteX167" fmla="*/ 2904909 w 8882887"/>
              <a:gd name="connsiteY167" fmla="*/ 894977 h 1682495"/>
              <a:gd name="connsiteX168" fmla="*/ 2906049 w 8882887"/>
              <a:gd name="connsiteY168" fmla="*/ 894977 h 1682495"/>
              <a:gd name="connsiteX169" fmla="*/ 2914029 w 8882887"/>
              <a:gd name="connsiteY169" fmla="*/ 894977 h 1682495"/>
              <a:gd name="connsiteX170" fmla="*/ 2914029 w 8882887"/>
              <a:gd name="connsiteY170" fmla="*/ 771755 h 1682495"/>
              <a:gd name="connsiteX171" fmla="*/ 2916690 w 8882887"/>
              <a:gd name="connsiteY171" fmla="*/ 771755 h 1682495"/>
              <a:gd name="connsiteX172" fmla="*/ 2935310 w 8882887"/>
              <a:gd name="connsiteY172" fmla="*/ 771755 h 1682495"/>
              <a:gd name="connsiteX173" fmla="*/ 2935310 w 8882887"/>
              <a:gd name="connsiteY173" fmla="*/ 768918 h 1682495"/>
              <a:gd name="connsiteX174" fmla="*/ 2935310 w 8882887"/>
              <a:gd name="connsiteY174" fmla="*/ 749057 h 1682495"/>
              <a:gd name="connsiteX175" fmla="*/ 2968751 w 8882887"/>
              <a:gd name="connsiteY175" fmla="*/ 749057 h 1682495"/>
              <a:gd name="connsiteX176" fmla="*/ 2968751 w 8882887"/>
              <a:gd name="connsiteY176" fmla="*/ 747435 h 1682495"/>
              <a:gd name="connsiteX177" fmla="*/ 2968751 w 8882887"/>
              <a:gd name="connsiteY177" fmla="*/ 736086 h 1682495"/>
              <a:gd name="connsiteX178" fmla="*/ 2971410 w 8882887"/>
              <a:gd name="connsiteY178" fmla="*/ 736086 h 1682495"/>
              <a:gd name="connsiteX179" fmla="*/ 2990031 w 8882887"/>
              <a:gd name="connsiteY179" fmla="*/ 736086 h 1682495"/>
              <a:gd name="connsiteX180" fmla="*/ 2990031 w 8882887"/>
              <a:gd name="connsiteY180" fmla="*/ 737708 h 1682495"/>
              <a:gd name="connsiteX181" fmla="*/ 2990031 w 8882887"/>
              <a:gd name="connsiteY181" fmla="*/ 749057 h 1682495"/>
              <a:gd name="connsiteX182" fmla="*/ 2991171 w 8882887"/>
              <a:gd name="connsiteY182" fmla="*/ 749057 h 1682495"/>
              <a:gd name="connsiteX183" fmla="*/ 2999151 w 8882887"/>
              <a:gd name="connsiteY183" fmla="*/ 749057 h 1682495"/>
              <a:gd name="connsiteX184" fmla="*/ 3014351 w 8882887"/>
              <a:gd name="connsiteY184" fmla="*/ 742571 h 1682495"/>
              <a:gd name="connsiteX185" fmla="*/ 3020430 w 8882887"/>
              <a:gd name="connsiteY185" fmla="*/ 747435 h 1682495"/>
              <a:gd name="connsiteX186" fmla="*/ 3020430 w 8882887"/>
              <a:gd name="connsiteY186" fmla="*/ 736086 h 1682495"/>
              <a:gd name="connsiteX187" fmla="*/ 3023850 w 8882887"/>
              <a:gd name="connsiteY187" fmla="*/ 736086 h 1682495"/>
              <a:gd name="connsiteX188" fmla="*/ 3047792 w 8882887"/>
              <a:gd name="connsiteY188" fmla="*/ 736086 h 1682495"/>
              <a:gd name="connsiteX189" fmla="*/ 3047792 w 8882887"/>
              <a:gd name="connsiteY189" fmla="*/ 737708 h 1682495"/>
              <a:gd name="connsiteX190" fmla="*/ 3047792 w 8882887"/>
              <a:gd name="connsiteY190" fmla="*/ 749057 h 1682495"/>
              <a:gd name="connsiteX191" fmla="*/ 3093392 w 8882887"/>
              <a:gd name="connsiteY191" fmla="*/ 749057 h 1682495"/>
              <a:gd name="connsiteX192" fmla="*/ 3093392 w 8882887"/>
              <a:gd name="connsiteY192" fmla="*/ 751488 h 1682495"/>
              <a:gd name="connsiteX193" fmla="*/ 3093392 w 8882887"/>
              <a:gd name="connsiteY193" fmla="*/ 768513 h 1682495"/>
              <a:gd name="connsiteX194" fmla="*/ 3132912 w 8882887"/>
              <a:gd name="connsiteY194" fmla="*/ 768513 h 1682495"/>
              <a:gd name="connsiteX195" fmla="*/ 3132912 w 8882887"/>
              <a:gd name="connsiteY195" fmla="*/ 813909 h 1682495"/>
              <a:gd name="connsiteX196" fmla="*/ 3134052 w 8882887"/>
              <a:gd name="connsiteY196" fmla="*/ 813909 h 1682495"/>
              <a:gd name="connsiteX197" fmla="*/ 3142032 w 8882887"/>
              <a:gd name="connsiteY197" fmla="*/ 813909 h 1682495"/>
              <a:gd name="connsiteX198" fmla="*/ 3142032 w 8882887"/>
              <a:gd name="connsiteY198" fmla="*/ 815531 h 1682495"/>
              <a:gd name="connsiteX199" fmla="*/ 3142032 w 8882887"/>
              <a:gd name="connsiteY199" fmla="*/ 826881 h 1682495"/>
              <a:gd name="connsiteX200" fmla="*/ 3148113 w 8882887"/>
              <a:gd name="connsiteY200" fmla="*/ 872277 h 1682495"/>
              <a:gd name="connsiteX201" fmla="*/ 3149253 w 8882887"/>
              <a:gd name="connsiteY201" fmla="*/ 872277 h 1682495"/>
              <a:gd name="connsiteX202" fmla="*/ 3157233 w 8882887"/>
              <a:gd name="connsiteY202" fmla="*/ 872277 h 1682495"/>
              <a:gd name="connsiteX203" fmla="*/ 3157233 w 8882887"/>
              <a:gd name="connsiteY203" fmla="*/ 873494 h 1682495"/>
              <a:gd name="connsiteX204" fmla="*/ 3157233 w 8882887"/>
              <a:gd name="connsiteY204" fmla="*/ 882006 h 1682495"/>
              <a:gd name="connsiteX205" fmla="*/ 3158753 w 8882887"/>
              <a:gd name="connsiteY205" fmla="*/ 882006 h 1682495"/>
              <a:gd name="connsiteX206" fmla="*/ 3169392 w 8882887"/>
              <a:gd name="connsiteY206" fmla="*/ 882006 h 1682495"/>
              <a:gd name="connsiteX207" fmla="*/ 3169392 w 8882887"/>
              <a:gd name="connsiteY207" fmla="*/ 927404 h 1682495"/>
              <a:gd name="connsiteX208" fmla="*/ 3172433 w 8882887"/>
              <a:gd name="connsiteY208" fmla="*/ 927404 h 1682495"/>
              <a:gd name="connsiteX209" fmla="*/ 3193713 w 8882887"/>
              <a:gd name="connsiteY209" fmla="*/ 927404 h 1682495"/>
              <a:gd name="connsiteX210" fmla="*/ 3193713 w 8882887"/>
              <a:gd name="connsiteY210" fmla="*/ 963072 h 1682495"/>
              <a:gd name="connsiteX211" fmla="*/ 3196754 w 8882887"/>
              <a:gd name="connsiteY211" fmla="*/ 965504 h 1682495"/>
              <a:gd name="connsiteX212" fmla="*/ 3196754 w 8882887"/>
              <a:gd name="connsiteY212" fmla="*/ 982529 h 1682495"/>
              <a:gd name="connsiteX213" fmla="*/ 3197894 w 8882887"/>
              <a:gd name="connsiteY213" fmla="*/ 982529 h 1682495"/>
              <a:gd name="connsiteX214" fmla="*/ 3205874 w 8882887"/>
              <a:gd name="connsiteY214" fmla="*/ 982529 h 1682495"/>
              <a:gd name="connsiteX215" fmla="*/ 3205874 w 8882887"/>
              <a:gd name="connsiteY215" fmla="*/ 1018197 h 1682495"/>
              <a:gd name="connsiteX216" fmla="*/ 3207773 w 8882887"/>
              <a:gd name="connsiteY216" fmla="*/ 1018197 h 1682495"/>
              <a:gd name="connsiteX217" fmla="*/ 3221073 w 8882887"/>
              <a:gd name="connsiteY217" fmla="*/ 1018197 h 1682495"/>
              <a:gd name="connsiteX218" fmla="*/ 3224114 w 8882887"/>
              <a:gd name="connsiteY218" fmla="*/ 1024278 h 1682495"/>
              <a:gd name="connsiteX219" fmla="*/ 3224114 w 8882887"/>
              <a:gd name="connsiteY219" fmla="*/ 1044140 h 1682495"/>
              <a:gd name="connsiteX220" fmla="*/ 3226394 w 8882887"/>
              <a:gd name="connsiteY220" fmla="*/ 1041302 h 1682495"/>
              <a:gd name="connsiteX221" fmla="*/ 3242354 w 8882887"/>
              <a:gd name="connsiteY221" fmla="*/ 1021440 h 1682495"/>
              <a:gd name="connsiteX222" fmla="*/ 3284915 w 8882887"/>
              <a:gd name="connsiteY222" fmla="*/ 1021440 h 1682495"/>
              <a:gd name="connsiteX223" fmla="*/ 3284915 w 8882887"/>
              <a:gd name="connsiteY223" fmla="*/ 1151147 h 1682495"/>
              <a:gd name="connsiteX224" fmla="*/ 3286055 w 8882887"/>
              <a:gd name="connsiteY224" fmla="*/ 1151147 h 1682495"/>
              <a:gd name="connsiteX225" fmla="*/ 3294035 w 8882887"/>
              <a:gd name="connsiteY225" fmla="*/ 1151147 h 1682495"/>
              <a:gd name="connsiteX226" fmla="*/ 3295175 w 8882887"/>
              <a:gd name="connsiteY226" fmla="*/ 1149120 h 1682495"/>
              <a:gd name="connsiteX227" fmla="*/ 3303155 w 8882887"/>
              <a:gd name="connsiteY227" fmla="*/ 1134933 h 1682495"/>
              <a:gd name="connsiteX228" fmla="*/ 3303155 w 8882887"/>
              <a:gd name="connsiteY228" fmla="*/ 1137771 h 1682495"/>
              <a:gd name="connsiteX229" fmla="*/ 3303155 w 8882887"/>
              <a:gd name="connsiteY229" fmla="*/ 1157633 h 1682495"/>
              <a:gd name="connsiteX230" fmla="*/ 3309234 w 8882887"/>
              <a:gd name="connsiteY230" fmla="*/ 1089537 h 1682495"/>
              <a:gd name="connsiteX231" fmla="*/ 3310374 w 8882887"/>
              <a:gd name="connsiteY231" fmla="*/ 1089537 h 1682495"/>
              <a:gd name="connsiteX232" fmla="*/ 3318354 w 8882887"/>
              <a:gd name="connsiteY232" fmla="*/ 1089537 h 1682495"/>
              <a:gd name="connsiteX233" fmla="*/ 3318354 w 8882887"/>
              <a:gd name="connsiteY233" fmla="*/ 992256 h 1682495"/>
              <a:gd name="connsiteX234" fmla="*/ 3319875 w 8882887"/>
              <a:gd name="connsiteY234" fmla="*/ 992256 h 1682495"/>
              <a:gd name="connsiteX235" fmla="*/ 3330515 w 8882887"/>
              <a:gd name="connsiteY235" fmla="*/ 992256 h 1682495"/>
              <a:gd name="connsiteX236" fmla="*/ 3348755 w 8882887"/>
              <a:gd name="connsiteY236" fmla="*/ 927404 h 1682495"/>
              <a:gd name="connsiteX237" fmla="*/ 3350655 w 8882887"/>
              <a:gd name="connsiteY237" fmla="*/ 927404 h 1682495"/>
              <a:gd name="connsiteX238" fmla="*/ 3363956 w 8882887"/>
              <a:gd name="connsiteY238" fmla="*/ 927404 h 1682495"/>
              <a:gd name="connsiteX239" fmla="*/ 3379155 w 8882887"/>
              <a:gd name="connsiteY239" fmla="*/ 992256 h 1682495"/>
              <a:gd name="connsiteX240" fmla="*/ 3380675 w 8882887"/>
              <a:gd name="connsiteY240" fmla="*/ 992256 h 1682495"/>
              <a:gd name="connsiteX241" fmla="*/ 3391316 w 8882887"/>
              <a:gd name="connsiteY241" fmla="*/ 992256 h 1682495"/>
              <a:gd name="connsiteX242" fmla="*/ 3391316 w 8882887"/>
              <a:gd name="connsiteY242" fmla="*/ 1050624 h 1682495"/>
              <a:gd name="connsiteX243" fmla="*/ 3393975 w 8882887"/>
              <a:gd name="connsiteY243" fmla="*/ 1050624 h 1682495"/>
              <a:gd name="connsiteX244" fmla="*/ 3412596 w 8882887"/>
              <a:gd name="connsiteY244" fmla="*/ 1050624 h 1682495"/>
              <a:gd name="connsiteX245" fmla="*/ 3412596 w 8882887"/>
              <a:gd name="connsiteY245" fmla="*/ 1053867 h 1682495"/>
              <a:gd name="connsiteX246" fmla="*/ 3412596 w 8882887"/>
              <a:gd name="connsiteY246" fmla="*/ 1076565 h 1682495"/>
              <a:gd name="connsiteX247" fmla="*/ 3418676 w 8882887"/>
              <a:gd name="connsiteY247" fmla="*/ 1073324 h 1682495"/>
              <a:gd name="connsiteX248" fmla="*/ 3418676 w 8882887"/>
              <a:gd name="connsiteY248" fmla="*/ 1050624 h 1682495"/>
              <a:gd name="connsiteX249" fmla="*/ 3420956 w 8882887"/>
              <a:gd name="connsiteY249" fmla="*/ 1050624 h 1682495"/>
              <a:gd name="connsiteX250" fmla="*/ 3436916 w 8882887"/>
              <a:gd name="connsiteY250" fmla="*/ 1050624 h 1682495"/>
              <a:gd name="connsiteX251" fmla="*/ 3436916 w 8882887"/>
              <a:gd name="connsiteY251" fmla="*/ 1053056 h 1682495"/>
              <a:gd name="connsiteX252" fmla="*/ 3436916 w 8882887"/>
              <a:gd name="connsiteY252" fmla="*/ 1070081 h 1682495"/>
              <a:gd name="connsiteX253" fmla="*/ 3482517 w 8882887"/>
              <a:gd name="connsiteY253" fmla="*/ 1070081 h 1682495"/>
              <a:gd name="connsiteX254" fmla="*/ 3482517 w 8882887"/>
              <a:gd name="connsiteY254" fmla="*/ 1014956 h 1682495"/>
              <a:gd name="connsiteX255" fmla="*/ 3484416 w 8882887"/>
              <a:gd name="connsiteY255" fmla="*/ 1014956 h 1682495"/>
              <a:gd name="connsiteX256" fmla="*/ 3497717 w 8882887"/>
              <a:gd name="connsiteY256" fmla="*/ 1014956 h 1682495"/>
              <a:gd name="connsiteX257" fmla="*/ 3497717 w 8882887"/>
              <a:gd name="connsiteY257" fmla="*/ 1047381 h 1682495"/>
              <a:gd name="connsiteX258" fmla="*/ 3500757 w 8882887"/>
              <a:gd name="connsiteY258" fmla="*/ 998742 h 1682495"/>
              <a:gd name="connsiteX259" fmla="*/ 3534197 w 8882887"/>
              <a:gd name="connsiteY259" fmla="*/ 998742 h 1682495"/>
              <a:gd name="connsiteX260" fmla="*/ 3534197 w 8882887"/>
              <a:gd name="connsiteY260" fmla="*/ 996309 h 1682495"/>
              <a:gd name="connsiteX261" fmla="*/ 3534197 w 8882887"/>
              <a:gd name="connsiteY261" fmla="*/ 979286 h 1682495"/>
              <a:gd name="connsiteX262" fmla="*/ 3535337 w 8882887"/>
              <a:gd name="connsiteY262" fmla="*/ 979286 h 1682495"/>
              <a:gd name="connsiteX263" fmla="*/ 3543317 w 8882887"/>
              <a:gd name="connsiteY263" fmla="*/ 979286 h 1682495"/>
              <a:gd name="connsiteX264" fmla="*/ 3543317 w 8882887"/>
              <a:gd name="connsiteY264" fmla="*/ 976449 h 1682495"/>
              <a:gd name="connsiteX265" fmla="*/ 3543317 w 8882887"/>
              <a:gd name="connsiteY265" fmla="*/ 956588 h 1682495"/>
              <a:gd name="connsiteX266" fmla="*/ 3549398 w 8882887"/>
              <a:gd name="connsiteY266" fmla="*/ 966315 h 1682495"/>
              <a:gd name="connsiteX267" fmla="*/ 3552818 w 8882887"/>
              <a:gd name="connsiteY267" fmla="*/ 966315 h 1682495"/>
              <a:gd name="connsiteX268" fmla="*/ 3576758 w 8882887"/>
              <a:gd name="connsiteY268" fmla="*/ 966315 h 1682495"/>
              <a:gd name="connsiteX269" fmla="*/ 3576758 w 8882887"/>
              <a:gd name="connsiteY269" fmla="*/ 965099 h 1682495"/>
              <a:gd name="connsiteX270" fmla="*/ 3576758 w 8882887"/>
              <a:gd name="connsiteY270" fmla="*/ 956588 h 1682495"/>
              <a:gd name="connsiteX271" fmla="*/ 3577898 w 8882887"/>
              <a:gd name="connsiteY271" fmla="*/ 956588 h 1682495"/>
              <a:gd name="connsiteX272" fmla="*/ 3585878 w 8882887"/>
              <a:gd name="connsiteY272" fmla="*/ 956588 h 1682495"/>
              <a:gd name="connsiteX273" fmla="*/ 3585878 w 8882887"/>
              <a:gd name="connsiteY273" fmla="*/ 958614 h 1682495"/>
              <a:gd name="connsiteX274" fmla="*/ 3585878 w 8882887"/>
              <a:gd name="connsiteY274" fmla="*/ 972801 h 1682495"/>
              <a:gd name="connsiteX275" fmla="*/ 3643638 w 8882887"/>
              <a:gd name="connsiteY275" fmla="*/ 972801 h 1682495"/>
              <a:gd name="connsiteX276" fmla="*/ 3643638 w 8882887"/>
              <a:gd name="connsiteY276" fmla="*/ 1180331 h 1682495"/>
              <a:gd name="connsiteX277" fmla="*/ 3645918 w 8882887"/>
              <a:gd name="connsiteY277" fmla="*/ 1180331 h 1682495"/>
              <a:gd name="connsiteX278" fmla="*/ 3661878 w 8882887"/>
              <a:gd name="connsiteY278" fmla="*/ 1180331 h 1682495"/>
              <a:gd name="connsiteX279" fmla="*/ 3661878 w 8882887"/>
              <a:gd name="connsiteY279" fmla="*/ 1160876 h 1682495"/>
              <a:gd name="connsiteX280" fmla="*/ 3667959 w 8882887"/>
              <a:gd name="connsiteY280" fmla="*/ 1160876 h 1682495"/>
              <a:gd name="connsiteX281" fmla="*/ 3667959 w 8882887"/>
              <a:gd name="connsiteY281" fmla="*/ 1180331 h 1682495"/>
              <a:gd name="connsiteX282" fmla="*/ 3713559 w 8882887"/>
              <a:gd name="connsiteY282" fmla="*/ 1180331 h 1682495"/>
              <a:gd name="connsiteX283" fmla="*/ 3713559 w 8882887"/>
              <a:gd name="connsiteY283" fmla="*/ 1134933 h 1682495"/>
              <a:gd name="connsiteX284" fmla="*/ 3731799 w 8882887"/>
              <a:gd name="connsiteY284" fmla="*/ 1134933 h 1682495"/>
              <a:gd name="connsiteX285" fmla="*/ 3750039 w 8882887"/>
              <a:gd name="connsiteY285" fmla="*/ 1131692 h 1682495"/>
              <a:gd name="connsiteX286" fmla="*/ 3756120 w 8882887"/>
              <a:gd name="connsiteY286" fmla="*/ 1134933 h 1682495"/>
              <a:gd name="connsiteX287" fmla="*/ 3771320 w 8882887"/>
              <a:gd name="connsiteY287" fmla="*/ 1134933 h 1682495"/>
              <a:gd name="connsiteX288" fmla="*/ 3771320 w 8882887"/>
              <a:gd name="connsiteY288" fmla="*/ 1180331 h 1682495"/>
              <a:gd name="connsiteX289" fmla="*/ 3783480 w 8882887"/>
              <a:gd name="connsiteY289" fmla="*/ 1180331 h 1682495"/>
              <a:gd name="connsiteX290" fmla="*/ 3783480 w 8882887"/>
              <a:gd name="connsiteY290" fmla="*/ 1206273 h 1682495"/>
              <a:gd name="connsiteX291" fmla="*/ 3797484 w 8882887"/>
              <a:gd name="connsiteY291" fmla="*/ 1207631 h 1682495"/>
              <a:gd name="connsiteX292" fmla="*/ 3816921 w 8882887"/>
              <a:gd name="connsiteY292" fmla="*/ 1207631 h 1682495"/>
              <a:gd name="connsiteX293" fmla="*/ 3816921 w 8882887"/>
              <a:gd name="connsiteY293" fmla="*/ 1183574 h 1682495"/>
              <a:gd name="connsiteX294" fmla="*/ 3918855 w 8882887"/>
              <a:gd name="connsiteY294" fmla="*/ 1183574 h 1682495"/>
              <a:gd name="connsiteX295" fmla="*/ 3918855 w 8882887"/>
              <a:gd name="connsiteY295" fmla="*/ 1055694 h 1682495"/>
              <a:gd name="connsiteX296" fmla="*/ 4026867 w 8882887"/>
              <a:gd name="connsiteY296" fmla="*/ 1055694 h 1682495"/>
              <a:gd name="connsiteX297" fmla="*/ 4026867 w 8882887"/>
              <a:gd name="connsiteY297" fmla="*/ 1173846 h 1682495"/>
              <a:gd name="connsiteX298" fmla="*/ 4029723 w 8882887"/>
              <a:gd name="connsiteY298" fmla="*/ 1173846 h 1682495"/>
              <a:gd name="connsiteX299" fmla="*/ 4031586 w 8882887"/>
              <a:gd name="connsiteY299" fmla="*/ 1207631 h 1682495"/>
              <a:gd name="connsiteX300" fmla="*/ 4046100 w 8882887"/>
              <a:gd name="connsiteY300" fmla="*/ 1207631 h 1682495"/>
              <a:gd name="connsiteX301" fmla="*/ 4047963 w 8882887"/>
              <a:gd name="connsiteY301" fmla="*/ 1173846 h 1682495"/>
              <a:gd name="connsiteX302" fmla="*/ 4057083 w 8882887"/>
              <a:gd name="connsiteY302" fmla="*/ 1173846 h 1682495"/>
              <a:gd name="connsiteX303" fmla="*/ 4058946 w 8882887"/>
              <a:gd name="connsiteY303" fmla="*/ 1207631 h 1682495"/>
              <a:gd name="connsiteX304" fmla="*/ 4134879 w 8882887"/>
              <a:gd name="connsiteY304" fmla="*/ 1207631 h 1682495"/>
              <a:gd name="connsiteX305" fmla="*/ 4134879 w 8882887"/>
              <a:gd name="connsiteY305" fmla="*/ 963089 h 1682495"/>
              <a:gd name="connsiteX306" fmla="*/ 4430870 w 8882887"/>
              <a:gd name="connsiteY306" fmla="*/ 963089 h 1682495"/>
              <a:gd name="connsiteX307" fmla="*/ 4430870 w 8882887"/>
              <a:gd name="connsiteY307" fmla="*/ 1207631 h 1682495"/>
              <a:gd name="connsiteX308" fmla="*/ 4458915 w 8882887"/>
              <a:gd name="connsiteY308" fmla="*/ 1207631 h 1682495"/>
              <a:gd name="connsiteX309" fmla="*/ 4458915 w 8882887"/>
              <a:gd name="connsiteY309" fmla="*/ 1083591 h 1682495"/>
              <a:gd name="connsiteX310" fmla="*/ 4601595 w 8882887"/>
              <a:gd name="connsiteY310" fmla="*/ 1083591 h 1682495"/>
              <a:gd name="connsiteX311" fmla="*/ 4619491 w 8882887"/>
              <a:gd name="connsiteY311" fmla="*/ 606380 h 1682495"/>
              <a:gd name="connsiteX312" fmla="*/ 4601251 w 8882887"/>
              <a:gd name="connsiteY312" fmla="*/ 573953 h 1682495"/>
              <a:gd name="connsiteX313" fmla="*/ 4592131 w 8882887"/>
              <a:gd name="connsiteY313" fmla="*/ 567467 h 1682495"/>
              <a:gd name="connsiteX314" fmla="*/ 4604291 w 8882887"/>
              <a:gd name="connsiteY314" fmla="*/ 531798 h 1682495"/>
              <a:gd name="connsiteX315" fmla="*/ 4604291 w 8882887"/>
              <a:gd name="connsiteY315" fmla="*/ 505857 h 1682495"/>
              <a:gd name="connsiteX316" fmla="*/ 4625571 w 8882887"/>
              <a:gd name="connsiteY316" fmla="*/ 505857 h 1682495"/>
              <a:gd name="connsiteX317" fmla="*/ 4625571 w 8882887"/>
              <a:gd name="connsiteY317" fmla="*/ 473430 h 1682495"/>
              <a:gd name="connsiteX318" fmla="*/ 4628611 w 8882887"/>
              <a:gd name="connsiteY318" fmla="*/ 466944 h 1682495"/>
              <a:gd name="connsiteX319" fmla="*/ 4628611 w 8882887"/>
              <a:gd name="connsiteY319" fmla="*/ 350208 h 1682495"/>
              <a:gd name="connsiteX320" fmla="*/ 4625571 w 8882887"/>
              <a:gd name="connsiteY320" fmla="*/ 340481 h 1682495"/>
              <a:gd name="connsiteX321" fmla="*/ 4634691 w 8882887"/>
              <a:gd name="connsiteY321" fmla="*/ 330752 h 1682495"/>
              <a:gd name="connsiteX322" fmla="*/ 4634691 w 8882887"/>
              <a:gd name="connsiteY322" fmla="*/ 243200 h 1682495"/>
              <a:gd name="connsiteX323" fmla="*/ 4637731 w 8882887"/>
              <a:gd name="connsiteY323" fmla="*/ 236715 h 1682495"/>
              <a:gd name="connsiteX324" fmla="*/ 4637731 w 8882887"/>
              <a:gd name="connsiteY324" fmla="*/ 152406 h 1682495"/>
              <a:gd name="connsiteX325" fmla="*/ 4640771 w 8882887"/>
              <a:gd name="connsiteY325" fmla="*/ 123222 h 1682495"/>
              <a:gd name="connsiteX326" fmla="*/ 4646851 w 8882887"/>
              <a:gd name="connsiteY326" fmla="*/ 149163 h 1682495"/>
              <a:gd name="connsiteX327" fmla="*/ 4649891 w 8882887"/>
              <a:gd name="connsiteY327" fmla="*/ 236715 h 1682495"/>
              <a:gd name="connsiteX328" fmla="*/ 4652931 w 8882887"/>
              <a:gd name="connsiteY328" fmla="*/ 330752 h 1682495"/>
              <a:gd name="connsiteX329" fmla="*/ 4662051 w 8882887"/>
              <a:gd name="connsiteY329" fmla="*/ 340481 h 1682495"/>
              <a:gd name="connsiteX330" fmla="*/ 4659011 w 8882887"/>
              <a:gd name="connsiteY330" fmla="*/ 350208 h 1682495"/>
              <a:gd name="connsiteX331" fmla="*/ 4659011 w 8882887"/>
              <a:gd name="connsiteY331" fmla="*/ 466944 h 1682495"/>
              <a:gd name="connsiteX332" fmla="*/ 4662051 w 8882887"/>
              <a:gd name="connsiteY332" fmla="*/ 473430 h 1682495"/>
              <a:gd name="connsiteX333" fmla="*/ 4662051 w 8882887"/>
              <a:gd name="connsiteY333" fmla="*/ 505857 h 1682495"/>
              <a:gd name="connsiteX334" fmla="*/ 4683331 w 8882887"/>
              <a:gd name="connsiteY334" fmla="*/ 505857 h 1682495"/>
              <a:gd name="connsiteX335" fmla="*/ 4683331 w 8882887"/>
              <a:gd name="connsiteY335" fmla="*/ 531798 h 1682495"/>
              <a:gd name="connsiteX336" fmla="*/ 4695493 w 8882887"/>
              <a:gd name="connsiteY336" fmla="*/ 567467 h 1682495"/>
              <a:gd name="connsiteX337" fmla="*/ 4686373 w 8882887"/>
              <a:gd name="connsiteY337" fmla="*/ 573953 h 1682495"/>
              <a:gd name="connsiteX338" fmla="*/ 4668131 w 8882887"/>
              <a:gd name="connsiteY338" fmla="*/ 606380 h 1682495"/>
              <a:gd name="connsiteX339" fmla="*/ 4680291 w 8882887"/>
              <a:gd name="connsiteY339" fmla="*/ 985772 h 1682495"/>
              <a:gd name="connsiteX340" fmla="*/ 4777573 w 8882887"/>
              <a:gd name="connsiteY340" fmla="*/ 985772 h 1682495"/>
              <a:gd name="connsiteX341" fmla="*/ 4777573 w 8882887"/>
              <a:gd name="connsiteY341" fmla="*/ 1099265 h 1682495"/>
              <a:gd name="connsiteX342" fmla="*/ 4789733 w 8882887"/>
              <a:gd name="connsiteY342" fmla="*/ 1099265 h 1682495"/>
              <a:gd name="connsiteX343" fmla="*/ 4792773 w 8882887"/>
              <a:gd name="connsiteY343" fmla="*/ 1089537 h 1682495"/>
              <a:gd name="connsiteX344" fmla="*/ 4801893 w 8882887"/>
              <a:gd name="connsiteY344" fmla="*/ 1089537 h 1682495"/>
              <a:gd name="connsiteX345" fmla="*/ 4804935 w 8882887"/>
              <a:gd name="connsiteY345" fmla="*/ 1102508 h 1682495"/>
              <a:gd name="connsiteX346" fmla="*/ 4823175 w 8882887"/>
              <a:gd name="connsiteY346" fmla="*/ 1102508 h 1682495"/>
              <a:gd name="connsiteX347" fmla="*/ 4823175 w 8882887"/>
              <a:gd name="connsiteY347" fmla="*/ 1092779 h 1682495"/>
              <a:gd name="connsiteX348" fmla="*/ 4856613 w 8882887"/>
              <a:gd name="connsiteY348" fmla="*/ 1092779 h 1682495"/>
              <a:gd name="connsiteX349" fmla="*/ 4856613 w 8882887"/>
              <a:gd name="connsiteY349" fmla="*/ 1102508 h 1682495"/>
              <a:gd name="connsiteX350" fmla="*/ 4887015 w 8882887"/>
              <a:gd name="connsiteY350" fmla="*/ 1102508 h 1682495"/>
              <a:gd name="connsiteX351" fmla="*/ 4887015 w 8882887"/>
              <a:gd name="connsiteY351" fmla="*/ 1170603 h 1682495"/>
              <a:gd name="connsiteX352" fmla="*/ 4908295 w 8882887"/>
              <a:gd name="connsiteY352" fmla="*/ 1170603 h 1682495"/>
              <a:gd name="connsiteX353" fmla="*/ 4908295 w 8882887"/>
              <a:gd name="connsiteY353" fmla="*/ 1151147 h 1682495"/>
              <a:gd name="connsiteX354" fmla="*/ 4932615 w 8882887"/>
              <a:gd name="connsiteY354" fmla="*/ 1151147 h 1682495"/>
              <a:gd name="connsiteX355" fmla="*/ 4932615 w 8882887"/>
              <a:gd name="connsiteY355" fmla="*/ 882006 h 1682495"/>
              <a:gd name="connsiteX356" fmla="*/ 4941735 w 8882887"/>
              <a:gd name="connsiteY356" fmla="*/ 872277 h 1682495"/>
              <a:gd name="connsiteX357" fmla="*/ 5051177 w 8882887"/>
              <a:gd name="connsiteY357" fmla="*/ 872277 h 1682495"/>
              <a:gd name="connsiteX358" fmla="*/ 5051177 w 8882887"/>
              <a:gd name="connsiteY358" fmla="*/ 885249 h 1682495"/>
              <a:gd name="connsiteX359" fmla="*/ 5066377 w 8882887"/>
              <a:gd name="connsiteY359" fmla="*/ 885249 h 1682495"/>
              <a:gd name="connsiteX360" fmla="*/ 5066377 w 8882887"/>
              <a:gd name="connsiteY360" fmla="*/ 1057110 h 1682495"/>
              <a:gd name="connsiteX361" fmla="*/ 5099817 w 8882887"/>
              <a:gd name="connsiteY361" fmla="*/ 1057110 h 1682495"/>
              <a:gd name="connsiteX362" fmla="*/ 5099817 w 8882887"/>
              <a:gd name="connsiteY362" fmla="*/ 956588 h 1682495"/>
              <a:gd name="connsiteX363" fmla="*/ 5139339 w 8882887"/>
              <a:gd name="connsiteY363" fmla="*/ 956588 h 1682495"/>
              <a:gd name="connsiteX364" fmla="*/ 5145417 w 8882887"/>
              <a:gd name="connsiteY364" fmla="*/ 950102 h 1682495"/>
              <a:gd name="connsiteX365" fmla="*/ 5157579 w 8882887"/>
              <a:gd name="connsiteY365" fmla="*/ 950102 h 1682495"/>
              <a:gd name="connsiteX366" fmla="*/ 5163657 w 8882887"/>
              <a:gd name="connsiteY366" fmla="*/ 956588 h 1682495"/>
              <a:gd name="connsiteX367" fmla="*/ 5197099 w 8882887"/>
              <a:gd name="connsiteY367" fmla="*/ 956588 h 1682495"/>
              <a:gd name="connsiteX368" fmla="*/ 5197099 w 8882887"/>
              <a:gd name="connsiteY368" fmla="*/ 781484 h 1682495"/>
              <a:gd name="connsiteX369" fmla="*/ 5282219 w 8882887"/>
              <a:gd name="connsiteY369" fmla="*/ 765270 h 1682495"/>
              <a:gd name="connsiteX370" fmla="*/ 5282219 w 8882887"/>
              <a:gd name="connsiteY370" fmla="*/ 766892 h 1682495"/>
              <a:gd name="connsiteX371" fmla="*/ 5282219 w 8882887"/>
              <a:gd name="connsiteY371" fmla="*/ 778241 h 1682495"/>
              <a:gd name="connsiteX372" fmla="*/ 5321739 w 8882887"/>
              <a:gd name="connsiteY372" fmla="*/ 778241 h 1682495"/>
              <a:gd name="connsiteX373" fmla="*/ 5321739 w 8882887"/>
              <a:gd name="connsiteY373" fmla="*/ 1160876 h 1682495"/>
              <a:gd name="connsiteX374" fmla="*/ 5355181 w 8882887"/>
              <a:gd name="connsiteY374" fmla="*/ 1160876 h 1682495"/>
              <a:gd name="connsiteX375" fmla="*/ 5355181 w 8882887"/>
              <a:gd name="connsiteY375" fmla="*/ 1154390 h 1682495"/>
              <a:gd name="connsiteX376" fmla="*/ 5373421 w 8882887"/>
              <a:gd name="connsiteY376" fmla="*/ 1154390 h 1682495"/>
              <a:gd name="connsiteX377" fmla="*/ 5373421 w 8882887"/>
              <a:gd name="connsiteY377" fmla="*/ 1160876 h 1682495"/>
              <a:gd name="connsiteX378" fmla="*/ 5409901 w 8882887"/>
              <a:gd name="connsiteY378" fmla="*/ 1160876 h 1682495"/>
              <a:gd name="connsiteX379" fmla="*/ 5409901 w 8882887"/>
              <a:gd name="connsiteY379" fmla="*/ 1141419 h 1682495"/>
              <a:gd name="connsiteX380" fmla="*/ 5452461 w 8882887"/>
              <a:gd name="connsiteY380" fmla="*/ 1141419 h 1682495"/>
              <a:gd name="connsiteX381" fmla="*/ 5470701 w 8882887"/>
              <a:gd name="connsiteY381" fmla="*/ 1134933 h 1682495"/>
              <a:gd name="connsiteX382" fmla="*/ 5501103 w 8882887"/>
              <a:gd name="connsiteY382" fmla="*/ 1141419 h 1682495"/>
              <a:gd name="connsiteX383" fmla="*/ 5501103 w 8882887"/>
              <a:gd name="connsiteY383" fmla="*/ 1115478 h 1682495"/>
              <a:gd name="connsiteX384" fmla="*/ 5513263 w 8882887"/>
              <a:gd name="connsiteY384" fmla="*/ 1115478 h 1682495"/>
              <a:gd name="connsiteX385" fmla="*/ 5513263 w 8882887"/>
              <a:gd name="connsiteY385" fmla="*/ 1096022 h 1682495"/>
              <a:gd name="connsiteX386" fmla="*/ 5598383 w 8882887"/>
              <a:gd name="connsiteY386" fmla="*/ 1096022 h 1682495"/>
              <a:gd name="connsiteX387" fmla="*/ 5598383 w 8882887"/>
              <a:gd name="connsiteY387" fmla="*/ 1050624 h 1682495"/>
              <a:gd name="connsiteX388" fmla="*/ 5625743 w 8882887"/>
              <a:gd name="connsiteY388" fmla="*/ 1050624 h 1682495"/>
              <a:gd name="connsiteX389" fmla="*/ 5625743 w 8882887"/>
              <a:gd name="connsiteY389" fmla="*/ 1040897 h 1682495"/>
              <a:gd name="connsiteX390" fmla="*/ 5643983 w 8882887"/>
              <a:gd name="connsiteY390" fmla="*/ 1040897 h 1682495"/>
              <a:gd name="connsiteX391" fmla="*/ 5643983 w 8882887"/>
              <a:gd name="connsiteY391" fmla="*/ 1050624 h 1682495"/>
              <a:gd name="connsiteX392" fmla="*/ 5668303 w 8882887"/>
              <a:gd name="connsiteY392" fmla="*/ 1050624 h 1682495"/>
              <a:gd name="connsiteX393" fmla="*/ 5668303 w 8882887"/>
              <a:gd name="connsiteY393" fmla="*/ 1125206 h 1682495"/>
              <a:gd name="connsiteX394" fmla="*/ 5716945 w 8882887"/>
              <a:gd name="connsiteY394" fmla="*/ 1125206 h 1682495"/>
              <a:gd name="connsiteX395" fmla="*/ 5716945 w 8882887"/>
              <a:gd name="connsiteY395" fmla="*/ 1086294 h 1682495"/>
              <a:gd name="connsiteX396" fmla="*/ 5774705 w 8882887"/>
              <a:gd name="connsiteY396" fmla="*/ 1086294 h 1682495"/>
              <a:gd name="connsiteX397" fmla="*/ 5774705 w 8882887"/>
              <a:gd name="connsiteY397" fmla="*/ 1040897 h 1682495"/>
              <a:gd name="connsiteX398" fmla="*/ 5847667 w 8882887"/>
              <a:gd name="connsiteY398" fmla="*/ 1040897 h 1682495"/>
              <a:gd name="connsiteX399" fmla="*/ 5847667 w 8882887"/>
              <a:gd name="connsiteY399" fmla="*/ 1207631 h 1682495"/>
              <a:gd name="connsiteX400" fmla="*/ 5847667 w 8882887"/>
              <a:gd name="connsiteY400" fmla="*/ 1228299 h 1682495"/>
              <a:gd name="connsiteX401" fmla="*/ 5946479 w 8882887"/>
              <a:gd name="connsiteY401" fmla="*/ 1228299 h 1682495"/>
              <a:gd name="connsiteX402" fmla="*/ 5946479 w 8882887"/>
              <a:gd name="connsiteY402" fmla="*/ 1386957 h 1682495"/>
              <a:gd name="connsiteX403" fmla="*/ 5946479 w 8882887"/>
              <a:gd name="connsiteY403" fmla="*/ 1421828 h 1682495"/>
              <a:gd name="connsiteX404" fmla="*/ 5968919 w 8882887"/>
              <a:gd name="connsiteY404" fmla="*/ 1421828 h 1682495"/>
              <a:gd name="connsiteX405" fmla="*/ 5968919 w 8882887"/>
              <a:gd name="connsiteY405" fmla="*/ 1420085 h 1682495"/>
              <a:gd name="connsiteX406" fmla="*/ 5968919 w 8882887"/>
              <a:gd name="connsiteY406" fmla="*/ 1407881 h 1682495"/>
              <a:gd name="connsiteX407" fmla="*/ 6035789 w 8882887"/>
              <a:gd name="connsiteY407" fmla="*/ 1407881 h 1682495"/>
              <a:gd name="connsiteX408" fmla="*/ 6035789 w 8882887"/>
              <a:gd name="connsiteY408" fmla="*/ 1439262 h 1682495"/>
              <a:gd name="connsiteX409" fmla="*/ 6039131 w 8882887"/>
              <a:gd name="connsiteY409" fmla="*/ 1441007 h 1682495"/>
              <a:gd name="connsiteX410" fmla="*/ 6062537 w 8882887"/>
              <a:gd name="connsiteY410" fmla="*/ 1453211 h 1682495"/>
              <a:gd name="connsiteX411" fmla="*/ 6062537 w 8882887"/>
              <a:gd name="connsiteY411" fmla="*/ 1498541 h 1682495"/>
              <a:gd name="connsiteX412" fmla="*/ 6064627 w 8882887"/>
              <a:gd name="connsiteY412" fmla="*/ 1499414 h 1682495"/>
              <a:gd name="connsiteX413" fmla="*/ 6079255 w 8882887"/>
              <a:gd name="connsiteY413" fmla="*/ 1505516 h 1682495"/>
              <a:gd name="connsiteX414" fmla="*/ 6079255 w 8882887"/>
              <a:gd name="connsiteY414" fmla="*/ 1503773 h 1682495"/>
              <a:gd name="connsiteX415" fmla="*/ 6079255 w 8882887"/>
              <a:gd name="connsiteY415" fmla="*/ 1491567 h 1682495"/>
              <a:gd name="connsiteX416" fmla="*/ 6080927 w 8882887"/>
              <a:gd name="connsiteY416" fmla="*/ 1491567 h 1682495"/>
              <a:gd name="connsiteX417" fmla="*/ 6092629 w 8882887"/>
              <a:gd name="connsiteY417" fmla="*/ 1491567 h 1682495"/>
              <a:gd name="connsiteX418" fmla="*/ 6092629 w 8882887"/>
              <a:gd name="connsiteY418" fmla="*/ 1490259 h 1682495"/>
              <a:gd name="connsiteX419" fmla="*/ 6092629 w 8882887"/>
              <a:gd name="connsiteY419" fmla="*/ 1481106 h 1682495"/>
              <a:gd name="connsiteX420" fmla="*/ 6090957 w 8882887"/>
              <a:gd name="connsiteY420" fmla="*/ 1481106 h 1682495"/>
              <a:gd name="connsiteX421" fmla="*/ 6079255 w 8882887"/>
              <a:gd name="connsiteY421" fmla="*/ 1481106 h 1682495"/>
              <a:gd name="connsiteX422" fmla="*/ 6079255 w 8882887"/>
              <a:gd name="connsiteY422" fmla="*/ 1479363 h 1682495"/>
              <a:gd name="connsiteX423" fmla="*/ 6079255 w 8882887"/>
              <a:gd name="connsiteY423" fmla="*/ 1467159 h 1682495"/>
              <a:gd name="connsiteX424" fmla="*/ 6080927 w 8882887"/>
              <a:gd name="connsiteY424" fmla="*/ 1467159 h 1682495"/>
              <a:gd name="connsiteX425" fmla="*/ 6092629 w 8882887"/>
              <a:gd name="connsiteY425" fmla="*/ 1467159 h 1682495"/>
              <a:gd name="connsiteX426" fmla="*/ 6092629 w 8882887"/>
              <a:gd name="connsiteY426" fmla="*/ 1465415 h 1682495"/>
              <a:gd name="connsiteX427" fmla="*/ 6092629 w 8882887"/>
              <a:gd name="connsiteY427" fmla="*/ 1453211 h 1682495"/>
              <a:gd name="connsiteX428" fmla="*/ 6090957 w 8882887"/>
              <a:gd name="connsiteY428" fmla="*/ 1453211 h 1682495"/>
              <a:gd name="connsiteX429" fmla="*/ 6079255 w 8882887"/>
              <a:gd name="connsiteY429" fmla="*/ 1453211 h 1682495"/>
              <a:gd name="connsiteX430" fmla="*/ 6079255 w 8882887"/>
              <a:gd name="connsiteY430" fmla="*/ 1451468 h 1682495"/>
              <a:gd name="connsiteX431" fmla="*/ 6079255 w 8882887"/>
              <a:gd name="connsiteY431" fmla="*/ 1439262 h 1682495"/>
              <a:gd name="connsiteX432" fmla="*/ 6080927 w 8882887"/>
              <a:gd name="connsiteY432" fmla="*/ 1439262 h 1682495"/>
              <a:gd name="connsiteX433" fmla="*/ 6092629 w 8882887"/>
              <a:gd name="connsiteY433" fmla="*/ 1439262 h 1682495"/>
              <a:gd name="connsiteX434" fmla="*/ 6092629 w 8882887"/>
              <a:gd name="connsiteY434" fmla="*/ 1437956 h 1682495"/>
              <a:gd name="connsiteX435" fmla="*/ 6092629 w 8882887"/>
              <a:gd name="connsiteY435" fmla="*/ 1428803 h 1682495"/>
              <a:gd name="connsiteX436" fmla="*/ 6090957 w 8882887"/>
              <a:gd name="connsiteY436" fmla="*/ 1428803 h 1682495"/>
              <a:gd name="connsiteX437" fmla="*/ 6079255 w 8882887"/>
              <a:gd name="connsiteY437" fmla="*/ 1428803 h 1682495"/>
              <a:gd name="connsiteX438" fmla="*/ 6079255 w 8882887"/>
              <a:gd name="connsiteY438" fmla="*/ 1427058 h 1682495"/>
              <a:gd name="connsiteX439" fmla="*/ 6079255 w 8882887"/>
              <a:gd name="connsiteY439" fmla="*/ 1414854 h 1682495"/>
              <a:gd name="connsiteX440" fmla="*/ 6080927 w 8882887"/>
              <a:gd name="connsiteY440" fmla="*/ 1414854 h 1682495"/>
              <a:gd name="connsiteX441" fmla="*/ 6092629 w 8882887"/>
              <a:gd name="connsiteY441" fmla="*/ 1414854 h 1682495"/>
              <a:gd name="connsiteX442" fmla="*/ 6092629 w 8882887"/>
              <a:gd name="connsiteY442" fmla="*/ 1413111 h 1682495"/>
              <a:gd name="connsiteX443" fmla="*/ 6092629 w 8882887"/>
              <a:gd name="connsiteY443" fmla="*/ 1400906 h 1682495"/>
              <a:gd name="connsiteX444" fmla="*/ 6090957 w 8882887"/>
              <a:gd name="connsiteY444" fmla="*/ 1400906 h 1682495"/>
              <a:gd name="connsiteX445" fmla="*/ 6079255 w 8882887"/>
              <a:gd name="connsiteY445" fmla="*/ 1400906 h 1682495"/>
              <a:gd name="connsiteX446" fmla="*/ 6079255 w 8882887"/>
              <a:gd name="connsiteY446" fmla="*/ 1399599 h 1682495"/>
              <a:gd name="connsiteX447" fmla="*/ 6079255 w 8882887"/>
              <a:gd name="connsiteY447" fmla="*/ 1390445 h 1682495"/>
              <a:gd name="connsiteX448" fmla="*/ 6080927 w 8882887"/>
              <a:gd name="connsiteY448" fmla="*/ 1390445 h 1682495"/>
              <a:gd name="connsiteX449" fmla="*/ 6092629 w 8882887"/>
              <a:gd name="connsiteY449" fmla="*/ 1390445 h 1682495"/>
              <a:gd name="connsiteX450" fmla="*/ 6092629 w 8882887"/>
              <a:gd name="connsiteY450" fmla="*/ 1388702 h 1682495"/>
              <a:gd name="connsiteX451" fmla="*/ 6092629 w 8882887"/>
              <a:gd name="connsiteY451" fmla="*/ 1376498 h 1682495"/>
              <a:gd name="connsiteX452" fmla="*/ 6090957 w 8882887"/>
              <a:gd name="connsiteY452" fmla="*/ 1376498 h 1682495"/>
              <a:gd name="connsiteX453" fmla="*/ 6079255 w 8882887"/>
              <a:gd name="connsiteY453" fmla="*/ 1376498 h 1682495"/>
              <a:gd name="connsiteX454" fmla="*/ 6079255 w 8882887"/>
              <a:gd name="connsiteY454" fmla="*/ 1374755 h 1682495"/>
              <a:gd name="connsiteX455" fmla="*/ 6079255 w 8882887"/>
              <a:gd name="connsiteY455" fmla="*/ 1362549 h 1682495"/>
              <a:gd name="connsiteX456" fmla="*/ 6080927 w 8882887"/>
              <a:gd name="connsiteY456" fmla="*/ 1362549 h 1682495"/>
              <a:gd name="connsiteX457" fmla="*/ 6092629 w 8882887"/>
              <a:gd name="connsiteY457" fmla="*/ 1362549 h 1682495"/>
              <a:gd name="connsiteX458" fmla="*/ 6092629 w 8882887"/>
              <a:gd name="connsiteY458" fmla="*/ 1360806 h 1682495"/>
              <a:gd name="connsiteX459" fmla="*/ 6092629 w 8882887"/>
              <a:gd name="connsiteY459" fmla="*/ 1348602 h 1682495"/>
              <a:gd name="connsiteX460" fmla="*/ 6090957 w 8882887"/>
              <a:gd name="connsiteY460" fmla="*/ 1348602 h 1682495"/>
              <a:gd name="connsiteX461" fmla="*/ 6079255 w 8882887"/>
              <a:gd name="connsiteY461" fmla="*/ 1348602 h 1682495"/>
              <a:gd name="connsiteX462" fmla="*/ 6079255 w 8882887"/>
              <a:gd name="connsiteY462" fmla="*/ 1347294 h 1682495"/>
              <a:gd name="connsiteX463" fmla="*/ 6079255 w 8882887"/>
              <a:gd name="connsiteY463" fmla="*/ 1338141 h 1682495"/>
              <a:gd name="connsiteX464" fmla="*/ 6080927 w 8882887"/>
              <a:gd name="connsiteY464" fmla="*/ 1338141 h 1682495"/>
              <a:gd name="connsiteX465" fmla="*/ 6092629 w 8882887"/>
              <a:gd name="connsiteY465" fmla="*/ 1338141 h 1682495"/>
              <a:gd name="connsiteX466" fmla="*/ 6092629 w 8882887"/>
              <a:gd name="connsiteY466" fmla="*/ 1336397 h 1682495"/>
              <a:gd name="connsiteX467" fmla="*/ 6092629 w 8882887"/>
              <a:gd name="connsiteY467" fmla="*/ 1324193 h 1682495"/>
              <a:gd name="connsiteX468" fmla="*/ 6090957 w 8882887"/>
              <a:gd name="connsiteY468" fmla="*/ 1324193 h 1682495"/>
              <a:gd name="connsiteX469" fmla="*/ 6079255 w 8882887"/>
              <a:gd name="connsiteY469" fmla="*/ 1324193 h 1682495"/>
              <a:gd name="connsiteX470" fmla="*/ 6079255 w 8882887"/>
              <a:gd name="connsiteY470" fmla="*/ 1322450 h 1682495"/>
              <a:gd name="connsiteX471" fmla="*/ 6079255 w 8882887"/>
              <a:gd name="connsiteY471" fmla="*/ 1310244 h 1682495"/>
              <a:gd name="connsiteX472" fmla="*/ 6080927 w 8882887"/>
              <a:gd name="connsiteY472" fmla="*/ 1310244 h 1682495"/>
              <a:gd name="connsiteX473" fmla="*/ 6092629 w 8882887"/>
              <a:gd name="connsiteY473" fmla="*/ 1310244 h 1682495"/>
              <a:gd name="connsiteX474" fmla="*/ 6092629 w 8882887"/>
              <a:gd name="connsiteY474" fmla="*/ 1308938 h 1682495"/>
              <a:gd name="connsiteX475" fmla="*/ 6092629 w 8882887"/>
              <a:gd name="connsiteY475" fmla="*/ 1299785 h 1682495"/>
              <a:gd name="connsiteX476" fmla="*/ 6090957 w 8882887"/>
              <a:gd name="connsiteY476" fmla="*/ 1299785 h 1682495"/>
              <a:gd name="connsiteX477" fmla="*/ 6079255 w 8882887"/>
              <a:gd name="connsiteY477" fmla="*/ 1299785 h 1682495"/>
              <a:gd name="connsiteX478" fmla="*/ 6079255 w 8882887"/>
              <a:gd name="connsiteY478" fmla="*/ 1298040 h 1682495"/>
              <a:gd name="connsiteX479" fmla="*/ 6079255 w 8882887"/>
              <a:gd name="connsiteY479" fmla="*/ 1285836 h 1682495"/>
              <a:gd name="connsiteX480" fmla="*/ 6080927 w 8882887"/>
              <a:gd name="connsiteY480" fmla="*/ 1285836 h 1682495"/>
              <a:gd name="connsiteX481" fmla="*/ 6092629 w 8882887"/>
              <a:gd name="connsiteY481" fmla="*/ 1285836 h 1682495"/>
              <a:gd name="connsiteX482" fmla="*/ 6092629 w 8882887"/>
              <a:gd name="connsiteY482" fmla="*/ 1284093 h 1682495"/>
              <a:gd name="connsiteX483" fmla="*/ 6092629 w 8882887"/>
              <a:gd name="connsiteY483" fmla="*/ 1271888 h 1682495"/>
              <a:gd name="connsiteX484" fmla="*/ 6090957 w 8882887"/>
              <a:gd name="connsiteY484" fmla="*/ 1271888 h 1682495"/>
              <a:gd name="connsiteX485" fmla="*/ 6079255 w 8882887"/>
              <a:gd name="connsiteY485" fmla="*/ 1271888 h 1682495"/>
              <a:gd name="connsiteX486" fmla="*/ 6079255 w 8882887"/>
              <a:gd name="connsiteY486" fmla="*/ 1270145 h 1682495"/>
              <a:gd name="connsiteX487" fmla="*/ 6079255 w 8882887"/>
              <a:gd name="connsiteY487" fmla="*/ 1257941 h 1682495"/>
              <a:gd name="connsiteX488" fmla="*/ 6080927 w 8882887"/>
              <a:gd name="connsiteY488" fmla="*/ 1257941 h 1682495"/>
              <a:gd name="connsiteX489" fmla="*/ 6092629 w 8882887"/>
              <a:gd name="connsiteY489" fmla="*/ 1257941 h 1682495"/>
              <a:gd name="connsiteX490" fmla="*/ 6092629 w 8882887"/>
              <a:gd name="connsiteY490" fmla="*/ 1256633 h 1682495"/>
              <a:gd name="connsiteX491" fmla="*/ 6092629 w 8882887"/>
              <a:gd name="connsiteY491" fmla="*/ 1247480 h 1682495"/>
              <a:gd name="connsiteX492" fmla="*/ 6090957 w 8882887"/>
              <a:gd name="connsiteY492" fmla="*/ 1247480 h 1682495"/>
              <a:gd name="connsiteX493" fmla="*/ 6079255 w 8882887"/>
              <a:gd name="connsiteY493" fmla="*/ 1247480 h 1682495"/>
              <a:gd name="connsiteX494" fmla="*/ 6079255 w 8882887"/>
              <a:gd name="connsiteY494" fmla="*/ 1245737 h 1682495"/>
              <a:gd name="connsiteX495" fmla="*/ 6079255 w 8882887"/>
              <a:gd name="connsiteY495" fmla="*/ 1233531 h 1682495"/>
              <a:gd name="connsiteX496" fmla="*/ 6080927 w 8882887"/>
              <a:gd name="connsiteY496" fmla="*/ 1233531 h 1682495"/>
              <a:gd name="connsiteX497" fmla="*/ 6092629 w 8882887"/>
              <a:gd name="connsiteY497" fmla="*/ 1233531 h 1682495"/>
              <a:gd name="connsiteX498" fmla="*/ 6092629 w 8882887"/>
              <a:gd name="connsiteY498" fmla="*/ 1231788 h 1682495"/>
              <a:gd name="connsiteX499" fmla="*/ 6092629 w 8882887"/>
              <a:gd name="connsiteY499" fmla="*/ 1219584 h 1682495"/>
              <a:gd name="connsiteX500" fmla="*/ 6090957 w 8882887"/>
              <a:gd name="connsiteY500" fmla="*/ 1219584 h 1682495"/>
              <a:gd name="connsiteX501" fmla="*/ 6079255 w 8882887"/>
              <a:gd name="connsiteY501" fmla="*/ 1219584 h 1682495"/>
              <a:gd name="connsiteX502" fmla="*/ 6079255 w 8882887"/>
              <a:gd name="connsiteY502" fmla="*/ 1217840 h 1682495"/>
              <a:gd name="connsiteX503" fmla="*/ 6079255 w 8882887"/>
              <a:gd name="connsiteY503" fmla="*/ 1205636 h 1682495"/>
              <a:gd name="connsiteX504" fmla="*/ 6080927 w 8882887"/>
              <a:gd name="connsiteY504" fmla="*/ 1205636 h 1682495"/>
              <a:gd name="connsiteX505" fmla="*/ 6092629 w 8882887"/>
              <a:gd name="connsiteY505" fmla="*/ 1205636 h 1682495"/>
              <a:gd name="connsiteX506" fmla="*/ 6092629 w 8882887"/>
              <a:gd name="connsiteY506" fmla="*/ 1204328 h 1682495"/>
              <a:gd name="connsiteX507" fmla="*/ 6092629 w 8882887"/>
              <a:gd name="connsiteY507" fmla="*/ 1195175 h 1682495"/>
              <a:gd name="connsiteX508" fmla="*/ 6090957 w 8882887"/>
              <a:gd name="connsiteY508" fmla="*/ 1195175 h 1682495"/>
              <a:gd name="connsiteX509" fmla="*/ 6079255 w 8882887"/>
              <a:gd name="connsiteY509" fmla="*/ 1195175 h 1682495"/>
              <a:gd name="connsiteX510" fmla="*/ 6079255 w 8882887"/>
              <a:gd name="connsiteY510" fmla="*/ 1193432 h 1682495"/>
              <a:gd name="connsiteX511" fmla="*/ 6079255 w 8882887"/>
              <a:gd name="connsiteY511" fmla="*/ 1181226 h 1682495"/>
              <a:gd name="connsiteX512" fmla="*/ 6080927 w 8882887"/>
              <a:gd name="connsiteY512" fmla="*/ 1181226 h 1682495"/>
              <a:gd name="connsiteX513" fmla="*/ 6092629 w 8882887"/>
              <a:gd name="connsiteY513" fmla="*/ 1181226 h 1682495"/>
              <a:gd name="connsiteX514" fmla="*/ 6090957 w 8882887"/>
              <a:gd name="connsiteY514" fmla="*/ 1178612 h 1682495"/>
              <a:gd name="connsiteX515" fmla="*/ 6079255 w 8882887"/>
              <a:gd name="connsiteY515" fmla="*/ 1160306 h 1682495"/>
              <a:gd name="connsiteX516" fmla="*/ 6079255 w 8882887"/>
              <a:gd name="connsiteY516" fmla="*/ 1104513 h 1682495"/>
              <a:gd name="connsiteX517" fmla="*/ 6303271 w 8882887"/>
              <a:gd name="connsiteY517" fmla="*/ 1104513 h 1682495"/>
              <a:gd name="connsiteX518" fmla="*/ 6323331 w 8882887"/>
              <a:gd name="connsiteY518" fmla="*/ 1135896 h 1682495"/>
              <a:gd name="connsiteX519" fmla="*/ 6323331 w 8882887"/>
              <a:gd name="connsiteY519" fmla="*/ 1205636 h 1682495"/>
              <a:gd name="connsiteX520" fmla="*/ 6321659 w 8882887"/>
              <a:gd name="connsiteY520" fmla="*/ 1205636 h 1682495"/>
              <a:gd name="connsiteX521" fmla="*/ 6309957 w 8882887"/>
              <a:gd name="connsiteY521" fmla="*/ 1205636 h 1682495"/>
              <a:gd name="connsiteX522" fmla="*/ 6309957 w 8882887"/>
              <a:gd name="connsiteY522" fmla="*/ 1207379 h 1682495"/>
              <a:gd name="connsiteX523" fmla="*/ 6309957 w 8882887"/>
              <a:gd name="connsiteY523" fmla="*/ 1219584 h 1682495"/>
              <a:gd name="connsiteX524" fmla="*/ 6311629 w 8882887"/>
              <a:gd name="connsiteY524" fmla="*/ 1219584 h 1682495"/>
              <a:gd name="connsiteX525" fmla="*/ 6323331 w 8882887"/>
              <a:gd name="connsiteY525" fmla="*/ 1219584 h 1682495"/>
              <a:gd name="connsiteX526" fmla="*/ 6323331 w 8882887"/>
              <a:gd name="connsiteY526" fmla="*/ 1221327 h 1682495"/>
              <a:gd name="connsiteX527" fmla="*/ 6323331 w 8882887"/>
              <a:gd name="connsiteY527" fmla="*/ 1233531 h 1682495"/>
              <a:gd name="connsiteX528" fmla="*/ 6321659 w 8882887"/>
              <a:gd name="connsiteY528" fmla="*/ 1233531 h 1682495"/>
              <a:gd name="connsiteX529" fmla="*/ 6309957 w 8882887"/>
              <a:gd name="connsiteY529" fmla="*/ 1233531 h 1682495"/>
              <a:gd name="connsiteX530" fmla="*/ 6309957 w 8882887"/>
              <a:gd name="connsiteY530" fmla="*/ 1235274 h 1682495"/>
              <a:gd name="connsiteX531" fmla="*/ 6309957 w 8882887"/>
              <a:gd name="connsiteY531" fmla="*/ 1247480 h 1682495"/>
              <a:gd name="connsiteX532" fmla="*/ 6311629 w 8882887"/>
              <a:gd name="connsiteY532" fmla="*/ 1247480 h 1682495"/>
              <a:gd name="connsiteX533" fmla="*/ 6323331 w 8882887"/>
              <a:gd name="connsiteY533" fmla="*/ 1247480 h 1682495"/>
              <a:gd name="connsiteX534" fmla="*/ 6323331 w 8882887"/>
              <a:gd name="connsiteY534" fmla="*/ 1248788 h 1682495"/>
              <a:gd name="connsiteX535" fmla="*/ 6323331 w 8882887"/>
              <a:gd name="connsiteY535" fmla="*/ 1257941 h 1682495"/>
              <a:gd name="connsiteX536" fmla="*/ 6321659 w 8882887"/>
              <a:gd name="connsiteY536" fmla="*/ 1257941 h 1682495"/>
              <a:gd name="connsiteX537" fmla="*/ 6309957 w 8882887"/>
              <a:gd name="connsiteY537" fmla="*/ 1257941 h 1682495"/>
              <a:gd name="connsiteX538" fmla="*/ 6309957 w 8882887"/>
              <a:gd name="connsiteY538" fmla="*/ 1259684 h 1682495"/>
              <a:gd name="connsiteX539" fmla="*/ 6309957 w 8882887"/>
              <a:gd name="connsiteY539" fmla="*/ 1271888 h 1682495"/>
              <a:gd name="connsiteX540" fmla="*/ 6311629 w 8882887"/>
              <a:gd name="connsiteY540" fmla="*/ 1271888 h 1682495"/>
              <a:gd name="connsiteX541" fmla="*/ 6323331 w 8882887"/>
              <a:gd name="connsiteY541" fmla="*/ 1271888 h 1682495"/>
              <a:gd name="connsiteX542" fmla="*/ 6323331 w 8882887"/>
              <a:gd name="connsiteY542" fmla="*/ 1273632 h 1682495"/>
              <a:gd name="connsiteX543" fmla="*/ 6323331 w 8882887"/>
              <a:gd name="connsiteY543" fmla="*/ 1285836 h 1682495"/>
              <a:gd name="connsiteX544" fmla="*/ 6321659 w 8882887"/>
              <a:gd name="connsiteY544" fmla="*/ 1285836 h 1682495"/>
              <a:gd name="connsiteX545" fmla="*/ 6309957 w 8882887"/>
              <a:gd name="connsiteY545" fmla="*/ 1285836 h 1682495"/>
              <a:gd name="connsiteX546" fmla="*/ 6309957 w 8882887"/>
              <a:gd name="connsiteY546" fmla="*/ 1287579 h 1682495"/>
              <a:gd name="connsiteX547" fmla="*/ 6309957 w 8882887"/>
              <a:gd name="connsiteY547" fmla="*/ 1299785 h 1682495"/>
              <a:gd name="connsiteX548" fmla="*/ 6311629 w 8882887"/>
              <a:gd name="connsiteY548" fmla="*/ 1299785 h 1682495"/>
              <a:gd name="connsiteX549" fmla="*/ 6323331 w 8882887"/>
              <a:gd name="connsiteY549" fmla="*/ 1299785 h 1682495"/>
              <a:gd name="connsiteX550" fmla="*/ 6323331 w 8882887"/>
              <a:gd name="connsiteY550" fmla="*/ 1301091 h 1682495"/>
              <a:gd name="connsiteX551" fmla="*/ 6323331 w 8882887"/>
              <a:gd name="connsiteY551" fmla="*/ 1310244 h 1682495"/>
              <a:gd name="connsiteX552" fmla="*/ 6321659 w 8882887"/>
              <a:gd name="connsiteY552" fmla="*/ 1310244 h 1682495"/>
              <a:gd name="connsiteX553" fmla="*/ 6309957 w 8882887"/>
              <a:gd name="connsiteY553" fmla="*/ 1310244 h 1682495"/>
              <a:gd name="connsiteX554" fmla="*/ 6309957 w 8882887"/>
              <a:gd name="connsiteY554" fmla="*/ 1311989 h 1682495"/>
              <a:gd name="connsiteX555" fmla="*/ 6309957 w 8882887"/>
              <a:gd name="connsiteY555" fmla="*/ 1324193 h 1682495"/>
              <a:gd name="connsiteX556" fmla="*/ 6311629 w 8882887"/>
              <a:gd name="connsiteY556" fmla="*/ 1324193 h 1682495"/>
              <a:gd name="connsiteX557" fmla="*/ 6323331 w 8882887"/>
              <a:gd name="connsiteY557" fmla="*/ 1324193 h 1682495"/>
              <a:gd name="connsiteX558" fmla="*/ 6323331 w 8882887"/>
              <a:gd name="connsiteY558" fmla="*/ 1325936 h 1682495"/>
              <a:gd name="connsiteX559" fmla="*/ 6323331 w 8882887"/>
              <a:gd name="connsiteY559" fmla="*/ 1338141 h 1682495"/>
              <a:gd name="connsiteX560" fmla="*/ 6321659 w 8882887"/>
              <a:gd name="connsiteY560" fmla="*/ 1338141 h 1682495"/>
              <a:gd name="connsiteX561" fmla="*/ 6309957 w 8882887"/>
              <a:gd name="connsiteY561" fmla="*/ 1338141 h 1682495"/>
              <a:gd name="connsiteX562" fmla="*/ 6309957 w 8882887"/>
              <a:gd name="connsiteY562" fmla="*/ 1339448 h 1682495"/>
              <a:gd name="connsiteX563" fmla="*/ 6309957 w 8882887"/>
              <a:gd name="connsiteY563" fmla="*/ 1348602 h 1682495"/>
              <a:gd name="connsiteX564" fmla="*/ 6311629 w 8882887"/>
              <a:gd name="connsiteY564" fmla="*/ 1348602 h 1682495"/>
              <a:gd name="connsiteX565" fmla="*/ 6323331 w 8882887"/>
              <a:gd name="connsiteY565" fmla="*/ 1348602 h 1682495"/>
              <a:gd name="connsiteX566" fmla="*/ 6323331 w 8882887"/>
              <a:gd name="connsiteY566" fmla="*/ 1350345 h 1682495"/>
              <a:gd name="connsiteX567" fmla="*/ 6323331 w 8882887"/>
              <a:gd name="connsiteY567" fmla="*/ 1362549 h 1682495"/>
              <a:gd name="connsiteX568" fmla="*/ 6321659 w 8882887"/>
              <a:gd name="connsiteY568" fmla="*/ 1362549 h 1682495"/>
              <a:gd name="connsiteX569" fmla="*/ 6309957 w 8882887"/>
              <a:gd name="connsiteY569" fmla="*/ 1362549 h 1682495"/>
              <a:gd name="connsiteX570" fmla="*/ 6309957 w 8882887"/>
              <a:gd name="connsiteY570" fmla="*/ 1364292 h 1682495"/>
              <a:gd name="connsiteX571" fmla="*/ 6309957 w 8882887"/>
              <a:gd name="connsiteY571" fmla="*/ 1376498 h 1682495"/>
              <a:gd name="connsiteX572" fmla="*/ 6311629 w 8882887"/>
              <a:gd name="connsiteY572" fmla="*/ 1376498 h 1682495"/>
              <a:gd name="connsiteX573" fmla="*/ 6323331 w 8882887"/>
              <a:gd name="connsiteY573" fmla="*/ 1376498 h 1682495"/>
              <a:gd name="connsiteX574" fmla="*/ 6323331 w 8882887"/>
              <a:gd name="connsiteY574" fmla="*/ 1378241 h 1682495"/>
              <a:gd name="connsiteX575" fmla="*/ 6323331 w 8882887"/>
              <a:gd name="connsiteY575" fmla="*/ 1390445 h 1682495"/>
              <a:gd name="connsiteX576" fmla="*/ 6321659 w 8882887"/>
              <a:gd name="connsiteY576" fmla="*/ 1390445 h 1682495"/>
              <a:gd name="connsiteX577" fmla="*/ 6309957 w 8882887"/>
              <a:gd name="connsiteY577" fmla="*/ 1390445 h 1682495"/>
              <a:gd name="connsiteX578" fmla="*/ 6309957 w 8882887"/>
              <a:gd name="connsiteY578" fmla="*/ 1391753 h 1682495"/>
              <a:gd name="connsiteX579" fmla="*/ 6309957 w 8882887"/>
              <a:gd name="connsiteY579" fmla="*/ 1400906 h 1682495"/>
              <a:gd name="connsiteX580" fmla="*/ 6311629 w 8882887"/>
              <a:gd name="connsiteY580" fmla="*/ 1400906 h 1682495"/>
              <a:gd name="connsiteX581" fmla="*/ 6323331 w 8882887"/>
              <a:gd name="connsiteY581" fmla="*/ 1400906 h 1682495"/>
              <a:gd name="connsiteX582" fmla="*/ 6323331 w 8882887"/>
              <a:gd name="connsiteY582" fmla="*/ 1402650 h 1682495"/>
              <a:gd name="connsiteX583" fmla="*/ 6323331 w 8882887"/>
              <a:gd name="connsiteY583" fmla="*/ 1414854 h 1682495"/>
              <a:gd name="connsiteX584" fmla="*/ 6321659 w 8882887"/>
              <a:gd name="connsiteY584" fmla="*/ 1414854 h 1682495"/>
              <a:gd name="connsiteX585" fmla="*/ 6309957 w 8882887"/>
              <a:gd name="connsiteY585" fmla="*/ 1414854 h 1682495"/>
              <a:gd name="connsiteX586" fmla="*/ 6309957 w 8882887"/>
              <a:gd name="connsiteY586" fmla="*/ 1416597 h 1682495"/>
              <a:gd name="connsiteX587" fmla="*/ 6309957 w 8882887"/>
              <a:gd name="connsiteY587" fmla="*/ 1428803 h 1682495"/>
              <a:gd name="connsiteX588" fmla="*/ 6311629 w 8882887"/>
              <a:gd name="connsiteY588" fmla="*/ 1428803 h 1682495"/>
              <a:gd name="connsiteX589" fmla="*/ 6323331 w 8882887"/>
              <a:gd name="connsiteY589" fmla="*/ 1428803 h 1682495"/>
              <a:gd name="connsiteX590" fmla="*/ 6323331 w 8882887"/>
              <a:gd name="connsiteY590" fmla="*/ 1430109 h 1682495"/>
              <a:gd name="connsiteX591" fmla="*/ 6323331 w 8882887"/>
              <a:gd name="connsiteY591" fmla="*/ 1439262 h 1682495"/>
              <a:gd name="connsiteX592" fmla="*/ 6321659 w 8882887"/>
              <a:gd name="connsiteY592" fmla="*/ 1439262 h 1682495"/>
              <a:gd name="connsiteX593" fmla="*/ 6309957 w 8882887"/>
              <a:gd name="connsiteY593" fmla="*/ 1439262 h 1682495"/>
              <a:gd name="connsiteX594" fmla="*/ 6309957 w 8882887"/>
              <a:gd name="connsiteY594" fmla="*/ 1441007 h 1682495"/>
              <a:gd name="connsiteX595" fmla="*/ 6309957 w 8882887"/>
              <a:gd name="connsiteY595" fmla="*/ 1453211 h 1682495"/>
              <a:gd name="connsiteX596" fmla="*/ 6311629 w 8882887"/>
              <a:gd name="connsiteY596" fmla="*/ 1453211 h 1682495"/>
              <a:gd name="connsiteX597" fmla="*/ 6323331 w 8882887"/>
              <a:gd name="connsiteY597" fmla="*/ 1453211 h 1682495"/>
              <a:gd name="connsiteX598" fmla="*/ 6323331 w 8882887"/>
              <a:gd name="connsiteY598" fmla="*/ 1454954 h 1682495"/>
              <a:gd name="connsiteX599" fmla="*/ 6323331 w 8882887"/>
              <a:gd name="connsiteY599" fmla="*/ 1467159 h 1682495"/>
              <a:gd name="connsiteX600" fmla="*/ 6321659 w 8882887"/>
              <a:gd name="connsiteY600" fmla="*/ 1467159 h 1682495"/>
              <a:gd name="connsiteX601" fmla="*/ 6309957 w 8882887"/>
              <a:gd name="connsiteY601" fmla="*/ 1467159 h 1682495"/>
              <a:gd name="connsiteX602" fmla="*/ 6309957 w 8882887"/>
              <a:gd name="connsiteY602" fmla="*/ 1468902 h 1682495"/>
              <a:gd name="connsiteX603" fmla="*/ 6309957 w 8882887"/>
              <a:gd name="connsiteY603" fmla="*/ 1481106 h 1682495"/>
              <a:gd name="connsiteX604" fmla="*/ 6311629 w 8882887"/>
              <a:gd name="connsiteY604" fmla="*/ 1481106 h 1682495"/>
              <a:gd name="connsiteX605" fmla="*/ 6323331 w 8882887"/>
              <a:gd name="connsiteY605" fmla="*/ 1481106 h 1682495"/>
              <a:gd name="connsiteX606" fmla="*/ 6323331 w 8882887"/>
              <a:gd name="connsiteY606" fmla="*/ 1482414 h 1682495"/>
              <a:gd name="connsiteX607" fmla="*/ 6323331 w 8882887"/>
              <a:gd name="connsiteY607" fmla="*/ 1491567 h 1682495"/>
              <a:gd name="connsiteX608" fmla="*/ 6321659 w 8882887"/>
              <a:gd name="connsiteY608" fmla="*/ 1491567 h 1682495"/>
              <a:gd name="connsiteX609" fmla="*/ 6309957 w 8882887"/>
              <a:gd name="connsiteY609" fmla="*/ 1491567 h 1682495"/>
              <a:gd name="connsiteX610" fmla="*/ 6309957 w 8882887"/>
              <a:gd name="connsiteY610" fmla="*/ 1493310 h 1682495"/>
              <a:gd name="connsiteX611" fmla="*/ 6309957 w 8882887"/>
              <a:gd name="connsiteY611" fmla="*/ 1505516 h 1682495"/>
              <a:gd name="connsiteX612" fmla="*/ 6346735 w 8882887"/>
              <a:gd name="connsiteY612" fmla="*/ 1536899 h 1682495"/>
              <a:gd name="connsiteX613" fmla="*/ 6345065 w 8882887"/>
              <a:gd name="connsiteY613" fmla="*/ 1543872 h 1682495"/>
              <a:gd name="connsiteX614" fmla="*/ 6333361 w 8882887"/>
              <a:gd name="connsiteY614" fmla="*/ 1543872 h 1682495"/>
              <a:gd name="connsiteX615" fmla="*/ 6333361 w 8882887"/>
              <a:gd name="connsiteY615" fmla="*/ 1582229 h 1682495"/>
              <a:gd name="connsiteX616" fmla="*/ 6335035 w 8882887"/>
              <a:gd name="connsiteY616" fmla="*/ 1582229 h 1682495"/>
              <a:gd name="connsiteX617" fmla="*/ 6346735 w 8882887"/>
              <a:gd name="connsiteY617" fmla="*/ 1582229 h 1682495"/>
              <a:gd name="connsiteX618" fmla="*/ 6346735 w 8882887"/>
              <a:gd name="connsiteY618" fmla="*/ 1580049 h 1682495"/>
              <a:gd name="connsiteX619" fmla="*/ 6346735 w 8882887"/>
              <a:gd name="connsiteY619" fmla="*/ 1564794 h 1682495"/>
              <a:gd name="connsiteX620" fmla="*/ 6348407 w 8882887"/>
              <a:gd name="connsiteY620" fmla="*/ 1563923 h 1682495"/>
              <a:gd name="connsiteX621" fmla="*/ 6360109 w 8882887"/>
              <a:gd name="connsiteY621" fmla="*/ 1557821 h 1682495"/>
              <a:gd name="connsiteX622" fmla="*/ 6363035 w 8882887"/>
              <a:gd name="connsiteY622" fmla="*/ 1557821 h 1682495"/>
              <a:gd name="connsiteX623" fmla="*/ 6383515 w 8882887"/>
              <a:gd name="connsiteY623" fmla="*/ 1557821 h 1682495"/>
              <a:gd name="connsiteX624" fmla="*/ 6383515 w 8882887"/>
              <a:gd name="connsiteY624" fmla="*/ 1559564 h 1682495"/>
              <a:gd name="connsiteX625" fmla="*/ 6383515 w 8882887"/>
              <a:gd name="connsiteY625" fmla="*/ 1571768 h 1682495"/>
              <a:gd name="connsiteX626" fmla="*/ 6386023 w 8882887"/>
              <a:gd name="connsiteY626" fmla="*/ 1571768 h 1682495"/>
              <a:gd name="connsiteX627" fmla="*/ 6403577 w 8882887"/>
              <a:gd name="connsiteY627" fmla="*/ 1571768 h 1682495"/>
              <a:gd name="connsiteX628" fmla="*/ 6405247 w 8882887"/>
              <a:gd name="connsiteY628" fmla="*/ 1578741 h 1682495"/>
              <a:gd name="connsiteX629" fmla="*/ 6416951 w 8882887"/>
              <a:gd name="connsiteY629" fmla="*/ 1578741 h 1682495"/>
              <a:gd name="connsiteX630" fmla="*/ 6453729 w 8882887"/>
              <a:gd name="connsiteY630" fmla="*/ 1627559 h 1682495"/>
              <a:gd name="connsiteX631" fmla="*/ 6453729 w 8882887"/>
              <a:gd name="connsiteY631" fmla="*/ 1679864 h 1682495"/>
              <a:gd name="connsiteX632" fmla="*/ 6455399 w 8882887"/>
              <a:gd name="connsiteY632" fmla="*/ 1679864 h 1682495"/>
              <a:gd name="connsiteX633" fmla="*/ 6467103 w 8882887"/>
              <a:gd name="connsiteY633" fmla="*/ 1679864 h 1682495"/>
              <a:gd name="connsiteX634" fmla="*/ 6467103 w 8882887"/>
              <a:gd name="connsiteY634" fmla="*/ 1676813 h 1682495"/>
              <a:gd name="connsiteX635" fmla="*/ 6467103 w 8882887"/>
              <a:gd name="connsiteY635" fmla="*/ 1655456 h 1682495"/>
              <a:gd name="connsiteX636" fmla="*/ 6468357 w 8882887"/>
              <a:gd name="connsiteY636" fmla="*/ 1655456 h 1682495"/>
              <a:gd name="connsiteX637" fmla="*/ 6477133 w 8882887"/>
              <a:gd name="connsiteY637" fmla="*/ 1655456 h 1682495"/>
              <a:gd name="connsiteX638" fmla="*/ 6477133 w 8882887"/>
              <a:gd name="connsiteY638" fmla="*/ 1657199 h 1682495"/>
              <a:gd name="connsiteX639" fmla="*/ 6477133 w 8882887"/>
              <a:gd name="connsiteY639" fmla="*/ 1669403 h 1682495"/>
              <a:gd name="connsiteX640" fmla="*/ 6490507 w 8882887"/>
              <a:gd name="connsiteY640" fmla="*/ 1596177 h 1682495"/>
              <a:gd name="connsiteX641" fmla="*/ 6547347 w 8882887"/>
              <a:gd name="connsiteY641" fmla="*/ 1596177 h 1682495"/>
              <a:gd name="connsiteX642" fmla="*/ 6547347 w 8882887"/>
              <a:gd name="connsiteY642" fmla="*/ 1484594 h 1682495"/>
              <a:gd name="connsiteX643" fmla="*/ 6600843 w 8882887"/>
              <a:gd name="connsiteY643" fmla="*/ 1484594 h 1682495"/>
              <a:gd name="connsiteX644" fmla="*/ 6600843 w 8882887"/>
              <a:gd name="connsiteY644" fmla="*/ 1483286 h 1682495"/>
              <a:gd name="connsiteX645" fmla="*/ 6600843 w 8882887"/>
              <a:gd name="connsiteY645" fmla="*/ 1474133 h 1682495"/>
              <a:gd name="connsiteX646" fmla="*/ 6634279 w 8882887"/>
              <a:gd name="connsiteY646" fmla="*/ 1474133 h 1682495"/>
              <a:gd name="connsiteX647" fmla="*/ 6634279 w 8882887"/>
              <a:gd name="connsiteY647" fmla="*/ 1414854 h 1682495"/>
              <a:gd name="connsiteX648" fmla="*/ 6627591 w 8882887"/>
              <a:gd name="connsiteY648" fmla="*/ 1412238 h 1682495"/>
              <a:gd name="connsiteX649" fmla="*/ 6627591 w 8882887"/>
              <a:gd name="connsiteY649" fmla="*/ 1393932 h 1682495"/>
              <a:gd name="connsiteX650" fmla="*/ 6634279 w 8882887"/>
              <a:gd name="connsiteY650" fmla="*/ 1397420 h 1682495"/>
              <a:gd name="connsiteX651" fmla="*/ 6640967 w 8882887"/>
              <a:gd name="connsiteY651" fmla="*/ 1362549 h 1682495"/>
              <a:gd name="connsiteX652" fmla="*/ 6647653 w 8882887"/>
              <a:gd name="connsiteY652" fmla="*/ 1397420 h 1682495"/>
              <a:gd name="connsiteX653" fmla="*/ 6651415 w 8882887"/>
              <a:gd name="connsiteY653" fmla="*/ 1392624 h 1682495"/>
              <a:gd name="connsiteX654" fmla="*/ 6654341 w 8882887"/>
              <a:gd name="connsiteY654" fmla="*/ 1383471 h 1682495"/>
              <a:gd name="connsiteX655" fmla="*/ 6655175 w 8882887"/>
              <a:gd name="connsiteY655" fmla="*/ 1381728 h 1682495"/>
              <a:gd name="connsiteX656" fmla="*/ 6661027 w 8882887"/>
              <a:gd name="connsiteY656" fmla="*/ 1369523 h 1682495"/>
              <a:gd name="connsiteX657" fmla="*/ 6661863 w 8882887"/>
              <a:gd name="connsiteY657" fmla="*/ 1367780 h 1682495"/>
              <a:gd name="connsiteX658" fmla="*/ 6667715 w 8882887"/>
              <a:gd name="connsiteY658" fmla="*/ 1355576 h 1682495"/>
              <a:gd name="connsiteX659" fmla="*/ 6669803 w 8882887"/>
              <a:gd name="connsiteY659" fmla="*/ 1354268 h 1682495"/>
              <a:gd name="connsiteX660" fmla="*/ 6684431 w 8882887"/>
              <a:gd name="connsiteY660" fmla="*/ 1345115 h 1682495"/>
              <a:gd name="connsiteX661" fmla="*/ 6686939 w 8882887"/>
              <a:gd name="connsiteY661" fmla="*/ 1343372 h 1682495"/>
              <a:gd name="connsiteX662" fmla="*/ 6704493 w 8882887"/>
              <a:gd name="connsiteY662" fmla="*/ 1331166 h 1682495"/>
              <a:gd name="connsiteX663" fmla="*/ 6705747 w 8882887"/>
              <a:gd name="connsiteY663" fmla="*/ 1329423 h 1682495"/>
              <a:gd name="connsiteX664" fmla="*/ 6714523 w 8882887"/>
              <a:gd name="connsiteY664" fmla="*/ 1317219 h 1682495"/>
              <a:gd name="connsiteX665" fmla="*/ 6715359 w 8882887"/>
              <a:gd name="connsiteY665" fmla="*/ 1314168 h 1682495"/>
              <a:gd name="connsiteX666" fmla="*/ 6721211 w 8882887"/>
              <a:gd name="connsiteY666" fmla="*/ 1292810 h 1682495"/>
              <a:gd name="connsiteX667" fmla="*/ 6722047 w 8882887"/>
              <a:gd name="connsiteY667" fmla="*/ 1295861 h 1682495"/>
              <a:gd name="connsiteX668" fmla="*/ 6727897 w 8882887"/>
              <a:gd name="connsiteY668" fmla="*/ 1317219 h 1682495"/>
              <a:gd name="connsiteX669" fmla="*/ 6728733 w 8882887"/>
              <a:gd name="connsiteY669" fmla="*/ 1318526 h 1682495"/>
              <a:gd name="connsiteX670" fmla="*/ 6734585 w 8882887"/>
              <a:gd name="connsiteY670" fmla="*/ 1327680 h 1682495"/>
              <a:gd name="connsiteX671" fmla="*/ 6736675 w 8882887"/>
              <a:gd name="connsiteY671" fmla="*/ 1329423 h 1682495"/>
              <a:gd name="connsiteX672" fmla="*/ 6751303 w 8882887"/>
              <a:gd name="connsiteY672" fmla="*/ 1341627 h 1682495"/>
              <a:gd name="connsiteX673" fmla="*/ 6752975 w 8882887"/>
              <a:gd name="connsiteY673" fmla="*/ 1343372 h 1682495"/>
              <a:gd name="connsiteX674" fmla="*/ 6764675 w 8882887"/>
              <a:gd name="connsiteY674" fmla="*/ 1355576 h 1682495"/>
              <a:gd name="connsiteX675" fmla="*/ 6766349 w 8882887"/>
              <a:gd name="connsiteY675" fmla="*/ 1357319 h 1682495"/>
              <a:gd name="connsiteX676" fmla="*/ 6778051 w 8882887"/>
              <a:gd name="connsiteY676" fmla="*/ 1369523 h 1682495"/>
              <a:gd name="connsiteX677" fmla="*/ 6778469 w 8882887"/>
              <a:gd name="connsiteY677" fmla="*/ 1371267 h 1682495"/>
              <a:gd name="connsiteX678" fmla="*/ 6781393 w 8882887"/>
              <a:gd name="connsiteY678" fmla="*/ 1383471 h 1682495"/>
              <a:gd name="connsiteX679" fmla="*/ 6781811 w 8882887"/>
              <a:gd name="connsiteY679" fmla="*/ 1385214 h 1682495"/>
              <a:gd name="connsiteX680" fmla="*/ 6784737 w 8882887"/>
              <a:gd name="connsiteY680" fmla="*/ 1397420 h 1682495"/>
              <a:gd name="connsiteX681" fmla="*/ 6794767 w 8882887"/>
              <a:gd name="connsiteY681" fmla="*/ 1362549 h 1682495"/>
              <a:gd name="connsiteX682" fmla="*/ 6801455 w 8882887"/>
              <a:gd name="connsiteY682" fmla="*/ 1397420 h 1682495"/>
              <a:gd name="connsiteX683" fmla="*/ 6808141 w 8882887"/>
              <a:gd name="connsiteY683" fmla="*/ 1400034 h 1682495"/>
              <a:gd name="connsiteX684" fmla="*/ 6808141 w 8882887"/>
              <a:gd name="connsiteY684" fmla="*/ 1418342 h 1682495"/>
              <a:gd name="connsiteX685" fmla="*/ 6801455 w 8882887"/>
              <a:gd name="connsiteY685" fmla="*/ 1467159 h 1682495"/>
              <a:gd name="connsiteX686" fmla="*/ 6803127 w 8882887"/>
              <a:gd name="connsiteY686" fmla="*/ 1467159 h 1682495"/>
              <a:gd name="connsiteX687" fmla="*/ 6814829 w 8882887"/>
              <a:gd name="connsiteY687" fmla="*/ 1467159 h 1682495"/>
              <a:gd name="connsiteX688" fmla="*/ 6816083 w 8882887"/>
              <a:gd name="connsiteY688" fmla="*/ 1474133 h 1682495"/>
              <a:gd name="connsiteX689" fmla="*/ 6824859 w 8882887"/>
              <a:gd name="connsiteY689" fmla="*/ 1474133 h 1682495"/>
              <a:gd name="connsiteX690" fmla="*/ 6824859 w 8882887"/>
              <a:gd name="connsiteY690" fmla="*/ 1472390 h 1682495"/>
              <a:gd name="connsiteX691" fmla="*/ 6824859 w 8882887"/>
              <a:gd name="connsiteY691" fmla="*/ 1460184 h 1682495"/>
              <a:gd name="connsiteX692" fmla="*/ 6828203 w 8882887"/>
              <a:gd name="connsiteY692" fmla="*/ 1460184 h 1682495"/>
              <a:gd name="connsiteX693" fmla="*/ 6851607 w 8882887"/>
              <a:gd name="connsiteY693" fmla="*/ 1460184 h 1682495"/>
              <a:gd name="connsiteX694" fmla="*/ 6851607 w 8882887"/>
              <a:gd name="connsiteY694" fmla="*/ 1457133 h 1682495"/>
              <a:gd name="connsiteX695" fmla="*/ 6851607 w 8882887"/>
              <a:gd name="connsiteY695" fmla="*/ 1435776 h 1682495"/>
              <a:gd name="connsiteX696" fmla="*/ 6908447 w 8882887"/>
              <a:gd name="connsiteY696" fmla="*/ 1435776 h 1682495"/>
              <a:gd name="connsiteX697" fmla="*/ 6908447 w 8882887"/>
              <a:gd name="connsiteY697" fmla="*/ 1437956 h 1682495"/>
              <a:gd name="connsiteX698" fmla="*/ 6908447 w 8882887"/>
              <a:gd name="connsiteY698" fmla="*/ 1453211 h 1682495"/>
              <a:gd name="connsiteX699" fmla="*/ 6938539 w 8882887"/>
              <a:gd name="connsiteY699" fmla="*/ 1453211 h 1682495"/>
              <a:gd name="connsiteX700" fmla="*/ 6938539 w 8882887"/>
              <a:gd name="connsiteY700" fmla="*/ 1456698 h 1682495"/>
              <a:gd name="connsiteX701" fmla="*/ 6938539 w 8882887"/>
              <a:gd name="connsiteY701" fmla="*/ 1481106 h 1682495"/>
              <a:gd name="connsiteX702" fmla="*/ 6931853 w 8882887"/>
              <a:gd name="connsiteY702" fmla="*/ 1482414 h 1682495"/>
              <a:gd name="connsiteX703" fmla="*/ 6931853 w 8882887"/>
              <a:gd name="connsiteY703" fmla="*/ 1491567 h 1682495"/>
              <a:gd name="connsiteX704" fmla="*/ 6938539 w 8882887"/>
              <a:gd name="connsiteY704" fmla="*/ 1494183 h 1682495"/>
              <a:gd name="connsiteX705" fmla="*/ 6938539 w 8882887"/>
              <a:gd name="connsiteY705" fmla="*/ 1512489 h 1682495"/>
              <a:gd name="connsiteX706" fmla="*/ 6931853 w 8882887"/>
              <a:gd name="connsiteY706" fmla="*/ 1519463 h 1682495"/>
              <a:gd name="connsiteX707" fmla="*/ 6931853 w 8882887"/>
              <a:gd name="connsiteY707" fmla="*/ 1603151 h 1682495"/>
              <a:gd name="connsiteX708" fmla="*/ 6934777 w 8882887"/>
              <a:gd name="connsiteY708" fmla="*/ 1603151 h 1682495"/>
              <a:gd name="connsiteX709" fmla="*/ 6955257 w 8882887"/>
              <a:gd name="connsiteY709" fmla="*/ 1603151 h 1682495"/>
              <a:gd name="connsiteX710" fmla="*/ 6957763 w 8882887"/>
              <a:gd name="connsiteY710" fmla="*/ 1610124 h 1682495"/>
              <a:gd name="connsiteX711" fmla="*/ 6975319 w 8882887"/>
              <a:gd name="connsiteY711" fmla="*/ 1610124 h 1682495"/>
              <a:gd name="connsiteX712" fmla="*/ 6975319 w 8882887"/>
              <a:gd name="connsiteY712" fmla="*/ 1613175 h 1682495"/>
              <a:gd name="connsiteX713" fmla="*/ 6975319 w 8882887"/>
              <a:gd name="connsiteY713" fmla="*/ 1634534 h 1682495"/>
              <a:gd name="connsiteX714" fmla="*/ 6977827 w 8882887"/>
              <a:gd name="connsiteY714" fmla="*/ 1634534 h 1682495"/>
              <a:gd name="connsiteX715" fmla="*/ 6995379 w 8882887"/>
              <a:gd name="connsiteY715" fmla="*/ 1634534 h 1682495"/>
              <a:gd name="connsiteX716" fmla="*/ 6995379 w 8882887"/>
              <a:gd name="connsiteY716" fmla="*/ 1631483 h 1682495"/>
              <a:gd name="connsiteX717" fmla="*/ 6995379 w 8882887"/>
              <a:gd name="connsiteY717" fmla="*/ 1610124 h 1682495"/>
              <a:gd name="connsiteX718" fmla="*/ 6998303 w 8882887"/>
              <a:gd name="connsiteY718" fmla="*/ 1608381 h 1682495"/>
              <a:gd name="connsiteX719" fmla="*/ 7018783 w 8882887"/>
              <a:gd name="connsiteY719" fmla="*/ 1596177 h 1682495"/>
              <a:gd name="connsiteX720" fmla="*/ 7018783 w 8882887"/>
              <a:gd name="connsiteY720" fmla="*/ 1564794 h 1682495"/>
              <a:gd name="connsiteX721" fmla="*/ 7012097 w 8882887"/>
              <a:gd name="connsiteY721" fmla="*/ 1529924 h 1682495"/>
              <a:gd name="connsiteX722" fmla="*/ 7013767 w 8882887"/>
              <a:gd name="connsiteY722" fmla="*/ 1529924 h 1682495"/>
              <a:gd name="connsiteX723" fmla="*/ 7025471 w 8882887"/>
              <a:gd name="connsiteY723" fmla="*/ 1529924 h 1682495"/>
              <a:gd name="connsiteX724" fmla="*/ 7055563 w 8882887"/>
              <a:gd name="connsiteY724" fmla="*/ 1526438 h 1682495"/>
              <a:gd name="connsiteX725" fmla="*/ 7055563 w 8882887"/>
              <a:gd name="connsiteY725" fmla="*/ 1524693 h 1682495"/>
              <a:gd name="connsiteX726" fmla="*/ 7055563 w 8882887"/>
              <a:gd name="connsiteY726" fmla="*/ 1512489 h 1682495"/>
              <a:gd name="connsiteX727" fmla="*/ 7058071 w 8882887"/>
              <a:gd name="connsiteY727" fmla="*/ 1512489 h 1682495"/>
              <a:gd name="connsiteX728" fmla="*/ 7075623 w 8882887"/>
              <a:gd name="connsiteY728" fmla="*/ 1512489 h 1682495"/>
              <a:gd name="connsiteX729" fmla="*/ 7075623 w 8882887"/>
              <a:gd name="connsiteY729" fmla="*/ 1338141 h 1682495"/>
              <a:gd name="connsiteX730" fmla="*/ 7077295 w 8882887"/>
              <a:gd name="connsiteY730" fmla="*/ 1338141 h 1682495"/>
              <a:gd name="connsiteX731" fmla="*/ 7088997 w 8882887"/>
              <a:gd name="connsiteY731" fmla="*/ 1338141 h 1682495"/>
              <a:gd name="connsiteX732" fmla="*/ 7088997 w 8882887"/>
              <a:gd name="connsiteY732" fmla="*/ 1334654 h 1682495"/>
              <a:gd name="connsiteX733" fmla="*/ 7088997 w 8882887"/>
              <a:gd name="connsiteY733" fmla="*/ 1310244 h 1682495"/>
              <a:gd name="connsiteX734" fmla="*/ 7092341 w 8882887"/>
              <a:gd name="connsiteY734" fmla="*/ 1240505 h 1682495"/>
              <a:gd name="connsiteX735" fmla="*/ 7094013 w 8882887"/>
              <a:gd name="connsiteY735" fmla="*/ 1240505 h 1682495"/>
              <a:gd name="connsiteX736" fmla="*/ 7105715 w 8882887"/>
              <a:gd name="connsiteY736" fmla="*/ 1240505 h 1682495"/>
              <a:gd name="connsiteX737" fmla="*/ 7105715 w 8882887"/>
              <a:gd name="connsiteY737" fmla="*/ 1242249 h 1682495"/>
              <a:gd name="connsiteX738" fmla="*/ 7105715 w 8882887"/>
              <a:gd name="connsiteY738" fmla="*/ 1254453 h 1682495"/>
              <a:gd name="connsiteX739" fmla="*/ 7112401 w 8882887"/>
              <a:gd name="connsiteY739" fmla="*/ 1250966 h 1682495"/>
              <a:gd name="connsiteX740" fmla="*/ 7112401 w 8882887"/>
              <a:gd name="connsiteY740" fmla="*/ 1226558 h 1682495"/>
              <a:gd name="connsiteX741" fmla="*/ 7114491 w 8882887"/>
              <a:gd name="connsiteY741" fmla="*/ 1225686 h 1682495"/>
              <a:gd name="connsiteX742" fmla="*/ 7129119 w 8882887"/>
              <a:gd name="connsiteY742" fmla="*/ 1219584 h 1682495"/>
              <a:gd name="connsiteX743" fmla="*/ 7130791 w 8882887"/>
              <a:gd name="connsiteY743" fmla="*/ 1220456 h 1682495"/>
              <a:gd name="connsiteX744" fmla="*/ 7142493 w 8882887"/>
              <a:gd name="connsiteY744" fmla="*/ 1226558 h 1682495"/>
              <a:gd name="connsiteX745" fmla="*/ 7145001 w 8882887"/>
              <a:gd name="connsiteY745" fmla="*/ 1226558 h 1682495"/>
              <a:gd name="connsiteX746" fmla="*/ 7162555 w 8882887"/>
              <a:gd name="connsiteY746" fmla="*/ 1226558 h 1682495"/>
              <a:gd name="connsiteX747" fmla="*/ 7162555 w 8882887"/>
              <a:gd name="connsiteY747" fmla="*/ 1181226 h 1682495"/>
              <a:gd name="connsiteX748" fmla="*/ 7164227 w 8882887"/>
              <a:gd name="connsiteY748" fmla="*/ 1181226 h 1682495"/>
              <a:gd name="connsiteX749" fmla="*/ 7175927 w 8882887"/>
              <a:gd name="connsiteY749" fmla="*/ 1181226 h 1682495"/>
              <a:gd name="connsiteX750" fmla="*/ 7178017 w 8882887"/>
              <a:gd name="connsiteY750" fmla="*/ 1188201 h 1682495"/>
              <a:gd name="connsiteX751" fmla="*/ 7192647 w 8882887"/>
              <a:gd name="connsiteY751" fmla="*/ 1188201 h 1682495"/>
              <a:gd name="connsiteX752" fmla="*/ 7194319 w 8882887"/>
              <a:gd name="connsiteY752" fmla="*/ 1181226 h 1682495"/>
              <a:gd name="connsiteX753" fmla="*/ 7206021 w 8882887"/>
              <a:gd name="connsiteY753" fmla="*/ 1181226 h 1682495"/>
              <a:gd name="connsiteX754" fmla="*/ 7206021 w 8882887"/>
              <a:gd name="connsiteY754" fmla="*/ 1233531 h 1682495"/>
              <a:gd name="connsiteX755" fmla="*/ 7208111 w 8882887"/>
              <a:gd name="connsiteY755" fmla="*/ 1235274 h 1682495"/>
              <a:gd name="connsiteX756" fmla="*/ 7222739 w 8882887"/>
              <a:gd name="connsiteY756" fmla="*/ 1247480 h 1682495"/>
              <a:gd name="connsiteX757" fmla="*/ 7256173 w 8882887"/>
              <a:gd name="connsiteY757" fmla="*/ 1257941 h 1682495"/>
              <a:gd name="connsiteX758" fmla="*/ 7256173 w 8882887"/>
              <a:gd name="connsiteY758" fmla="*/ 1255761 h 1682495"/>
              <a:gd name="connsiteX759" fmla="*/ 7256173 w 8882887"/>
              <a:gd name="connsiteY759" fmla="*/ 1240505 h 1682495"/>
              <a:gd name="connsiteX760" fmla="*/ 7299639 w 8882887"/>
              <a:gd name="connsiteY760" fmla="*/ 1226558 h 1682495"/>
              <a:gd name="connsiteX761" fmla="*/ 7299639 w 8882887"/>
              <a:gd name="connsiteY761" fmla="*/ 1224815 h 1682495"/>
              <a:gd name="connsiteX762" fmla="*/ 7299639 w 8882887"/>
              <a:gd name="connsiteY762" fmla="*/ 1212609 h 1682495"/>
              <a:gd name="connsiteX763" fmla="*/ 7300893 w 8882887"/>
              <a:gd name="connsiteY763" fmla="*/ 1212609 h 1682495"/>
              <a:gd name="connsiteX764" fmla="*/ 7309669 w 8882887"/>
              <a:gd name="connsiteY764" fmla="*/ 1212609 h 1682495"/>
              <a:gd name="connsiteX765" fmla="*/ 7309669 w 8882887"/>
              <a:gd name="connsiteY765" fmla="*/ 1211303 h 1682495"/>
              <a:gd name="connsiteX766" fmla="*/ 7309669 w 8882887"/>
              <a:gd name="connsiteY766" fmla="*/ 1202148 h 1682495"/>
              <a:gd name="connsiteX767" fmla="*/ 7313013 w 8882887"/>
              <a:gd name="connsiteY767" fmla="*/ 1202148 h 1682495"/>
              <a:gd name="connsiteX768" fmla="*/ 7336417 w 8882887"/>
              <a:gd name="connsiteY768" fmla="*/ 1202148 h 1682495"/>
              <a:gd name="connsiteX769" fmla="*/ 7336417 w 8882887"/>
              <a:gd name="connsiteY769" fmla="*/ 1203456 h 1682495"/>
              <a:gd name="connsiteX770" fmla="*/ 7336417 w 8882887"/>
              <a:gd name="connsiteY770" fmla="*/ 1212609 h 1682495"/>
              <a:gd name="connsiteX771" fmla="*/ 7338925 w 8882887"/>
              <a:gd name="connsiteY771" fmla="*/ 1212609 h 1682495"/>
              <a:gd name="connsiteX772" fmla="*/ 7356479 w 8882887"/>
              <a:gd name="connsiteY772" fmla="*/ 1212609 h 1682495"/>
              <a:gd name="connsiteX773" fmla="*/ 7356479 w 8882887"/>
              <a:gd name="connsiteY773" fmla="*/ 1215225 h 1682495"/>
              <a:gd name="connsiteX774" fmla="*/ 7356479 w 8882887"/>
              <a:gd name="connsiteY774" fmla="*/ 1233531 h 1682495"/>
              <a:gd name="connsiteX775" fmla="*/ 7393257 w 8882887"/>
              <a:gd name="connsiteY775" fmla="*/ 1233531 h 1682495"/>
              <a:gd name="connsiteX776" fmla="*/ 7393257 w 8882887"/>
              <a:gd name="connsiteY776" fmla="*/ 1231788 h 1682495"/>
              <a:gd name="connsiteX777" fmla="*/ 7393257 w 8882887"/>
              <a:gd name="connsiteY777" fmla="*/ 1219584 h 1682495"/>
              <a:gd name="connsiteX778" fmla="*/ 7395347 w 8882887"/>
              <a:gd name="connsiteY778" fmla="*/ 1219584 h 1682495"/>
              <a:gd name="connsiteX779" fmla="*/ 7409975 w 8882887"/>
              <a:gd name="connsiteY779" fmla="*/ 1219584 h 1682495"/>
              <a:gd name="connsiteX780" fmla="*/ 7409975 w 8882887"/>
              <a:gd name="connsiteY780" fmla="*/ 1217840 h 1682495"/>
              <a:gd name="connsiteX781" fmla="*/ 7409975 w 8882887"/>
              <a:gd name="connsiteY781" fmla="*/ 1205636 h 1682495"/>
              <a:gd name="connsiteX782" fmla="*/ 7412483 w 8882887"/>
              <a:gd name="connsiteY782" fmla="*/ 1205636 h 1682495"/>
              <a:gd name="connsiteX783" fmla="*/ 7430035 w 8882887"/>
              <a:gd name="connsiteY783" fmla="*/ 1205636 h 1682495"/>
              <a:gd name="connsiteX784" fmla="*/ 7430035 w 8882887"/>
              <a:gd name="connsiteY784" fmla="*/ 1207379 h 1682495"/>
              <a:gd name="connsiteX785" fmla="*/ 7430035 w 8882887"/>
              <a:gd name="connsiteY785" fmla="*/ 1219584 h 1682495"/>
              <a:gd name="connsiteX786" fmla="*/ 7436723 w 8882887"/>
              <a:gd name="connsiteY786" fmla="*/ 1135896 h 1682495"/>
              <a:gd name="connsiteX787" fmla="*/ 7587181 w 8882887"/>
              <a:gd name="connsiteY787" fmla="*/ 1135896 h 1682495"/>
              <a:gd name="connsiteX788" fmla="*/ 7587181 w 8882887"/>
              <a:gd name="connsiteY788" fmla="*/ 1247480 h 1682495"/>
              <a:gd name="connsiteX789" fmla="*/ 7590525 w 8882887"/>
              <a:gd name="connsiteY789" fmla="*/ 1247480 h 1682495"/>
              <a:gd name="connsiteX790" fmla="*/ 7613929 w 8882887"/>
              <a:gd name="connsiteY790" fmla="*/ 1247480 h 1682495"/>
              <a:gd name="connsiteX791" fmla="*/ 7613929 w 8882887"/>
              <a:gd name="connsiteY791" fmla="*/ 1121948 h 1682495"/>
              <a:gd name="connsiteX792" fmla="*/ 7647365 w 8882887"/>
              <a:gd name="connsiteY792" fmla="*/ 1104513 h 1682495"/>
              <a:gd name="connsiteX793" fmla="*/ 7690831 w 8882887"/>
              <a:gd name="connsiteY793" fmla="*/ 1104513 h 1682495"/>
              <a:gd name="connsiteX794" fmla="*/ 7693757 w 8882887"/>
              <a:gd name="connsiteY794" fmla="*/ 1101899 h 1682495"/>
              <a:gd name="connsiteX795" fmla="*/ 7714235 w 8882887"/>
              <a:gd name="connsiteY795" fmla="*/ 1083591 h 1682495"/>
              <a:gd name="connsiteX796" fmla="*/ 7771075 w 8882887"/>
              <a:gd name="connsiteY796" fmla="*/ 1083591 h 1682495"/>
              <a:gd name="connsiteX797" fmla="*/ 7771075 w 8882887"/>
              <a:gd name="connsiteY797" fmla="*/ 1086207 h 1682495"/>
              <a:gd name="connsiteX798" fmla="*/ 7771075 w 8882887"/>
              <a:gd name="connsiteY798" fmla="*/ 1104513 h 1682495"/>
              <a:gd name="connsiteX799" fmla="*/ 7827915 w 8882887"/>
              <a:gd name="connsiteY799" fmla="*/ 1104513 h 1682495"/>
              <a:gd name="connsiteX800" fmla="*/ 7827915 w 8882887"/>
              <a:gd name="connsiteY800" fmla="*/ 1240505 h 1682495"/>
              <a:gd name="connsiteX801" fmla="*/ 7830005 w 8882887"/>
              <a:gd name="connsiteY801" fmla="*/ 1240505 h 1682495"/>
              <a:gd name="connsiteX802" fmla="*/ 7844633 w 8882887"/>
              <a:gd name="connsiteY802" fmla="*/ 1240505 h 1682495"/>
              <a:gd name="connsiteX803" fmla="*/ 7844633 w 8882887"/>
              <a:gd name="connsiteY803" fmla="*/ 1439262 h 1682495"/>
              <a:gd name="connsiteX804" fmla="*/ 7847975 w 8882887"/>
              <a:gd name="connsiteY804" fmla="*/ 1439262 h 1682495"/>
              <a:gd name="connsiteX805" fmla="*/ 7871381 w 8882887"/>
              <a:gd name="connsiteY805" fmla="*/ 1439262 h 1682495"/>
              <a:gd name="connsiteX806" fmla="*/ 7871381 w 8882887"/>
              <a:gd name="connsiteY806" fmla="*/ 1310244 h 1682495"/>
              <a:gd name="connsiteX807" fmla="*/ 7872635 w 8882887"/>
              <a:gd name="connsiteY807" fmla="*/ 1309373 h 1682495"/>
              <a:gd name="connsiteX808" fmla="*/ 7881411 w 8882887"/>
              <a:gd name="connsiteY808" fmla="*/ 1303271 h 1682495"/>
              <a:gd name="connsiteX809" fmla="*/ 7888099 w 8882887"/>
              <a:gd name="connsiteY809" fmla="*/ 1305014 h 1682495"/>
              <a:gd name="connsiteX810" fmla="*/ 7888099 w 8882887"/>
              <a:gd name="connsiteY810" fmla="*/ 1317219 h 1682495"/>
              <a:gd name="connsiteX811" fmla="*/ 7891441 w 8882887"/>
              <a:gd name="connsiteY811" fmla="*/ 1315475 h 1682495"/>
              <a:gd name="connsiteX812" fmla="*/ 7914847 w 8882887"/>
              <a:gd name="connsiteY812" fmla="*/ 1303271 h 1682495"/>
              <a:gd name="connsiteX813" fmla="*/ 7917773 w 8882887"/>
              <a:gd name="connsiteY813" fmla="*/ 1303271 h 1682495"/>
              <a:gd name="connsiteX814" fmla="*/ 7938251 w 8882887"/>
              <a:gd name="connsiteY814" fmla="*/ 1303271 h 1682495"/>
              <a:gd name="connsiteX815" fmla="*/ 7938251 w 8882887"/>
              <a:gd name="connsiteY815" fmla="*/ 1540385 h 1682495"/>
              <a:gd name="connsiteX816" fmla="*/ 7985061 w 8882887"/>
              <a:gd name="connsiteY816" fmla="*/ 1547360 h 1682495"/>
              <a:gd name="connsiteX817" fmla="*/ 7985061 w 8882887"/>
              <a:gd name="connsiteY817" fmla="*/ 1536899 h 1682495"/>
              <a:gd name="connsiteX818" fmla="*/ 8035213 w 8882887"/>
              <a:gd name="connsiteY818" fmla="*/ 1536899 h 1682495"/>
              <a:gd name="connsiteX819" fmla="*/ 8035213 w 8882887"/>
              <a:gd name="connsiteY819" fmla="*/ 1491567 h 1682495"/>
              <a:gd name="connsiteX820" fmla="*/ 8048587 w 8882887"/>
              <a:gd name="connsiteY820" fmla="*/ 1491567 h 1682495"/>
              <a:gd name="connsiteX821" fmla="*/ 8048587 w 8882887"/>
              <a:gd name="connsiteY821" fmla="*/ 1432289 h 1682495"/>
              <a:gd name="connsiteX822" fmla="*/ 8058619 w 8882887"/>
              <a:gd name="connsiteY822" fmla="*/ 1432289 h 1682495"/>
              <a:gd name="connsiteX823" fmla="*/ 8058619 w 8882887"/>
              <a:gd name="connsiteY823" fmla="*/ 1373010 h 1682495"/>
              <a:gd name="connsiteX824" fmla="*/ 8082023 w 8882887"/>
              <a:gd name="connsiteY824" fmla="*/ 1373010 h 1682495"/>
              <a:gd name="connsiteX825" fmla="*/ 8155579 w 8882887"/>
              <a:gd name="connsiteY825" fmla="*/ 1341627 h 1682495"/>
              <a:gd name="connsiteX826" fmla="*/ 8158923 w 8882887"/>
              <a:gd name="connsiteY826" fmla="*/ 1310244 h 1682495"/>
              <a:gd name="connsiteX827" fmla="*/ 8165611 w 8882887"/>
              <a:gd name="connsiteY827" fmla="*/ 1341627 h 1682495"/>
              <a:gd name="connsiteX828" fmla="*/ 8242511 w 8882887"/>
              <a:gd name="connsiteY828" fmla="*/ 1383471 h 1682495"/>
              <a:gd name="connsiteX829" fmla="*/ 8242511 w 8882887"/>
              <a:gd name="connsiteY829" fmla="*/ 1376498 h 1682495"/>
              <a:gd name="connsiteX830" fmla="*/ 8262573 w 8882887"/>
              <a:gd name="connsiteY830" fmla="*/ 1376498 h 1682495"/>
              <a:gd name="connsiteX831" fmla="*/ 8262573 w 8882887"/>
              <a:gd name="connsiteY831" fmla="*/ 1432289 h 1682495"/>
              <a:gd name="connsiteX832" fmla="*/ 8272603 w 8882887"/>
              <a:gd name="connsiteY832" fmla="*/ 1432289 h 1682495"/>
              <a:gd name="connsiteX833" fmla="*/ 8272603 w 8882887"/>
              <a:gd name="connsiteY833" fmla="*/ 1498541 h 1682495"/>
              <a:gd name="connsiteX834" fmla="*/ 8282635 w 8882887"/>
              <a:gd name="connsiteY834" fmla="*/ 1498541 h 1682495"/>
              <a:gd name="connsiteX835" fmla="*/ 8282635 w 8882887"/>
              <a:gd name="connsiteY835" fmla="*/ 1529924 h 1682495"/>
              <a:gd name="connsiteX836" fmla="*/ 8302695 w 8882887"/>
              <a:gd name="connsiteY836" fmla="*/ 1529924 h 1682495"/>
              <a:gd name="connsiteX837" fmla="*/ 8302695 w 8882887"/>
              <a:gd name="connsiteY837" fmla="*/ 1578741 h 1682495"/>
              <a:gd name="connsiteX838" fmla="*/ 8429747 w 8882887"/>
              <a:gd name="connsiteY838" fmla="*/ 1568280 h 1682495"/>
              <a:gd name="connsiteX839" fmla="*/ 8429747 w 8882887"/>
              <a:gd name="connsiteY839" fmla="*/ 1519463 h 1682495"/>
              <a:gd name="connsiteX840" fmla="*/ 8496619 w 8882887"/>
              <a:gd name="connsiteY840" fmla="*/ 1519463 h 1682495"/>
              <a:gd name="connsiteX841" fmla="*/ 8496619 w 8882887"/>
              <a:gd name="connsiteY841" fmla="*/ 1491567 h 1682495"/>
              <a:gd name="connsiteX842" fmla="*/ 8637047 w 8882887"/>
              <a:gd name="connsiteY842" fmla="*/ 1491567 h 1682495"/>
              <a:gd name="connsiteX843" fmla="*/ 8637047 w 8882887"/>
              <a:gd name="connsiteY843" fmla="*/ 1509002 h 1682495"/>
              <a:gd name="connsiteX844" fmla="*/ 8727321 w 8882887"/>
              <a:gd name="connsiteY844" fmla="*/ 1509002 h 1682495"/>
              <a:gd name="connsiteX845" fmla="*/ 8727321 w 8882887"/>
              <a:gd name="connsiteY845" fmla="*/ 1519463 h 1682495"/>
              <a:gd name="connsiteX846" fmla="*/ 8754069 w 8882887"/>
              <a:gd name="connsiteY846" fmla="*/ 1519463 h 1682495"/>
              <a:gd name="connsiteX847" fmla="*/ 8754069 w 8882887"/>
              <a:gd name="connsiteY847" fmla="*/ 1529924 h 1682495"/>
              <a:gd name="connsiteX848" fmla="*/ 8777473 w 8882887"/>
              <a:gd name="connsiteY848" fmla="*/ 1529924 h 1682495"/>
              <a:gd name="connsiteX849" fmla="*/ 8777473 w 8882887"/>
              <a:gd name="connsiteY849" fmla="*/ 1499913 h 1682495"/>
              <a:gd name="connsiteX850" fmla="*/ 8882887 w 8882887"/>
              <a:gd name="connsiteY850" fmla="*/ 1682495 h 1682495"/>
              <a:gd name="connsiteX851" fmla="*/ 0 w 8882887"/>
              <a:gd name="connsiteY851" fmla="*/ 1682495 h 1682495"/>
              <a:gd name="connsiteX852" fmla="*/ 63077 w 8882887"/>
              <a:gd name="connsiteY852" fmla="*/ 1573241 h 1682495"/>
              <a:gd name="connsiteX853" fmla="*/ 123345 w 8882887"/>
              <a:gd name="connsiteY853" fmla="*/ 1568279 h 1682495"/>
              <a:gd name="connsiteX854" fmla="*/ 123345 w 8882887"/>
              <a:gd name="connsiteY854" fmla="*/ 1519461 h 1682495"/>
              <a:gd name="connsiteX855" fmla="*/ 190215 w 8882887"/>
              <a:gd name="connsiteY855" fmla="*/ 1519461 h 1682495"/>
              <a:gd name="connsiteX856" fmla="*/ 190215 w 8882887"/>
              <a:gd name="connsiteY856" fmla="*/ 1491566 h 1682495"/>
              <a:gd name="connsiteX857" fmla="*/ 330643 w 8882887"/>
              <a:gd name="connsiteY857" fmla="*/ 1491566 h 1682495"/>
              <a:gd name="connsiteX858" fmla="*/ 330643 w 8882887"/>
              <a:gd name="connsiteY858" fmla="*/ 1509000 h 1682495"/>
              <a:gd name="connsiteX859" fmla="*/ 420917 w 8882887"/>
              <a:gd name="connsiteY859" fmla="*/ 1509000 h 1682495"/>
              <a:gd name="connsiteX860" fmla="*/ 420917 w 8882887"/>
              <a:gd name="connsiteY860" fmla="*/ 1519461 h 1682495"/>
              <a:gd name="connsiteX861" fmla="*/ 447665 w 8882887"/>
              <a:gd name="connsiteY861" fmla="*/ 1519461 h 1682495"/>
              <a:gd name="connsiteX862" fmla="*/ 447665 w 8882887"/>
              <a:gd name="connsiteY862" fmla="*/ 1529922 h 1682495"/>
              <a:gd name="connsiteX863" fmla="*/ 471070 w 8882887"/>
              <a:gd name="connsiteY863" fmla="*/ 1529922 h 1682495"/>
              <a:gd name="connsiteX864" fmla="*/ 471070 w 8882887"/>
              <a:gd name="connsiteY864" fmla="*/ 1373009 h 1682495"/>
              <a:gd name="connsiteX865" fmla="*/ 541285 w 8882887"/>
              <a:gd name="connsiteY865" fmla="*/ 1352087 h 1682495"/>
              <a:gd name="connsiteX866" fmla="*/ 671681 w 8882887"/>
              <a:gd name="connsiteY866" fmla="*/ 1352087 h 1682495"/>
              <a:gd name="connsiteX867" fmla="*/ 671681 w 8882887"/>
              <a:gd name="connsiteY867" fmla="*/ 1101026 h 1682495"/>
              <a:gd name="connsiteX868" fmla="*/ 708460 w 8882887"/>
              <a:gd name="connsiteY868" fmla="*/ 1083590 h 1682495"/>
              <a:gd name="connsiteX869" fmla="*/ 868949 w 8882887"/>
              <a:gd name="connsiteY869" fmla="*/ 1055694 h 1682495"/>
              <a:gd name="connsiteX870" fmla="*/ 925789 w 8882887"/>
              <a:gd name="connsiteY870" fmla="*/ 1073129 h 1682495"/>
              <a:gd name="connsiteX871" fmla="*/ 935819 w 8882887"/>
              <a:gd name="connsiteY871" fmla="*/ 1083590 h 1682495"/>
              <a:gd name="connsiteX872" fmla="*/ 935819 w 8882887"/>
              <a:gd name="connsiteY872" fmla="*/ 1550844 h 1682495"/>
              <a:gd name="connsiteX873" fmla="*/ 959224 w 8882887"/>
              <a:gd name="connsiteY873" fmla="*/ 1550844 h 1682495"/>
              <a:gd name="connsiteX874" fmla="*/ 959224 w 8882887"/>
              <a:gd name="connsiteY874" fmla="*/ 1362548 h 1682495"/>
              <a:gd name="connsiteX875" fmla="*/ 979285 w 8882887"/>
              <a:gd name="connsiteY875" fmla="*/ 1362548 h 1682495"/>
              <a:gd name="connsiteX876" fmla="*/ 979285 w 8882887"/>
              <a:gd name="connsiteY876" fmla="*/ 1345113 h 1682495"/>
              <a:gd name="connsiteX877" fmla="*/ 999346 w 8882887"/>
              <a:gd name="connsiteY877" fmla="*/ 1334652 h 1682495"/>
              <a:gd name="connsiteX878" fmla="*/ 1016063 w 8882887"/>
              <a:gd name="connsiteY878" fmla="*/ 1334652 h 1682495"/>
              <a:gd name="connsiteX879" fmla="*/ 1016063 w 8882887"/>
              <a:gd name="connsiteY879" fmla="*/ 1317218 h 1682495"/>
              <a:gd name="connsiteX880" fmla="*/ 1029437 w 8882887"/>
              <a:gd name="connsiteY880" fmla="*/ 1306757 h 1682495"/>
              <a:gd name="connsiteX881" fmla="*/ 1062874 w 8882887"/>
              <a:gd name="connsiteY881" fmla="*/ 1306757 h 1682495"/>
              <a:gd name="connsiteX882" fmla="*/ 1062874 w 8882887"/>
              <a:gd name="connsiteY882" fmla="*/ 1362548 h 1682495"/>
              <a:gd name="connsiteX883" fmla="*/ 1133087 w 8882887"/>
              <a:gd name="connsiteY883" fmla="*/ 1362548 h 1682495"/>
              <a:gd name="connsiteX884" fmla="*/ 1133087 w 8882887"/>
              <a:gd name="connsiteY884" fmla="*/ 1557819 h 1682495"/>
              <a:gd name="connsiteX885" fmla="*/ 1159835 w 8882887"/>
              <a:gd name="connsiteY885" fmla="*/ 1557819 h 1682495"/>
              <a:gd name="connsiteX886" fmla="*/ 1186583 w 8882887"/>
              <a:gd name="connsiteY886" fmla="*/ 1547358 h 1682495"/>
              <a:gd name="connsiteX887" fmla="*/ 1186583 w 8882887"/>
              <a:gd name="connsiteY887" fmla="*/ 1533410 h 1682495"/>
              <a:gd name="connsiteX888" fmla="*/ 1176553 w 8882887"/>
              <a:gd name="connsiteY888" fmla="*/ 1529922 h 1682495"/>
              <a:gd name="connsiteX889" fmla="*/ 1176553 w 8882887"/>
              <a:gd name="connsiteY889" fmla="*/ 1519461 h 1682495"/>
              <a:gd name="connsiteX890" fmla="*/ 1186583 w 8882887"/>
              <a:gd name="connsiteY890" fmla="*/ 1512488 h 1682495"/>
              <a:gd name="connsiteX891" fmla="*/ 1186583 w 8882887"/>
              <a:gd name="connsiteY891" fmla="*/ 1435775 h 1682495"/>
              <a:gd name="connsiteX892" fmla="*/ 1176553 w 8882887"/>
              <a:gd name="connsiteY892" fmla="*/ 1432287 h 1682495"/>
              <a:gd name="connsiteX893" fmla="*/ 1176553 w 8882887"/>
              <a:gd name="connsiteY893" fmla="*/ 1421826 h 1682495"/>
              <a:gd name="connsiteX894" fmla="*/ 1186583 w 8882887"/>
              <a:gd name="connsiteY894" fmla="*/ 1414853 h 1682495"/>
              <a:gd name="connsiteX895" fmla="*/ 1193271 w 8882887"/>
              <a:gd name="connsiteY895" fmla="*/ 1407879 h 1682495"/>
              <a:gd name="connsiteX896" fmla="*/ 1193271 w 8882887"/>
              <a:gd name="connsiteY896" fmla="*/ 1393931 h 1682495"/>
              <a:gd name="connsiteX897" fmla="*/ 1186583 w 8882887"/>
              <a:gd name="connsiteY897" fmla="*/ 1393931 h 1682495"/>
              <a:gd name="connsiteX898" fmla="*/ 1186583 w 8882887"/>
              <a:gd name="connsiteY898" fmla="*/ 1383470 h 1682495"/>
              <a:gd name="connsiteX899" fmla="*/ 1196614 w 8882887"/>
              <a:gd name="connsiteY899" fmla="*/ 1376496 h 1682495"/>
              <a:gd name="connsiteX900" fmla="*/ 1250110 w 8882887"/>
              <a:gd name="connsiteY900" fmla="*/ 1278861 h 1682495"/>
              <a:gd name="connsiteX901" fmla="*/ 1243423 w 8882887"/>
              <a:gd name="connsiteY901" fmla="*/ 1275374 h 1682495"/>
              <a:gd name="connsiteX902" fmla="*/ 1243423 w 8882887"/>
              <a:gd name="connsiteY902" fmla="*/ 1264913 h 1682495"/>
              <a:gd name="connsiteX903" fmla="*/ 1253453 w 8882887"/>
              <a:gd name="connsiteY903" fmla="*/ 1261425 h 1682495"/>
              <a:gd name="connsiteX904" fmla="*/ 1253453 w 8882887"/>
              <a:gd name="connsiteY904" fmla="*/ 1247478 h 1682495"/>
              <a:gd name="connsiteX905" fmla="*/ 1260141 w 8882887"/>
              <a:gd name="connsiteY905" fmla="*/ 1247478 h 1682495"/>
              <a:gd name="connsiteX906" fmla="*/ 1260141 w 8882887"/>
              <a:gd name="connsiteY906" fmla="*/ 1216095 h 1682495"/>
              <a:gd name="connsiteX907" fmla="*/ 1253453 w 8882887"/>
              <a:gd name="connsiteY907" fmla="*/ 1216095 h 1682495"/>
              <a:gd name="connsiteX908" fmla="*/ 1253453 w 8882887"/>
              <a:gd name="connsiteY908" fmla="*/ 1209122 h 1682495"/>
              <a:gd name="connsiteX909" fmla="*/ 1260141 w 8882887"/>
              <a:gd name="connsiteY909" fmla="*/ 1205634 h 1682495"/>
              <a:gd name="connsiteX910" fmla="*/ 1276858 w 8882887"/>
              <a:gd name="connsiteY910" fmla="*/ 1181225 h 1682495"/>
              <a:gd name="connsiteX911" fmla="*/ 1280201 w 8882887"/>
              <a:gd name="connsiteY911" fmla="*/ 1167278 h 1682495"/>
              <a:gd name="connsiteX912" fmla="*/ 1280201 w 8882887"/>
              <a:gd name="connsiteY912" fmla="*/ 1128921 h 1682495"/>
              <a:gd name="connsiteX913" fmla="*/ 1280620 w 8882887"/>
              <a:gd name="connsiteY913" fmla="*/ 1127613 h 1682495"/>
              <a:gd name="connsiteX914" fmla="*/ 1283545 w 8882887"/>
              <a:gd name="connsiteY914" fmla="*/ 1118460 h 1682495"/>
              <a:gd name="connsiteX915" fmla="*/ 1283963 w 8882887"/>
              <a:gd name="connsiteY915" fmla="*/ 1119768 h 1682495"/>
              <a:gd name="connsiteX916" fmla="*/ 1286889 w 8882887"/>
              <a:gd name="connsiteY916" fmla="*/ 1128921 h 1682495"/>
              <a:gd name="connsiteX917" fmla="*/ 1290232 w 8882887"/>
              <a:gd name="connsiteY917" fmla="*/ 1167278 h 1682495"/>
              <a:gd name="connsiteX918" fmla="*/ 1290232 w 8882887"/>
              <a:gd name="connsiteY918" fmla="*/ 1177739 h 1682495"/>
              <a:gd name="connsiteX919" fmla="*/ 1306951 w 8882887"/>
              <a:gd name="connsiteY919" fmla="*/ 1205634 h 1682495"/>
              <a:gd name="connsiteX920" fmla="*/ 1313638 w 8882887"/>
              <a:gd name="connsiteY920" fmla="*/ 1209122 h 1682495"/>
              <a:gd name="connsiteX921" fmla="*/ 1313638 w 8882887"/>
              <a:gd name="connsiteY921" fmla="*/ 1216095 h 1682495"/>
              <a:gd name="connsiteX922" fmla="*/ 1310295 w 8882887"/>
              <a:gd name="connsiteY922" fmla="*/ 1247478 h 1682495"/>
              <a:gd name="connsiteX923" fmla="*/ 1316981 w 8882887"/>
              <a:gd name="connsiteY923" fmla="*/ 1261425 h 1682495"/>
              <a:gd name="connsiteX924" fmla="*/ 1323669 w 8882887"/>
              <a:gd name="connsiteY924" fmla="*/ 1264913 h 1682495"/>
              <a:gd name="connsiteX925" fmla="*/ 1323669 w 8882887"/>
              <a:gd name="connsiteY925" fmla="*/ 1275374 h 1682495"/>
              <a:gd name="connsiteX926" fmla="*/ 1316981 w 8882887"/>
              <a:gd name="connsiteY926" fmla="*/ 1278861 h 1682495"/>
              <a:gd name="connsiteX927" fmla="*/ 1356268 w 8882887"/>
              <a:gd name="connsiteY927" fmla="*/ 1319833 h 1682495"/>
              <a:gd name="connsiteX928" fmla="*/ 1369603 w 8882887"/>
              <a:gd name="connsiteY928" fmla="*/ 1373009 h 1682495"/>
              <a:gd name="connsiteX929" fmla="*/ 1417287 w 8882887"/>
              <a:gd name="connsiteY929" fmla="*/ 1373009 h 1682495"/>
              <a:gd name="connsiteX930" fmla="*/ 1417287 w 8882887"/>
              <a:gd name="connsiteY930" fmla="*/ 1329494 h 1682495"/>
              <a:gd name="connsiteX931" fmla="*/ 1409211 w 8882887"/>
              <a:gd name="connsiteY931" fmla="*/ 1329494 h 1682495"/>
              <a:gd name="connsiteX932" fmla="*/ 1409211 w 8882887"/>
              <a:gd name="connsiteY932" fmla="*/ 1086294 h 1682495"/>
              <a:gd name="connsiteX933" fmla="*/ 1439612 w 8882887"/>
              <a:gd name="connsiteY933" fmla="*/ 1086294 h 1682495"/>
              <a:gd name="connsiteX934" fmla="*/ 1440372 w 8882887"/>
              <a:gd name="connsiteY934" fmla="*/ 1084673 h 1682495"/>
              <a:gd name="connsiteX935" fmla="*/ 1445691 w 8882887"/>
              <a:gd name="connsiteY935" fmla="*/ 1073324 h 1682495"/>
              <a:gd name="connsiteX936" fmla="*/ 1448352 w 8882887"/>
              <a:gd name="connsiteY936" fmla="*/ 1073729 h 1682495"/>
              <a:gd name="connsiteX937" fmla="*/ 1466972 w 8882887"/>
              <a:gd name="connsiteY937" fmla="*/ 1076565 h 1682495"/>
              <a:gd name="connsiteX938" fmla="*/ 1467732 w 8882887"/>
              <a:gd name="connsiteY938" fmla="*/ 1078593 h 1682495"/>
              <a:gd name="connsiteX939" fmla="*/ 1473051 w 8882887"/>
              <a:gd name="connsiteY939" fmla="*/ 1092779 h 1682495"/>
              <a:gd name="connsiteX940" fmla="*/ 1512572 w 8882887"/>
              <a:gd name="connsiteY940" fmla="*/ 1096022 h 1682495"/>
              <a:gd name="connsiteX941" fmla="*/ 1512572 w 8882887"/>
              <a:gd name="connsiteY941" fmla="*/ 911190 h 1682495"/>
              <a:gd name="connsiteX942" fmla="*/ 1515612 w 8882887"/>
              <a:gd name="connsiteY942" fmla="*/ 911190 h 1682495"/>
              <a:gd name="connsiteX943" fmla="*/ 1536893 w 8882887"/>
              <a:gd name="connsiteY943" fmla="*/ 911190 h 1682495"/>
              <a:gd name="connsiteX944" fmla="*/ 1536893 w 8882887"/>
              <a:gd name="connsiteY944" fmla="*/ 706902 h 1682495"/>
              <a:gd name="connsiteX945" fmla="*/ 1539552 w 8882887"/>
              <a:gd name="connsiteY945" fmla="*/ 706902 h 1682495"/>
              <a:gd name="connsiteX946" fmla="*/ 1558173 w 8882887"/>
              <a:gd name="connsiteY946" fmla="*/ 706902 h 1682495"/>
              <a:gd name="connsiteX947" fmla="*/ 1558173 w 8882887"/>
              <a:gd name="connsiteY947" fmla="*/ 535041 h 1682495"/>
              <a:gd name="connsiteX948" fmla="*/ 1564253 w 8882887"/>
              <a:gd name="connsiteY948" fmla="*/ 492885 h 1682495"/>
              <a:gd name="connsiteX949" fmla="*/ 1567293 w 8882887"/>
              <a:gd name="connsiteY949" fmla="*/ 492885 h 1682495"/>
              <a:gd name="connsiteX950" fmla="*/ 1588574 w 8882887"/>
              <a:gd name="connsiteY950" fmla="*/ 492885 h 1682495"/>
              <a:gd name="connsiteX951" fmla="*/ 1643294 w 8882887"/>
              <a:gd name="connsiteY951" fmla="*/ 369665 h 1682495"/>
              <a:gd name="connsiteX952" fmla="*/ 1649375 w 8882887"/>
              <a:gd name="connsiteY952" fmla="*/ 0 h 16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</a:cxnLst>
            <a:rect l="l" t="t" r="r" b="b"/>
            <a:pathLst>
              <a:path w="8882887" h="1682495">
                <a:moveTo>
                  <a:pt x="1649375" y="0"/>
                </a:moveTo>
                <a:cubicBezTo>
                  <a:pt x="1649375" y="27"/>
                  <a:pt x="1649399" y="3060"/>
                  <a:pt x="1652414" y="369665"/>
                </a:cubicBezTo>
                <a:cubicBezTo>
                  <a:pt x="1652432" y="369701"/>
                  <a:pt x="1653399" y="371712"/>
                  <a:pt x="1710174" y="489644"/>
                </a:cubicBezTo>
                <a:cubicBezTo>
                  <a:pt x="1710186" y="489644"/>
                  <a:pt x="1710353" y="489644"/>
                  <a:pt x="1713215" y="489644"/>
                </a:cubicBezTo>
                <a:lnTo>
                  <a:pt x="1734495" y="489644"/>
                </a:lnTo>
                <a:cubicBezTo>
                  <a:pt x="1734495" y="489665"/>
                  <a:pt x="1734495" y="490508"/>
                  <a:pt x="1734495" y="525312"/>
                </a:cubicBezTo>
                <a:cubicBezTo>
                  <a:pt x="1734498" y="525321"/>
                  <a:pt x="1734555" y="525408"/>
                  <a:pt x="1735256" y="526529"/>
                </a:cubicBezTo>
                <a:lnTo>
                  <a:pt x="1740575" y="535041"/>
                </a:lnTo>
                <a:cubicBezTo>
                  <a:pt x="1740575" y="535071"/>
                  <a:pt x="1740575" y="537344"/>
                  <a:pt x="1740575" y="706902"/>
                </a:cubicBezTo>
                <a:cubicBezTo>
                  <a:pt x="1740588" y="706902"/>
                  <a:pt x="1740798" y="706902"/>
                  <a:pt x="1743995" y="706902"/>
                </a:cubicBezTo>
                <a:lnTo>
                  <a:pt x="1767936" y="706902"/>
                </a:lnTo>
                <a:cubicBezTo>
                  <a:pt x="1767936" y="706932"/>
                  <a:pt x="1767936" y="709385"/>
                  <a:pt x="1767936" y="917675"/>
                </a:cubicBezTo>
                <a:cubicBezTo>
                  <a:pt x="1767951" y="917673"/>
                  <a:pt x="1768119" y="917642"/>
                  <a:pt x="1770216" y="917270"/>
                </a:cubicBezTo>
                <a:lnTo>
                  <a:pt x="1786176" y="914433"/>
                </a:lnTo>
                <a:cubicBezTo>
                  <a:pt x="1786176" y="914466"/>
                  <a:pt x="1786131" y="916467"/>
                  <a:pt x="1783136" y="1047381"/>
                </a:cubicBezTo>
                <a:cubicBezTo>
                  <a:pt x="1783151" y="1047384"/>
                  <a:pt x="1783317" y="1047414"/>
                  <a:pt x="1785416" y="1047788"/>
                </a:cubicBezTo>
                <a:lnTo>
                  <a:pt x="1801376" y="1050624"/>
                </a:lnTo>
                <a:cubicBezTo>
                  <a:pt x="1801379" y="1050635"/>
                  <a:pt x="1801409" y="1050731"/>
                  <a:pt x="1801755" y="1051841"/>
                </a:cubicBezTo>
                <a:lnTo>
                  <a:pt x="1804416" y="1060353"/>
                </a:lnTo>
                <a:cubicBezTo>
                  <a:pt x="1804419" y="1060340"/>
                  <a:pt x="1804487" y="1060125"/>
                  <a:pt x="1805556" y="1056705"/>
                </a:cubicBezTo>
                <a:lnTo>
                  <a:pt x="1813536" y="1031169"/>
                </a:lnTo>
                <a:cubicBezTo>
                  <a:pt x="1813547" y="1031169"/>
                  <a:pt x="1813697" y="1031169"/>
                  <a:pt x="1816196" y="1031169"/>
                </a:cubicBezTo>
                <a:lnTo>
                  <a:pt x="1834817" y="1031169"/>
                </a:lnTo>
                <a:cubicBezTo>
                  <a:pt x="1834817" y="1031195"/>
                  <a:pt x="1834817" y="1032234"/>
                  <a:pt x="1834817" y="1079808"/>
                </a:cubicBezTo>
                <a:cubicBezTo>
                  <a:pt x="1834826" y="1079816"/>
                  <a:pt x="1834941" y="1079876"/>
                  <a:pt x="1836336" y="1080620"/>
                </a:cubicBezTo>
                <a:lnTo>
                  <a:pt x="1846977" y="1086294"/>
                </a:lnTo>
                <a:cubicBezTo>
                  <a:pt x="1846977" y="1086308"/>
                  <a:pt x="1846977" y="1086459"/>
                  <a:pt x="1846977" y="1088321"/>
                </a:cubicBezTo>
                <a:lnTo>
                  <a:pt x="1846977" y="1102508"/>
                </a:lnTo>
                <a:cubicBezTo>
                  <a:pt x="1847007" y="1102508"/>
                  <a:pt x="1848369" y="1102508"/>
                  <a:pt x="1913858" y="1102508"/>
                </a:cubicBezTo>
                <a:cubicBezTo>
                  <a:pt x="1913858" y="1102520"/>
                  <a:pt x="1913858" y="1102644"/>
                  <a:pt x="1913858" y="1104129"/>
                </a:cubicBezTo>
                <a:lnTo>
                  <a:pt x="1913858" y="1115478"/>
                </a:lnTo>
                <a:cubicBezTo>
                  <a:pt x="1913871" y="1115478"/>
                  <a:pt x="1914053" y="1115478"/>
                  <a:pt x="1916897" y="1115478"/>
                </a:cubicBezTo>
                <a:lnTo>
                  <a:pt x="1938177" y="1115478"/>
                </a:lnTo>
                <a:cubicBezTo>
                  <a:pt x="1938177" y="1115451"/>
                  <a:pt x="1938177" y="1114358"/>
                  <a:pt x="1938177" y="1070081"/>
                </a:cubicBezTo>
                <a:cubicBezTo>
                  <a:pt x="1938209" y="1070081"/>
                  <a:pt x="1939604" y="1070081"/>
                  <a:pt x="2005058" y="1070081"/>
                </a:cubicBezTo>
                <a:cubicBezTo>
                  <a:pt x="2005058" y="1070069"/>
                  <a:pt x="2005058" y="1069923"/>
                  <a:pt x="2005058" y="1068054"/>
                </a:cubicBezTo>
                <a:lnTo>
                  <a:pt x="2005058" y="1053867"/>
                </a:lnTo>
                <a:cubicBezTo>
                  <a:pt x="2005067" y="1053867"/>
                  <a:pt x="2005178" y="1053867"/>
                  <a:pt x="2006579" y="1053867"/>
                </a:cubicBezTo>
                <a:lnTo>
                  <a:pt x="2017218" y="1053867"/>
                </a:lnTo>
                <a:cubicBezTo>
                  <a:pt x="2017218" y="1053857"/>
                  <a:pt x="2017218" y="1053687"/>
                  <a:pt x="2017218" y="1051031"/>
                </a:cubicBezTo>
                <a:lnTo>
                  <a:pt x="2017218" y="1031169"/>
                </a:lnTo>
                <a:cubicBezTo>
                  <a:pt x="2017232" y="1031169"/>
                  <a:pt x="2017340" y="1031169"/>
                  <a:pt x="2018358" y="1031169"/>
                </a:cubicBezTo>
                <a:lnTo>
                  <a:pt x="2026338" y="1031169"/>
                </a:lnTo>
                <a:cubicBezTo>
                  <a:pt x="2026338" y="1031159"/>
                  <a:pt x="2026338" y="1031031"/>
                  <a:pt x="2026338" y="1029548"/>
                </a:cubicBezTo>
                <a:lnTo>
                  <a:pt x="2026338" y="1018197"/>
                </a:lnTo>
                <a:cubicBezTo>
                  <a:pt x="2026350" y="1018197"/>
                  <a:pt x="2026536" y="1018197"/>
                  <a:pt x="2029379" y="1018197"/>
                </a:cubicBezTo>
                <a:lnTo>
                  <a:pt x="2050659" y="1018197"/>
                </a:lnTo>
                <a:cubicBezTo>
                  <a:pt x="2050659" y="1018208"/>
                  <a:pt x="2050659" y="1018323"/>
                  <a:pt x="2050659" y="1019819"/>
                </a:cubicBezTo>
                <a:lnTo>
                  <a:pt x="2050659" y="1031169"/>
                </a:lnTo>
                <a:cubicBezTo>
                  <a:pt x="2050676" y="1031169"/>
                  <a:pt x="2051427" y="1031169"/>
                  <a:pt x="2084099" y="1031169"/>
                </a:cubicBezTo>
                <a:cubicBezTo>
                  <a:pt x="2084099" y="1031157"/>
                  <a:pt x="2084099" y="1030986"/>
                  <a:pt x="2084099" y="1028331"/>
                </a:cubicBezTo>
                <a:lnTo>
                  <a:pt x="2084099" y="1008470"/>
                </a:lnTo>
                <a:cubicBezTo>
                  <a:pt x="2084108" y="1008470"/>
                  <a:pt x="2084253" y="1008470"/>
                  <a:pt x="2086760" y="1008470"/>
                </a:cubicBezTo>
                <a:lnTo>
                  <a:pt x="2105379" y="1008470"/>
                </a:lnTo>
                <a:cubicBezTo>
                  <a:pt x="2105379" y="1008488"/>
                  <a:pt x="2105379" y="1009259"/>
                  <a:pt x="2105379" y="1044140"/>
                </a:cubicBezTo>
                <a:cubicBezTo>
                  <a:pt x="2105390" y="1044140"/>
                  <a:pt x="2105510" y="1044140"/>
                  <a:pt x="2106900" y="1044140"/>
                </a:cubicBezTo>
                <a:lnTo>
                  <a:pt x="2117540" y="1044140"/>
                </a:lnTo>
                <a:cubicBezTo>
                  <a:pt x="2117540" y="1044131"/>
                  <a:pt x="2117540" y="1044009"/>
                  <a:pt x="2117540" y="1042518"/>
                </a:cubicBezTo>
                <a:lnTo>
                  <a:pt x="2117540" y="1031169"/>
                </a:lnTo>
                <a:cubicBezTo>
                  <a:pt x="2117553" y="1031169"/>
                  <a:pt x="2117730" y="1031169"/>
                  <a:pt x="2120199" y="1031169"/>
                </a:cubicBezTo>
                <a:lnTo>
                  <a:pt x="2138820" y="1031169"/>
                </a:lnTo>
                <a:cubicBezTo>
                  <a:pt x="2138820" y="1031189"/>
                  <a:pt x="2138820" y="1032027"/>
                  <a:pt x="2138820" y="1070081"/>
                </a:cubicBezTo>
                <a:cubicBezTo>
                  <a:pt x="2138832" y="1070081"/>
                  <a:pt x="2139009" y="1070081"/>
                  <a:pt x="2141861" y="1070081"/>
                </a:cubicBezTo>
                <a:lnTo>
                  <a:pt x="2163140" y="1070081"/>
                </a:lnTo>
                <a:cubicBezTo>
                  <a:pt x="2163140" y="1070097"/>
                  <a:pt x="2163140" y="1070270"/>
                  <a:pt x="2163140" y="1072512"/>
                </a:cubicBezTo>
                <a:lnTo>
                  <a:pt x="2163140" y="1089537"/>
                </a:lnTo>
                <a:cubicBezTo>
                  <a:pt x="2163152" y="1089537"/>
                  <a:pt x="2163258" y="1089537"/>
                  <a:pt x="2164280" y="1089537"/>
                </a:cubicBezTo>
                <a:lnTo>
                  <a:pt x="2172261" y="1089537"/>
                </a:lnTo>
                <a:cubicBezTo>
                  <a:pt x="2172261" y="1089525"/>
                  <a:pt x="2172261" y="1089411"/>
                  <a:pt x="2172261" y="1088321"/>
                </a:cubicBezTo>
                <a:lnTo>
                  <a:pt x="2172261" y="1079808"/>
                </a:lnTo>
                <a:cubicBezTo>
                  <a:pt x="2172287" y="1079808"/>
                  <a:pt x="2173365" y="1079808"/>
                  <a:pt x="2217861" y="1079808"/>
                </a:cubicBezTo>
                <a:cubicBezTo>
                  <a:pt x="2217861" y="1079829"/>
                  <a:pt x="2217861" y="1080674"/>
                  <a:pt x="2217861" y="1115478"/>
                </a:cubicBezTo>
                <a:cubicBezTo>
                  <a:pt x="2217872" y="1115478"/>
                  <a:pt x="2217990" y="1115478"/>
                  <a:pt x="2219381" y="1115478"/>
                </a:cubicBezTo>
                <a:lnTo>
                  <a:pt x="2230022" y="1115478"/>
                </a:lnTo>
                <a:cubicBezTo>
                  <a:pt x="2230022" y="1115489"/>
                  <a:pt x="2230022" y="1115598"/>
                  <a:pt x="2230022" y="1117100"/>
                </a:cubicBezTo>
                <a:lnTo>
                  <a:pt x="2230022" y="1128449"/>
                </a:lnTo>
                <a:cubicBezTo>
                  <a:pt x="2230035" y="1128449"/>
                  <a:pt x="2230145" y="1128449"/>
                  <a:pt x="2231162" y="1128449"/>
                </a:cubicBezTo>
                <a:lnTo>
                  <a:pt x="2239142" y="1128449"/>
                </a:lnTo>
                <a:cubicBezTo>
                  <a:pt x="2239142" y="1128438"/>
                  <a:pt x="2239142" y="1128258"/>
                  <a:pt x="2239142" y="1125206"/>
                </a:cubicBezTo>
                <a:lnTo>
                  <a:pt x="2239142" y="1102508"/>
                </a:lnTo>
                <a:cubicBezTo>
                  <a:pt x="2239152" y="1102508"/>
                  <a:pt x="2239269" y="1102508"/>
                  <a:pt x="2240661" y="1102508"/>
                </a:cubicBezTo>
                <a:lnTo>
                  <a:pt x="2251302" y="1102508"/>
                </a:lnTo>
                <a:cubicBezTo>
                  <a:pt x="2251302" y="1102520"/>
                  <a:pt x="2251302" y="1102644"/>
                  <a:pt x="2251302" y="1104129"/>
                </a:cubicBezTo>
                <a:lnTo>
                  <a:pt x="2251302" y="1115478"/>
                </a:lnTo>
                <a:lnTo>
                  <a:pt x="2259282" y="1112489"/>
                </a:lnTo>
                <a:cubicBezTo>
                  <a:pt x="2260422" y="1111931"/>
                  <a:pt x="2260422" y="1111628"/>
                  <a:pt x="2260422" y="1111019"/>
                </a:cubicBezTo>
                <a:lnTo>
                  <a:pt x="2260422" y="1102508"/>
                </a:lnTo>
                <a:cubicBezTo>
                  <a:pt x="2260448" y="1102508"/>
                  <a:pt x="2261649" y="1102508"/>
                  <a:pt x="2318183" y="1102508"/>
                </a:cubicBezTo>
                <a:cubicBezTo>
                  <a:pt x="2318183" y="1102529"/>
                  <a:pt x="2318183" y="1103349"/>
                  <a:pt x="2318183" y="1138176"/>
                </a:cubicBezTo>
                <a:cubicBezTo>
                  <a:pt x="2318195" y="1138176"/>
                  <a:pt x="2318372" y="1138176"/>
                  <a:pt x="2321222" y="1138176"/>
                </a:cubicBezTo>
                <a:lnTo>
                  <a:pt x="2342502" y="1138176"/>
                </a:lnTo>
                <a:cubicBezTo>
                  <a:pt x="2342502" y="1138188"/>
                  <a:pt x="2342502" y="1138311"/>
                  <a:pt x="2342502" y="1139798"/>
                </a:cubicBezTo>
                <a:lnTo>
                  <a:pt x="2342502" y="1151147"/>
                </a:lnTo>
                <a:cubicBezTo>
                  <a:pt x="2342516" y="1151147"/>
                  <a:pt x="2342700" y="1151147"/>
                  <a:pt x="2345163" y="1151147"/>
                </a:cubicBezTo>
                <a:lnTo>
                  <a:pt x="2363783" y="1151147"/>
                </a:lnTo>
                <a:cubicBezTo>
                  <a:pt x="2363783" y="1151129"/>
                  <a:pt x="2363783" y="1150362"/>
                  <a:pt x="2363783" y="1115478"/>
                </a:cubicBezTo>
                <a:cubicBezTo>
                  <a:pt x="2363793" y="1115478"/>
                  <a:pt x="2363910" y="1115478"/>
                  <a:pt x="2365302" y="1115478"/>
                </a:cubicBezTo>
                <a:lnTo>
                  <a:pt x="2375943" y="1115478"/>
                </a:lnTo>
                <a:cubicBezTo>
                  <a:pt x="2375943" y="1115450"/>
                  <a:pt x="2375943" y="1114293"/>
                  <a:pt x="2375943" y="1066838"/>
                </a:cubicBezTo>
                <a:cubicBezTo>
                  <a:pt x="2375954" y="1066838"/>
                  <a:pt x="2376069" y="1066838"/>
                  <a:pt x="2377463" y="1066838"/>
                </a:cubicBezTo>
                <a:lnTo>
                  <a:pt x="2388104" y="1066838"/>
                </a:lnTo>
                <a:cubicBezTo>
                  <a:pt x="2388104" y="1066829"/>
                  <a:pt x="2388104" y="1066665"/>
                  <a:pt x="2388104" y="1064001"/>
                </a:cubicBezTo>
                <a:lnTo>
                  <a:pt x="2388104" y="1044140"/>
                </a:lnTo>
                <a:cubicBezTo>
                  <a:pt x="2385063" y="1044140"/>
                  <a:pt x="2385063" y="1044140"/>
                  <a:pt x="2386203" y="1041707"/>
                </a:cubicBezTo>
                <a:lnTo>
                  <a:pt x="2394183" y="1024683"/>
                </a:lnTo>
                <a:cubicBezTo>
                  <a:pt x="2394191" y="1024709"/>
                  <a:pt x="2394483" y="1025720"/>
                  <a:pt x="2406344" y="1066838"/>
                </a:cubicBezTo>
                <a:cubicBezTo>
                  <a:pt x="2406356" y="1066838"/>
                  <a:pt x="2406465" y="1066838"/>
                  <a:pt x="2407484" y="1066838"/>
                </a:cubicBezTo>
                <a:lnTo>
                  <a:pt x="2415464" y="1066838"/>
                </a:lnTo>
                <a:cubicBezTo>
                  <a:pt x="2415464" y="1066818"/>
                  <a:pt x="2415464" y="1065050"/>
                  <a:pt x="2415464" y="907947"/>
                </a:cubicBezTo>
                <a:cubicBezTo>
                  <a:pt x="2415479" y="907947"/>
                  <a:pt x="2415650" y="907947"/>
                  <a:pt x="2417744" y="907947"/>
                </a:cubicBezTo>
                <a:lnTo>
                  <a:pt x="2433704" y="907947"/>
                </a:lnTo>
                <a:cubicBezTo>
                  <a:pt x="2433704" y="907914"/>
                  <a:pt x="2433704" y="906399"/>
                  <a:pt x="2433704" y="836609"/>
                </a:cubicBezTo>
                <a:cubicBezTo>
                  <a:pt x="2433729" y="836609"/>
                  <a:pt x="2434667" y="836609"/>
                  <a:pt x="2473224" y="836609"/>
                </a:cubicBezTo>
                <a:cubicBezTo>
                  <a:pt x="2473224" y="836591"/>
                  <a:pt x="2473224" y="835826"/>
                  <a:pt x="2473224" y="804182"/>
                </a:cubicBezTo>
                <a:cubicBezTo>
                  <a:pt x="2473253" y="804182"/>
                  <a:pt x="2474436" y="804182"/>
                  <a:pt x="2524905" y="804182"/>
                </a:cubicBezTo>
                <a:cubicBezTo>
                  <a:pt x="2524905" y="804194"/>
                  <a:pt x="2524905" y="804389"/>
                  <a:pt x="2524905" y="807830"/>
                </a:cubicBezTo>
                <a:lnTo>
                  <a:pt x="2524905" y="833366"/>
                </a:lnTo>
                <a:cubicBezTo>
                  <a:pt x="2524919" y="833366"/>
                  <a:pt x="2525115" y="833366"/>
                  <a:pt x="2528325" y="833366"/>
                </a:cubicBezTo>
                <a:lnTo>
                  <a:pt x="2552265" y="833366"/>
                </a:lnTo>
                <a:cubicBezTo>
                  <a:pt x="2552265" y="833393"/>
                  <a:pt x="2552265" y="834734"/>
                  <a:pt x="2552265" y="904704"/>
                </a:cubicBezTo>
                <a:cubicBezTo>
                  <a:pt x="2552274" y="904704"/>
                  <a:pt x="2552388" y="904704"/>
                  <a:pt x="2553785" y="904704"/>
                </a:cubicBezTo>
                <a:lnTo>
                  <a:pt x="2564426" y="904704"/>
                </a:lnTo>
                <a:lnTo>
                  <a:pt x="2585706" y="911190"/>
                </a:lnTo>
                <a:cubicBezTo>
                  <a:pt x="2585706" y="911205"/>
                  <a:pt x="2585706" y="912180"/>
                  <a:pt x="2585706" y="969558"/>
                </a:cubicBezTo>
                <a:cubicBezTo>
                  <a:pt x="2585715" y="969558"/>
                  <a:pt x="2585828" y="969558"/>
                  <a:pt x="2587226" y="969558"/>
                </a:cubicBezTo>
                <a:lnTo>
                  <a:pt x="2597865" y="969558"/>
                </a:lnTo>
                <a:cubicBezTo>
                  <a:pt x="2597865" y="969573"/>
                  <a:pt x="2597865" y="969732"/>
                  <a:pt x="2597865" y="971990"/>
                </a:cubicBezTo>
                <a:lnTo>
                  <a:pt x="2597865" y="989013"/>
                </a:lnTo>
                <a:cubicBezTo>
                  <a:pt x="2597877" y="989013"/>
                  <a:pt x="2598063" y="989013"/>
                  <a:pt x="2600906" y="989013"/>
                </a:cubicBezTo>
                <a:lnTo>
                  <a:pt x="2622186" y="989013"/>
                </a:lnTo>
                <a:lnTo>
                  <a:pt x="2631306" y="998742"/>
                </a:lnTo>
                <a:cubicBezTo>
                  <a:pt x="2631306" y="998760"/>
                  <a:pt x="2631306" y="999489"/>
                  <a:pt x="2631306" y="1031169"/>
                </a:cubicBezTo>
                <a:cubicBezTo>
                  <a:pt x="2631320" y="1031169"/>
                  <a:pt x="2631516" y="1031169"/>
                  <a:pt x="2634726" y="1031169"/>
                </a:cubicBezTo>
                <a:lnTo>
                  <a:pt x="2658666" y="1031169"/>
                </a:lnTo>
                <a:cubicBezTo>
                  <a:pt x="2658666" y="1031180"/>
                  <a:pt x="2658666" y="1031300"/>
                  <a:pt x="2658666" y="1032789"/>
                </a:cubicBezTo>
                <a:lnTo>
                  <a:pt x="2658666" y="1044140"/>
                </a:lnTo>
                <a:cubicBezTo>
                  <a:pt x="2658680" y="1044140"/>
                  <a:pt x="2658828" y="1044140"/>
                  <a:pt x="2660567" y="1044140"/>
                </a:cubicBezTo>
                <a:lnTo>
                  <a:pt x="2673867" y="1044140"/>
                </a:lnTo>
                <a:cubicBezTo>
                  <a:pt x="2673867" y="1044153"/>
                  <a:pt x="2673867" y="1044347"/>
                  <a:pt x="2673867" y="1047381"/>
                </a:cubicBezTo>
                <a:lnTo>
                  <a:pt x="2673867" y="1070081"/>
                </a:lnTo>
                <a:cubicBezTo>
                  <a:pt x="2679947" y="1070081"/>
                  <a:pt x="2679947" y="1070081"/>
                  <a:pt x="2679947" y="1067243"/>
                </a:cubicBezTo>
                <a:lnTo>
                  <a:pt x="2679947" y="1047381"/>
                </a:lnTo>
                <a:cubicBezTo>
                  <a:pt x="2679956" y="1047381"/>
                  <a:pt x="2680073" y="1047381"/>
                  <a:pt x="2681466" y="1047381"/>
                </a:cubicBezTo>
                <a:lnTo>
                  <a:pt x="2692107" y="1047381"/>
                </a:lnTo>
                <a:cubicBezTo>
                  <a:pt x="2692107" y="1047398"/>
                  <a:pt x="2692107" y="1047576"/>
                  <a:pt x="2692107" y="1049814"/>
                </a:cubicBezTo>
                <a:lnTo>
                  <a:pt x="2692107" y="1066838"/>
                </a:lnTo>
                <a:cubicBezTo>
                  <a:pt x="2692121" y="1066838"/>
                  <a:pt x="2692230" y="1066838"/>
                  <a:pt x="2693247" y="1066838"/>
                </a:cubicBezTo>
                <a:lnTo>
                  <a:pt x="2701227" y="1066838"/>
                </a:lnTo>
                <a:cubicBezTo>
                  <a:pt x="2701227" y="1060353"/>
                  <a:pt x="2701227" y="1060353"/>
                  <a:pt x="2774187" y="1060353"/>
                </a:cubicBezTo>
                <a:cubicBezTo>
                  <a:pt x="2774187" y="1060367"/>
                  <a:pt x="2774187" y="1060518"/>
                  <a:pt x="2774187" y="1062380"/>
                </a:cubicBezTo>
                <a:lnTo>
                  <a:pt x="2774187" y="1076565"/>
                </a:lnTo>
                <a:cubicBezTo>
                  <a:pt x="2774199" y="1076565"/>
                  <a:pt x="2774312" y="1076565"/>
                  <a:pt x="2775327" y="1076565"/>
                </a:cubicBezTo>
                <a:lnTo>
                  <a:pt x="2783309" y="1076565"/>
                </a:lnTo>
                <a:cubicBezTo>
                  <a:pt x="2783309" y="1076579"/>
                  <a:pt x="2783309" y="1076762"/>
                  <a:pt x="2783309" y="1079808"/>
                </a:cubicBezTo>
                <a:lnTo>
                  <a:pt x="2783309" y="1102508"/>
                </a:lnTo>
                <a:cubicBezTo>
                  <a:pt x="2783321" y="1102502"/>
                  <a:pt x="2783495" y="1102385"/>
                  <a:pt x="2786348" y="1100481"/>
                </a:cubicBezTo>
                <a:lnTo>
                  <a:pt x="2807628" y="1086294"/>
                </a:lnTo>
                <a:cubicBezTo>
                  <a:pt x="2807631" y="1086266"/>
                  <a:pt x="2807828" y="1084953"/>
                  <a:pt x="2816748" y="1024683"/>
                </a:cubicBezTo>
                <a:cubicBezTo>
                  <a:pt x="2816762" y="1024680"/>
                  <a:pt x="2816865" y="1024641"/>
                  <a:pt x="2817888" y="1024278"/>
                </a:cubicBezTo>
                <a:lnTo>
                  <a:pt x="2825868" y="1021440"/>
                </a:lnTo>
                <a:cubicBezTo>
                  <a:pt x="2825868" y="1021416"/>
                  <a:pt x="2825918" y="1019825"/>
                  <a:pt x="2828909" y="917675"/>
                </a:cubicBezTo>
                <a:cubicBezTo>
                  <a:pt x="2828909" y="917702"/>
                  <a:pt x="2828958" y="919338"/>
                  <a:pt x="2831949" y="1021440"/>
                </a:cubicBezTo>
                <a:cubicBezTo>
                  <a:pt x="2831963" y="1021445"/>
                  <a:pt x="2832069" y="1021482"/>
                  <a:pt x="2833089" y="1021845"/>
                </a:cubicBezTo>
                <a:lnTo>
                  <a:pt x="2841069" y="1024683"/>
                </a:lnTo>
                <a:cubicBezTo>
                  <a:pt x="2841069" y="1024653"/>
                  <a:pt x="2841069" y="1022654"/>
                  <a:pt x="2841069" y="894977"/>
                </a:cubicBezTo>
                <a:cubicBezTo>
                  <a:pt x="2847149" y="894977"/>
                  <a:pt x="2847149" y="894977"/>
                  <a:pt x="2847149" y="846336"/>
                </a:cubicBezTo>
                <a:cubicBezTo>
                  <a:pt x="2847167" y="846336"/>
                  <a:pt x="2848196" y="846336"/>
                  <a:pt x="2904909" y="846336"/>
                </a:cubicBezTo>
                <a:cubicBezTo>
                  <a:pt x="2904909" y="846362"/>
                  <a:pt x="2904909" y="847439"/>
                  <a:pt x="2904909" y="894977"/>
                </a:cubicBezTo>
                <a:cubicBezTo>
                  <a:pt x="2904923" y="894977"/>
                  <a:pt x="2905031" y="894977"/>
                  <a:pt x="2906049" y="894977"/>
                </a:cubicBezTo>
                <a:lnTo>
                  <a:pt x="2914029" y="894977"/>
                </a:lnTo>
                <a:cubicBezTo>
                  <a:pt x="2914029" y="894945"/>
                  <a:pt x="2914029" y="892986"/>
                  <a:pt x="2914029" y="771755"/>
                </a:cubicBezTo>
                <a:cubicBezTo>
                  <a:pt x="2914038" y="771755"/>
                  <a:pt x="2914187" y="771755"/>
                  <a:pt x="2916690" y="771755"/>
                </a:cubicBezTo>
                <a:lnTo>
                  <a:pt x="2935310" y="771755"/>
                </a:lnTo>
                <a:cubicBezTo>
                  <a:pt x="2935310" y="771744"/>
                  <a:pt x="2935310" y="771578"/>
                  <a:pt x="2935310" y="768918"/>
                </a:cubicBezTo>
                <a:lnTo>
                  <a:pt x="2935310" y="749057"/>
                </a:lnTo>
                <a:cubicBezTo>
                  <a:pt x="2935326" y="749057"/>
                  <a:pt x="2936073" y="749057"/>
                  <a:pt x="2968751" y="749057"/>
                </a:cubicBezTo>
                <a:cubicBezTo>
                  <a:pt x="2968751" y="749046"/>
                  <a:pt x="2968751" y="748925"/>
                  <a:pt x="2968751" y="747435"/>
                </a:cubicBezTo>
                <a:lnTo>
                  <a:pt x="2968751" y="736086"/>
                </a:lnTo>
                <a:cubicBezTo>
                  <a:pt x="2968761" y="736086"/>
                  <a:pt x="2968926" y="736086"/>
                  <a:pt x="2971410" y="736086"/>
                </a:cubicBezTo>
                <a:lnTo>
                  <a:pt x="2990031" y="736086"/>
                </a:lnTo>
                <a:cubicBezTo>
                  <a:pt x="2990031" y="736098"/>
                  <a:pt x="2990031" y="736217"/>
                  <a:pt x="2990031" y="737708"/>
                </a:cubicBezTo>
                <a:lnTo>
                  <a:pt x="2990031" y="749057"/>
                </a:lnTo>
                <a:cubicBezTo>
                  <a:pt x="2990045" y="749057"/>
                  <a:pt x="2990154" y="749057"/>
                  <a:pt x="2991171" y="749057"/>
                </a:cubicBezTo>
                <a:lnTo>
                  <a:pt x="2999151" y="749057"/>
                </a:lnTo>
                <a:lnTo>
                  <a:pt x="3014351" y="742571"/>
                </a:lnTo>
                <a:lnTo>
                  <a:pt x="3020430" y="747435"/>
                </a:lnTo>
                <a:lnTo>
                  <a:pt x="3020430" y="736086"/>
                </a:lnTo>
                <a:cubicBezTo>
                  <a:pt x="3020444" y="736086"/>
                  <a:pt x="3020649" y="736086"/>
                  <a:pt x="3023850" y="736086"/>
                </a:cubicBezTo>
                <a:lnTo>
                  <a:pt x="3047792" y="736086"/>
                </a:lnTo>
                <a:cubicBezTo>
                  <a:pt x="3047792" y="736098"/>
                  <a:pt x="3047792" y="736217"/>
                  <a:pt x="3047792" y="737708"/>
                </a:cubicBezTo>
                <a:lnTo>
                  <a:pt x="3047792" y="749057"/>
                </a:lnTo>
                <a:cubicBezTo>
                  <a:pt x="3047820" y="749057"/>
                  <a:pt x="3048924" y="749057"/>
                  <a:pt x="3093392" y="749057"/>
                </a:cubicBezTo>
                <a:cubicBezTo>
                  <a:pt x="3093392" y="749072"/>
                  <a:pt x="3093392" y="749235"/>
                  <a:pt x="3093392" y="751488"/>
                </a:cubicBezTo>
                <a:lnTo>
                  <a:pt x="3093392" y="768513"/>
                </a:lnTo>
                <a:cubicBezTo>
                  <a:pt x="3093417" y="768513"/>
                  <a:pt x="3094377" y="768513"/>
                  <a:pt x="3132912" y="768513"/>
                </a:cubicBezTo>
                <a:cubicBezTo>
                  <a:pt x="3132912" y="768537"/>
                  <a:pt x="3132912" y="769557"/>
                  <a:pt x="3132912" y="813909"/>
                </a:cubicBezTo>
                <a:cubicBezTo>
                  <a:pt x="3132926" y="813909"/>
                  <a:pt x="3133035" y="813909"/>
                  <a:pt x="3134052" y="813909"/>
                </a:cubicBezTo>
                <a:lnTo>
                  <a:pt x="3142032" y="813909"/>
                </a:lnTo>
                <a:cubicBezTo>
                  <a:pt x="3142032" y="813920"/>
                  <a:pt x="3142032" y="814049"/>
                  <a:pt x="3142032" y="815531"/>
                </a:cubicBezTo>
                <a:lnTo>
                  <a:pt x="3142032" y="826881"/>
                </a:lnTo>
                <a:cubicBezTo>
                  <a:pt x="3148113" y="826881"/>
                  <a:pt x="3148113" y="826881"/>
                  <a:pt x="3148113" y="872277"/>
                </a:cubicBezTo>
                <a:cubicBezTo>
                  <a:pt x="3148127" y="872277"/>
                  <a:pt x="3148238" y="872277"/>
                  <a:pt x="3149253" y="872277"/>
                </a:cubicBezTo>
                <a:lnTo>
                  <a:pt x="3157233" y="872277"/>
                </a:lnTo>
                <a:cubicBezTo>
                  <a:pt x="3157233" y="872291"/>
                  <a:pt x="3157233" y="872391"/>
                  <a:pt x="3157233" y="873494"/>
                </a:cubicBezTo>
                <a:lnTo>
                  <a:pt x="3157233" y="882006"/>
                </a:lnTo>
                <a:cubicBezTo>
                  <a:pt x="3157242" y="882006"/>
                  <a:pt x="3157359" y="882006"/>
                  <a:pt x="3158753" y="882006"/>
                </a:cubicBezTo>
                <a:lnTo>
                  <a:pt x="3169392" y="882006"/>
                </a:lnTo>
                <a:cubicBezTo>
                  <a:pt x="3169392" y="882032"/>
                  <a:pt x="3169392" y="883101"/>
                  <a:pt x="3169392" y="927404"/>
                </a:cubicBezTo>
                <a:cubicBezTo>
                  <a:pt x="3169404" y="927404"/>
                  <a:pt x="3169584" y="927404"/>
                  <a:pt x="3172433" y="927404"/>
                </a:cubicBezTo>
                <a:lnTo>
                  <a:pt x="3193713" y="927404"/>
                </a:lnTo>
                <a:cubicBezTo>
                  <a:pt x="3193713" y="927428"/>
                  <a:pt x="3193713" y="928298"/>
                  <a:pt x="3193713" y="963072"/>
                </a:cubicBezTo>
                <a:cubicBezTo>
                  <a:pt x="3196754" y="963072"/>
                  <a:pt x="3196754" y="963072"/>
                  <a:pt x="3196754" y="965504"/>
                </a:cubicBezTo>
                <a:lnTo>
                  <a:pt x="3196754" y="982529"/>
                </a:lnTo>
                <a:cubicBezTo>
                  <a:pt x="3196767" y="982529"/>
                  <a:pt x="3196872" y="982529"/>
                  <a:pt x="3197894" y="982529"/>
                </a:cubicBezTo>
                <a:lnTo>
                  <a:pt x="3205874" y="982529"/>
                </a:lnTo>
                <a:cubicBezTo>
                  <a:pt x="3205874" y="982550"/>
                  <a:pt x="3205874" y="983394"/>
                  <a:pt x="3205874" y="1018197"/>
                </a:cubicBezTo>
                <a:cubicBezTo>
                  <a:pt x="3205886" y="1018197"/>
                  <a:pt x="3206034" y="1018197"/>
                  <a:pt x="3207773" y="1018197"/>
                </a:cubicBezTo>
                <a:lnTo>
                  <a:pt x="3221073" y="1018197"/>
                </a:lnTo>
                <a:cubicBezTo>
                  <a:pt x="3224114" y="1021440"/>
                  <a:pt x="3224114" y="1021440"/>
                  <a:pt x="3224114" y="1024278"/>
                </a:cubicBezTo>
                <a:lnTo>
                  <a:pt x="3224114" y="1044140"/>
                </a:lnTo>
                <a:cubicBezTo>
                  <a:pt x="3224121" y="1044129"/>
                  <a:pt x="3224252" y="1043969"/>
                  <a:pt x="3226394" y="1041302"/>
                </a:cubicBezTo>
                <a:lnTo>
                  <a:pt x="3242354" y="1021440"/>
                </a:lnTo>
                <a:cubicBezTo>
                  <a:pt x="3242376" y="1021440"/>
                  <a:pt x="3243335" y="1021440"/>
                  <a:pt x="3284915" y="1021440"/>
                </a:cubicBezTo>
                <a:cubicBezTo>
                  <a:pt x="3284915" y="1021478"/>
                  <a:pt x="3284915" y="1023579"/>
                  <a:pt x="3284915" y="1151147"/>
                </a:cubicBezTo>
                <a:cubicBezTo>
                  <a:pt x="3284927" y="1151147"/>
                  <a:pt x="3285041" y="1151147"/>
                  <a:pt x="3286055" y="1151147"/>
                </a:cubicBezTo>
                <a:lnTo>
                  <a:pt x="3294035" y="1151147"/>
                </a:lnTo>
                <a:cubicBezTo>
                  <a:pt x="3294041" y="1151135"/>
                  <a:pt x="3294129" y="1150985"/>
                  <a:pt x="3295175" y="1149120"/>
                </a:cubicBezTo>
                <a:lnTo>
                  <a:pt x="3303155" y="1134933"/>
                </a:lnTo>
                <a:cubicBezTo>
                  <a:pt x="3303155" y="1134944"/>
                  <a:pt x="3303155" y="1135092"/>
                  <a:pt x="3303155" y="1137771"/>
                </a:cubicBezTo>
                <a:lnTo>
                  <a:pt x="3303155" y="1157633"/>
                </a:lnTo>
                <a:cubicBezTo>
                  <a:pt x="3309234" y="1157633"/>
                  <a:pt x="3309234" y="1157633"/>
                  <a:pt x="3309234" y="1089537"/>
                </a:cubicBezTo>
                <a:cubicBezTo>
                  <a:pt x="3309248" y="1089537"/>
                  <a:pt x="3309353" y="1089537"/>
                  <a:pt x="3310374" y="1089537"/>
                </a:cubicBezTo>
                <a:lnTo>
                  <a:pt x="3318354" y="1089537"/>
                </a:lnTo>
                <a:cubicBezTo>
                  <a:pt x="3318354" y="1089515"/>
                  <a:pt x="3318354" y="1088015"/>
                  <a:pt x="3318354" y="992256"/>
                </a:cubicBezTo>
                <a:cubicBezTo>
                  <a:pt x="3318365" y="992256"/>
                  <a:pt x="3318486" y="992256"/>
                  <a:pt x="3319875" y="992256"/>
                </a:cubicBezTo>
                <a:lnTo>
                  <a:pt x="3330515" y="992256"/>
                </a:lnTo>
                <a:cubicBezTo>
                  <a:pt x="3330524" y="992225"/>
                  <a:pt x="3330920" y="990815"/>
                  <a:pt x="3348755" y="927404"/>
                </a:cubicBezTo>
                <a:cubicBezTo>
                  <a:pt x="3348768" y="927404"/>
                  <a:pt x="3348914" y="927404"/>
                  <a:pt x="3350655" y="927404"/>
                </a:cubicBezTo>
                <a:lnTo>
                  <a:pt x="3363956" y="927404"/>
                </a:lnTo>
                <a:cubicBezTo>
                  <a:pt x="3363963" y="927438"/>
                  <a:pt x="3364302" y="928887"/>
                  <a:pt x="3379155" y="992256"/>
                </a:cubicBezTo>
                <a:cubicBezTo>
                  <a:pt x="3379164" y="992256"/>
                  <a:pt x="3379275" y="992256"/>
                  <a:pt x="3380675" y="992256"/>
                </a:cubicBezTo>
                <a:lnTo>
                  <a:pt x="3391316" y="992256"/>
                </a:lnTo>
                <a:cubicBezTo>
                  <a:pt x="3391316" y="992273"/>
                  <a:pt x="3391316" y="993273"/>
                  <a:pt x="3391316" y="1050624"/>
                </a:cubicBezTo>
                <a:cubicBezTo>
                  <a:pt x="3391326" y="1050624"/>
                  <a:pt x="3391475" y="1050624"/>
                  <a:pt x="3393975" y="1050624"/>
                </a:cubicBezTo>
                <a:lnTo>
                  <a:pt x="3412596" y="1050624"/>
                </a:lnTo>
                <a:cubicBezTo>
                  <a:pt x="3412596" y="1050636"/>
                  <a:pt x="3412596" y="1050819"/>
                  <a:pt x="3412596" y="1053867"/>
                </a:cubicBezTo>
                <a:lnTo>
                  <a:pt x="3412596" y="1076565"/>
                </a:lnTo>
                <a:cubicBezTo>
                  <a:pt x="3418676" y="1076565"/>
                  <a:pt x="3418676" y="1076565"/>
                  <a:pt x="3418676" y="1073324"/>
                </a:cubicBezTo>
                <a:lnTo>
                  <a:pt x="3418676" y="1050624"/>
                </a:lnTo>
                <a:cubicBezTo>
                  <a:pt x="3418691" y="1050624"/>
                  <a:pt x="3418859" y="1050624"/>
                  <a:pt x="3420956" y="1050624"/>
                </a:cubicBezTo>
                <a:lnTo>
                  <a:pt x="3436916" y="1050624"/>
                </a:lnTo>
                <a:cubicBezTo>
                  <a:pt x="3436916" y="1050639"/>
                  <a:pt x="3436916" y="1050815"/>
                  <a:pt x="3436916" y="1053056"/>
                </a:cubicBezTo>
                <a:lnTo>
                  <a:pt x="3436916" y="1070081"/>
                </a:lnTo>
                <a:cubicBezTo>
                  <a:pt x="3436940" y="1070081"/>
                  <a:pt x="3438003" y="1070081"/>
                  <a:pt x="3482517" y="1070081"/>
                </a:cubicBezTo>
                <a:cubicBezTo>
                  <a:pt x="3482517" y="1070055"/>
                  <a:pt x="3482517" y="1068899"/>
                  <a:pt x="3482517" y="1014956"/>
                </a:cubicBezTo>
                <a:cubicBezTo>
                  <a:pt x="3482529" y="1014956"/>
                  <a:pt x="3482669" y="1014956"/>
                  <a:pt x="3484416" y="1014956"/>
                </a:cubicBezTo>
                <a:lnTo>
                  <a:pt x="3497717" y="1014956"/>
                </a:lnTo>
                <a:cubicBezTo>
                  <a:pt x="3497717" y="1014972"/>
                  <a:pt x="3497717" y="1015713"/>
                  <a:pt x="3497717" y="1047381"/>
                </a:cubicBezTo>
                <a:cubicBezTo>
                  <a:pt x="3500757" y="1047381"/>
                  <a:pt x="3500757" y="1047381"/>
                  <a:pt x="3500757" y="998742"/>
                </a:cubicBezTo>
                <a:cubicBezTo>
                  <a:pt x="3500778" y="998742"/>
                  <a:pt x="3501590" y="998742"/>
                  <a:pt x="3534197" y="998742"/>
                </a:cubicBezTo>
                <a:cubicBezTo>
                  <a:pt x="3534197" y="998727"/>
                  <a:pt x="3534197" y="998547"/>
                  <a:pt x="3534197" y="996309"/>
                </a:cubicBezTo>
                <a:lnTo>
                  <a:pt x="3534197" y="979286"/>
                </a:lnTo>
                <a:cubicBezTo>
                  <a:pt x="3534209" y="979286"/>
                  <a:pt x="3534321" y="979286"/>
                  <a:pt x="3535337" y="979286"/>
                </a:cubicBezTo>
                <a:lnTo>
                  <a:pt x="3543317" y="979286"/>
                </a:lnTo>
                <a:cubicBezTo>
                  <a:pt x="3543317" y="979277"/>
                  <a:pt x="3543317" y="979107"/>
                  <a:pt x="3543317" y="976449"/>
                </a:cubicBezTo>
                <a:lnTo>
                  <a:pt x="3543317" y="956588"/>
                </a:lnTo>
                <a:lnTo>
                  <a:pt x="3549398" y="966315"/>
                </a:lnTo>
                <a:cubicBezTo>
                  <a:pt x="3549410" y="966315"/>
                  <a:pt x="3549603" y="966315"/>
                  <a:pt x="3552818" y="966315"/>
                </a:cubicBezTo>
                <a:lnTo>
                  <a:pt x="3576758" y="966315"/>
                </a:lnTo>
                <a:cubicBezTo>
                  <a:pt x="3576758" y="966303"/>
                  <a:pt x="3576758" y="966201"/>
                  <a:pt x="3576758" y="965099"/>
                </a:cubicBezTo>
                <a:lnTo>
                  <a:pt x="3576758" y="956588"/>
                </a:lnTo>
                <a:cubicBezTo>
                  <a:pt x="3576771" y="956588"/>
                  <a:pt x="3576882" y="956588"/>
                  <a:pt x="3577898" y="956588"/>
                </a:cubicBezTo>
                <a:lnTo>
                  <a:pt x="3585878" y="956588"/>
                </a:lnTo>
                <a:cubicBezTo>
                  <a:pt x="3585878" y="956601"/>
                  <a:pt x="3585878" y="956751"/>
                  <a:pt x="3585878" y="958614"/>
                </a:cubicBezTo>
                <a:lnTo>
                  <a:pt x="3585878" y="972801"/>
                </a:lnTo>
                <a:cubicBezTo>
                  <a:pt x="3585900" y="972801"/>
                  <a:pt x="3587000" y="972801"/>
                  <a:pt x="3643638" y="972801"/>
                </a:cubicBezTo>
                <a:cubicBezTo>
                  <a:pt x="3643638" y="972828"/>
                  <a:pt x="3643638" y="975093"/>
                  <a:pt x="3643638" y="1180331"/>
                </a:cubicBezTo>
                <a:cubicBezTo>
                  <a:pt x="3643653" y="1180331"/>
                  <a:pt x="3643826" y="1180331"/>
                  <a:pt x="3645918" y="1180331"/>
                </a:cubicBezTo>
                <a:lnTo>
                  <a:pt x="3661878" y="1180331"/>
                </a:lnTo>
                <a:cubicBezTo>
                  <a:pt x="3661878" y="1173846"/>
                  <a:pt x="3661878" y="1167360"/>
                  <a:pt x="3661878" y="1160876"/>
                </a:cubicBezTo>
                <a:cubicBezTo>
                  <a:pt x="3664919" y="1160876"/>
                  <a:pt x="3664919" y="1160876"/>
                  <a:pt x="3667959" y="1160876"/>
                </a:cubicBezTo>
                <a:cubicBezTo>
                  <a:pt x="3667959" y="1167360"/>
                  <a:pt x="3667959" y="1173846"/>
                  <a:pt x="3667959" y="1180331"/>
                </a:cubicBezTo>
                <a:cubicBezTo>
                  <a:pt x="3683159" y="1180331"/>
                  <a:pt x="3698360" y="1180331"/>
                  <a:pt x="3713559" y="1180331"/>
                </a:cubicBezTo>
                <a:cubicBezTo>
                  <a:pt x="3713559" y="1164117"/>
                  <a:pt x="3713559" y="1151147"/>
                  <a:pt x="3713559" y="1134933"/>
                </a:cubicBezTo>
                <a:cubicBezTo>
                  <a:pt x="3719640" y="1134933"/>
                  <a:pt x="3725720" y="1134933"/>
                  <a:pt x="3731799" y="1134933"/>
                </a:cubicBezTo>
                <a:lnTo>
                  <a:pt x="3750039" y="1131692"/>
                </a:lnTo>
                <a:cubicBezTo>
                  <a:pt x="3753080" y="1131692"/>
                  <a:pt x="3753080" y="1134933"/>
                  <a:pt x="3756120" y="1134933"/>
                </a:cubicBezTo>
                <a:lnTo>
                  <a:pt x="3771320" y="1134933"/>
                </a:lnTo>
                <a:cubicBezTo>
                  <a:pt x="3771320" y="1151147"/>
                  <a:pt x="3771320" y="1167360"/>
                  <a:pt x="3771320" y="1180331"/>
                </a:cubicBezTo>
                <a:cubicBezTo>
                  <a:pt x="3774360" y="1180331"/>
                  <a:pt x="3777401" y="1180331"/>
                  <a:pt x="3783480" y="1180331"/>
                </a:cubicBezTo>
                <a:cubicBezTo>
                  <a:pt x="3783480" y="1190060"/>
                  <a:pt x="3783480" y="1199787"/>
                  <a:pt x="3783480" y="1206273"/>
                </a:cubicBezTo>
                <a:lnTo>
                  <a:pt x="3797484" y="1207631"/>
                </a:lnTo>
                <a:lnTo>
                  <a:pt x="3816921" y="1207631"/>
                </a:lnTo>
                <a:cubicBezTo>
                  <a:pt x="3816921" y="1198917"/>
                  <a:pt x="3816921" y="1192659"/>
                  <a:pt x="3816921" y="1183574"/>
                </a:cubicBezTo>
                <a:lnTo>
                  <a:pt x="3918855" y="1183574"/>
                </a:lnTo>
                <a:lnTo>
                  <a:pt x="3918855" y="1055694"/>
                </a:lnTo>
                <a:lnTo>
                  <a:pt x="4026867" y="1055694"/>
                </a:lnTo>
                <a:lnTo>
                  <a:pt x="4026867" y="1173846"/>
                </a:lnTo>
                <a:cubicBezTo>
                  <a:pt x="4027820" y="1173846"/>
                  <a:pt x="4028772" y="1173846"/>
                  <a:pt x="4029723" y="1173846"/>
                </a:cubicBezTo>
                <a:lnTo>
                  <a:pt x="4031586" y="1207631"/>
                </a:lnTo>
                <a:lnTo>
                  <a:pt x="4046100" y="1207631"/>
                </a:lnTo>
                <a:cubicBezTo>
                  <a:pt x="4046904" y="1196810"/>
                  <a:pt x="4047963" y="1185329"/>
                  <a:pt x="4047963" y="1173846"/>
                </a:cubicBezTo>
                <a:cubicBezTo>
                  <a:pt x="4051004" y="1173846"/>
                  <a:pt x="4054044" y="1173846"/>
                  <a:pt x="4057083" y="1173846"/>
                </a:cubicBezTo>
                <a:lnTo>
                  <a:pt x="4058946" y="1207631"/>
                </a:lnTo>
                <a:lnTo>
                  <a:pt x="4134879" y="1207631"/>
                </a:lnTo>
                <a:lnTo>
                  <a:pt x="4134879" y="963089"/>
                </a:lnTo>
                <a:lnTo>
                  <a:pt x="4430870" y="963089"/>
                </a:lnTo>
                <a:lnTo>
                  <a:pt x="4430870" y="1207631"/>
                </a:lnTo>
                <a:lnTo>
                  <a:pt x="4458915" y="1207631"/>
                </a:lnTo>
                <a:lnTo>
                  <a:pt x="4458915" y="1083591"/>
                </a:lnTo>
                <a:lnTo>
                  <a:pt x="4601595" y="1083591"/>
                </a:lnTo>
                <a:cubicBezTo>
                  <a:pt x="4607707" y="924560"/>
                  <a:pt x="4612775" y="766349"/>
                  <a:pt x="4619491" y="606380"/>
                </a:cubicBezTo>
                <a:cubicBezTo>
                  <a:pt x="4604291" y="606380"/>
                  <a:pt x="4567811" y="586923"/>
                  <a:pt x="4601251" y="573953"/>
                </a:cubicBezTo>
                <a:cubicBezTo>
                  <a:pt x="4598209" y="570710"/>
                  <a:pt x="4595171" y="567467"/>
                  <a:pt x="4592131" y="567467"/>
                </a:cubicBezTo>
                <a:cubicBezTo>
                  <a:pt x="4592131" y="548012"/>
                  <a:pt x="4589089" y="544769"/>
                  <a:pt x="4604291" y="531798"/>
                </a:cubicBezTo>
                <a:cubicBezTo>
                  <a:pt x="4604291" y="525312"/>
                  <a:pt x="4604291" y="515585"/>
                  <a:pt x="4604291" y="505857"/>
                </a:cubicBezTo>
                <a:cubicBezTo>
                  <a:pt x="4610371" y="505857"/>
                  <a:pt x="4616451" y="505857"/>
                  <a:pt x="4625571" y="505857"/>
                </a:cubicBezTo>
                <a:cubicBezTo>
                  <a:pt x="4625571" y="492885"/>
                  <a:pt x="4625571" y="483158"/>
                  <a:pt x="4625571" y="473430"/>
                </a:cubicBezTo>
                <a:cubicBezTo>
                  <a:pt x="4625571" y="470187"/>
                  <a:pt x="4628611" y="470187"/>
                  <a:pt x="4628611" y="466944"/>
                </a:cubicBezTo>
                <a:cubicBezTo>
                  <a:pt x="4628611" y="428033"/>
                  <a:pt x="4628611" y="389121"/>
                  <a:pt x="4628611" y="350208"/>
                </a:cubicBezTo>
                <a:cubicBezTo>
                  <a:pt x="4628611" y="346965"/>
                  <a:pt x="4625571" y="343724"/>
                  <a:pt x="4625571" y="340481"/>
                </a:cubicBezTo>
                <a:cubicBezTo>
                  <a:pt x="4628611" y="337238"/>
                  <a:pt x="4631651" y="333995"/>
                  <a:pt x="4634691" y="330752"/>
                </a:cubicBezTo>
                <a:cubicBezTo>
                  <a:pt x="4634691" y="301568"/>
                  <a:pt x="4634691" y="272384"/>
                  <a:pt x="4634691" y="243200"/>
                </a:cubicBezTo>
                <a:cubicBezTo>
                  <a:pt x="4634691" y="239958"/>
                  <a:pt x="4634691" y="239958"/>
                  <a:pt x="4637731" y="236715"/>
                </a:cubicBezTo>
                <a:cubicBezTo>
                  <a:pt x="4637731" y="210774"/>
                  <a:pt x="4637731" y="181590"/>
                  <a:pt x="4637731" y="152406"/>
                </a:cubicBezTo>
                <a:cubicBezTo>
                  <a:pt x="4640771" y="139436"/>
                  <a:pt x="4640771" y="132950"/>
                  <a:pt x="4640771" y="123222"/>
                </a:cubicBezTo>
                <a:cubicBezTo>
                  <a:pt x="4646851" y="132950"/>
                  <a:pt x="4646851" y="139436"/>
                  <a:pt x="4646851" y="149163"/>
                </a:cubicBezTo>
                <a:cubicBezTo>
                  <a:pt x="4649891" y="181590"/>
                  <a:pt x="4649891" y="210774"/>
                  <a:pt x="4649891" y="236715"/>
                </a:cubicBezTo>
                <a:cubicBezTo>
                  <a:pt x="4652931" y="272384"/>
                  <a:pt x="4652931" y="301568"/>
                  <a:pt x="4652931" y="330752"/>
                </a:cubicBezTo>
                <a:cubicBezTo>
                  <a:pt x="4655971" y="333995"/>
                  <a:pt x="4659011" y="337238"/>
                  <a:pt x="4662051" y="340481"/>
                </a:cubicBezTo>
                <a:cubicBezTo>
                  <a:pt x="4662051" y="343724"/>
                  <a:pt x="4659011" y="346965"/>
                  <a:pt x="4659011" y="350208"/>
                </a:cubicBezTo>
                <a:cubicBezTo>
                  <a:pt x="4659011" y="389121"/>
                  <a:pt x="4659011" y="428033"/>
                  <a:pt x="4659011" y="466944"/>
                </a:cubicBezTo>
                <a:cubicBezTo>
                  <a:pt x="4659011" y="470187"/>
                  <a:pt x="4662051" y="470187"/>
                  <a:pt x="4662051" y="473430"/>
                </a:cubicBezTo>
                <a:cubicBezTo>
                  <a:pt x="4662051" y="483158"/>
                  <a:pt x="4662051" y="492885"/>
                  <a:pt x="4662051" y="505857"/>
                </a:cubicBezTo>
                <a:cubicBezTo>
                  <a:pt x="4668131" y="505857"/>
                  <a:pt x="4677251" y="505857"/>
                  <a:pt x="4683331" y="505857"/>
                </a:cubicBezTo>
                <a:cubicBezTo>
                  <a:pt x="4683331" y="515585"/>
                  <a:pt x="4683331" y="525312"/>
                  <a:pt x="4683331" y="531798"/>
                </a:cubicBezTo>
                <a:cubicBezTo>
                  <a:pt x="4695493" y="544769"/>
                  <a:pt x="4695493" y="544769"/>
                  <a:pt x="4695493" y="567467"/>
                </a:cubicBezTo>
                <a:cubicBezTo>
                  <a:pt x="4692451" y="567467"/>
                  <a:pt x="4689411" y="570710"/>
                  <a:pt x="4686373" y="573953"/>
                </a:cubicBezTo>
                <a:cubicBezTo>
                  <a:pt x="4716771" y="590166"/>
                  <a:pt x="4680291" y="603137"/>
                  <a:pt x="4668131" y="606380"/>
                </a:cubicBezTo>
                <a:cubicBezTo>
                  <a:pt x="4671171" y="732843"/>
                  <a:pt x="4677251" y="859307"/>
                  <a:pt x="4680291" y="985772"/>
                </a:cubicBezTo>
                <a:cubicBezTo>
                  <a:pt x="4713733" y="985772"/>
                  <a:pt x="4747171" y="985772"/>
                  <a:pt x="4777573" y="985772"/>
                </a:cubicBezTo>
                <a:cubicBezTo>
                  <a:pt x="4777573" y="1024683"/>
                  <a:pt x="4777573" y="1063595"/>
                  <a:pt x="4777573" y="1099265"/>
                </a:cubicBezTo>
                <a:cubicBezTo>
                  <a:pt x="4783653" y="1099265"/>
                  <a:pt x="4786693" y="1099265"/>
                  <a:pt x="4789733" y="1099265"/>
                </a:cubicBezTo>
                <a:cubicBezTo>
                  <a:pt x="4789733" y="1096022"/>
                  <a:pt x="4792773" y="1092779"/>
                  <a:pt x="4792773" y="1089537"/>
                </a:cubicBezTo>
                <a:cubicBezTo>
                  <a:pt x="4795813" y="1089537"/>
                  <a:pt x="4798853" y="1089537"/>
                  <a:pt x="4801893" y="1089537"/>
                </a:cubicBezTo>
                <a:cubicBezTo>
                  <a:pt x="4801893" y="1092779"/>
                  <a:pt x="4801893" y="1096022"/>
                  <a:pt x="4804935" y="1102508"/>
                </a:cubicBezTo>
                <a:cubicBezTo>
                  <a:pt x="4811013" y="1102508"/>
                  <a:pt x="4817093" y="1102508"/>
                  <a:pt x="4823175" y="1102508"/>
                </a:cubicBezTo>
                <a:cubicBezTo>
                  <a:pt x="4823175" y="1099265"/>
                  <a:pt x="4823175" y="1096022"/>
                  <a:pt x="4823175" y="1092779"/>
                </a:cubicBezTo>
                <a:cubicBezTo>
                  <a:pt x="4835333" y="1092779"/>
                  <a:pt x="4844453" y="1092779"/>
                  <a:pt x="4856613" y="1092779"/>
                </a:cubicBezTo>
                <a:cubicBezTo>
                  <a:pt x="4856613" y="1096022"/>
                  <a:pt x="4856613" y="1099265"/>
                  <a:pt x="4856613" y="1102508"/>
                </a:cubicBezTo>
                <a:cubicBezTo>
                  <a:pt x="4865733" y="1102508"/>
                  <a:pt x="4877895" y="1102508"/>
                  <a:pt x="4887015" y="1102508"/>
                </a:cubicBezTo>
                <a:cubicBezTo>
                  <a:pt x="4887015" y="1125206"/>
                  <a:pt x="4887015" y="1147905"/>
                  <a:pt x="4887015" y="1170603"/>
                </a:cubicBezTo>
                <a:cubicBezTo>
                  <a:pt x="4893095" y="1170603"/>
                  <a:pt x="4902215" y="1170603"/>
                  <a:pt x="4908295" y="1170603"/>
                </a:cubicBezTo>
                <a:cubicBezTo>
                  <a:pt x="4908295" y="1164117"/>
                  <a:pt x="4908295" y="1157633"/>
                  <a:pt x="4908295" y="1151147"/>
                </a:cubicBezTo>
                <a:cubicBezTo>
                  <a:pt x="4917415" y="1151147"/>
                  <a:pt x="4926535" y="1151147"/>
                  <a:pt x="4932615" y="1151147"/>
                </a:cubicBezTo>
                <a:cubicBezTo>
                  <a:pt x="4932615" y="1060353"/>
                  <a:pt x="4932615" y="972801"/>
                  <a:pt x="4932615" y="882006"/>
                </a:cubicBezTo>
                <a:cubicBezTo>
                  <a:pt x="4935655" y="878763"/>
                  <a:pt x="4938695" y="875520"/>
                  <a:pt x="4941735" y="872277"/>
                </a:cubicBezTo>
                <a:cubicBezTo>
                  <a:pt x="4978215" y="872277"/>
                  <a:pt x="5014695" y="872277"/>
                  <a:pt x="5051177" y="872277"/>
                </a:cubicBezTo>
                <a:lnTo>
                  <a:pt x="5051177" y="885249"/>
                </a:lnTo>
                <a:lnTo>
                  <a:pt x="5066377" y="885249"/>
                </a:lnTo>
                <a:cubicBezTo>
                  <a:pt x="5066377" y="943617"/>
                  <a:pt x="5066377" y="1001985"/>
                  <a:pt x="5066377" y="1057110"/>
                </a:cubicBezTo>
                <a:cubicBezTo>
                  <a:pt x="5078537" y="1057110"/>
                  <a:pt x="5087657" y="1057110"/>
                  <a:pt x="5099817" y="1057110"/>
                </a:cubicBezTo>
                <a:cubicBezTo>
                  <a:pt x="5099817" y="1024683"/>
                  <a:pt x="5099817" y="992256"/>
                  <a:pt x="5099817" y="956588"/>
                </a:cubicBezTo>
                <a:cubicBezTo>
                  <a:pt x="5111977" y="956588"/>
                  <a:pt x="5127177" y="956588"/>
                  <a:pt x="5139339" y="956588"/>
                </a:cubicBezTo>
                <a:cubicBezTo>
                  <a:pt x="5142377" y="956588"/>
                  <a:pt x="5142377" y="953345"/>
                  <a:pt x="5145417" y="950102"/>
                </a:cubicBezTo>
                <a:lnTo>
                  <a:pt x="5157579" y="950102"/>
                </a:lnTo>
                <a:cubicBezTo>
                  <a:pt x="5160617" y="953345"/>
                  <a:pt x="5160617" y="956588"/>
                  <a:pt x="5163657" y="956588"/>
                </a:cubicBezTo>
                <a:cubicBezTo>
                  <a:pt x="5172777" y="956588"/>
                  <a:pt x="5184939" y="956588"/>
                  <a:pt x="5197099" y="956588"/>
                </a:cubicBezTo>
                <a:cubicBezTo>
                  <a:pt x="5197099" y="898220"/>
                  <a:pt x="5197099" y="839852"/>
                  <a:pt x="5197099" y="781484"/>
                </a:cubicBezTo>
                <a:cubicBezTo>
                  <a:pt x="5197119" y="781479"/>
                  <a:pt x="5198419" y="781233"/>
                  <a:pt x="5282219" y="765270"/>
                </a:cubicBezTo>
                <a:cubicBezTo>
                  <a:pt x="5282219" y="765281"/>
                  <a:pt x="5282219" y="765392"/>
                  <a:pt x="5282219" y="766892"/>
                </a:cubicBezTo>
                <a:lnTo>
                  <a:pt x="5282219" y="778241"/>
                </a:lnTo>
                <a:cubicBezTo>
                  <a:pt x="5282245" y="778241"/>
                  <a:pt x="5283211" y="778241"/>
                  <a:pt x="5321739" y="778241"/>
                </a:cubicBezTo>
                <a:cubicBezTo>
                  <a:pt x="5321739" y="778274"/>
                  <a:pt x="5321739" y="781830"/>
                  <a:pt x="5321739" y="1160876"/>
                </a:cubicBezTo>
                <a:cubicBezTo>
                  <a:pt x="5330859" y="1160876"/>
                  <a:pt x="5343019" y="1160876"/>
                  <a:pt x="5355181" y="1160876"/>
                </a:cubicBezTo>
                <a:cubicBezTo>
                  <a:pt x="5355181" y="1157633"/>
                  <a:pt x="5355181" y="1157633"/>
                  <a:pt x="5355181" y="1154390"/>
                </a:cubicBezTo>
                <a:cubicBezTo>
                  <a:pt x="5361259" y="1154390"/>
                  <a:pt x="5367339" y="1154390"/>
                  <a:pt x="5373421" y="1154390"/>
                </a:cubicBezTo>
                <a:cubicBezTo>
                  <a:pt x="5373421" y="1157633"/>
                  <a:pt x="5373421" y="1157633"/>
                  <a:pt x="5373421" y="1160876"/>
                </a:cubicBezTo>
                <a:cubicBezTo>
                  <a:pt x="5385581" y="1160876"/>
                  <a:pt x="5397739" y="1160876"/>
                  <a:pt x="5409901" y="1160876"/>
                </a:cubicBezTo>
                <a:cubicBezTo>
                  <a:pt x="5409901" y="1154390"/>
                  <a:pt x="5409901" y="1147905"/>
                  <a:pt x="5409901" y="1141419"/>
                </a:cubicBezTo>
                <a:cubicBezTo>
                  <a:pt x="5425101" y="1141419"/>
                  <a:pt x="5440301" y="1141419"/>
                  <a:pt x="5452461" y="1141419"/>
                </a:cubicBezTo>
                <a:cubicBezTo>
                  <a:pt x="5458541" y="1134933"/>
                  <a:pt x="5464623" y="1134933"/>
                  <a:pt x="5470701" y="1134933"/>
                </a:cubicBezTo>
                <a:cubicBezTo>
                  <a:pt x="5479821" y="1141419"/>
                  <a:pt x="5491983" y="1141419"/>
                  <a:pt x="5501103" y="1141419"/>
                </a:cubicBezTo>
                <a:cubicBezTo>
                  <a:pt x="5501103" y="1131692"/>
                  <a:pt x="5501103" y="1125206"/>
                  <a:pt x="5501103" y="1115478"/>
                </a:cubicBezTo>
                <a:lnTo>
                  <a:pt x="5513263" y="1115478"/>
                </a:lnTo>
                <a:cubicBezTo>
                  <a:pt x="5513263" y="1108992"/>
                  <a:pt x="5513263" y="1102508"/>
                  <a:pt x="5513263" y="1096022"/>
                </a:cubicBezTo>
                <a:cubicBezTo>
                  <a:pt x="5540623" y="1096022"/>
                  <a:pt x="5571023" y="1096022"/>
                  <a:pt x="5598383" y="1096022"/>
                </a:cubicBezTo>
                <a:cubicBezTo>
                  <a:pt x="5598383" y="1079808"/>
                  <a:pt x="5598383" y="1066838"/>
                  <a:pt x="5598383" y="1050624"/>
                </a:cubicBezTo>
                <a:cubicBezTo>
                  <a:pt x="5607503" y="1050624"/>
                  <a:pt x="5616623" y="1050624"/>
                  <a:pt x="5625743" y="1050624"/>
                </a:cubicBezTo>
                <a:cubicBezTo>
                  <a:pt x="5625743" y="1047381"/>
                  <a:pt x="5625743" y="1044140"/>
                  <a:pt x="5625743" y="1040897"/>
                </a:cubicBezTo>
                <a:cubicBezTo>
                  <a:pt x="5631823" y="1040897"/>
                  <a:pt x="5637903" y="1040897"/>
                  <a:pt x="5643983" y="1040897"/>
                </a:cubicBezTo>
                <a:cubicBezTo>
                  <a:pt x="5643983" y="1044140"/>
                  <a:pt x="5643983" y="1047381"/>
                  <a:pt x="5643983" y="1050624"/>
                </a:cubicBezTo>
                <a:cubicBezTo>
                  <a:pt x="5653103" y="1050624"/>
                  <a:pt x="5659183" y="1050624"/>
                  <a:pt x="5668303" y="1050624"/>
                </a:cubicBezTo>
                <a:cubicBezTo>
                  <a:pt x="5668303" y="1073324"/>
                  <a:pt x="5668303" y="1099265"/>
                  <a:pt x="5668303" y="1125206"/>
                </a:cubicBezTo>
                <a:cubicBezTo>
                  <a:pt x="5683503" y="1125206"/>
                  <a:pt x="5701745" y="1125206"/>
                  <a:pt x="5716945" y="1125206"/>
                </a:cubicBezTo>
                <a:cubicBezTo>
                  <a:pt x="5716945" y="1112235"/>
                  <a:pt x="5716945" y="1099265"/>
                  <a:pt x="5716945" y="1086294"/>
                </a:cubicBezTo>
                <a:cubicBezTo>
                  <a:pt x="5735185" y="1086294"/>
                  <a:pt x="5756465" y="1086294"/>
                  <a:pt x="5774705" y="1086294"/>
                </a:cubicBezTo>
                <a:cubicBezTo>
                  <a:pt x="5774705" y="1070081"/>
                  <a:pt x="5774705" y="1057110"/>
                  <a:pt x="5774705" y="1040897"/>
                </a:cubicBezTo>
                <a:cubicBezTo>
                  <a:pt x="5799027" y="1040897"/>
                  <a:pt x="5823345" y="1040897"/>
                  <a:pt x="5847667" y="1040897"/>
                </a:cubicBezTo>
                <a:cubicBezTo>
                  <a:pt x="5847667" y="1040940"/>
                  <a:pt x="5847667" y="1043603"/>
                  <a:pt x="5847667" y="1207631"/>
                </a:cubicBezTo>
                <a:lnTo>
                  <a:pt x="5847667" y="1228299"/>
                </a:lnTo>
                <a:lnTo>
                  <a:pt x="5946479" y="1228299"/>
                </a:lnTo>
                <a:lnTo>
                  <a:pt x="5946479" y="1386957"/>
                </a:lnTo>
                <a:lnTo>
                  <a:pt x="5946479" y="1421828"/>
                </a:lnTo>
                <a:lnTo>
                  <a:pt x="5968919" y="1421828"/>
                </a:lnTo>
                <a:cubicBezTo>
                  <a:pt x="5968919" y="1421828"/>
                  <a:pt x="5968919" y="1421828"/>
                  <a:pt x="5968919" y="1420085"/>
                </a:cubicBezTo>
                <a:lnTo>
                  <a:pt x="5968919" y="1407881"/>
                </a:lnTo>
                <a:cubicBezTo>
                  <a:pt x="5968919" y="1407881"/>
                  <a:pt x="5968919" y="1407881"/>
                  <a:pt x="6035789" y="1407881"/>
                </a:cubicBezTo>
                <a:cubicBezTo>
                  <a:pt x="6035789" y="1407881"/>
                  <a:pt x="6035789" y="1407881"/>
                  <a:pt x="6035789" y="1439262"/>
                </a:cubicBezTo>
                <a:cubicBezTo>
                  <a:pt x="6035789" y="1439262"/>
                  <a:pt x="6035789" y="1439262"/>
                  <a:pt x="6039131" y="1441007"/>
                </a:cubicBezTo>
                <a:lnTo>
                  <a:pt x="6062537" y="1453211"/>
                </a:lnTo>
                <a:cubicBezTo>
                  <a:pt x="6062537" y="1453211"/>
                  <a:pt x="6062537" y="1453211"/>
                  <a:pt x="6062537" y="1498541"/>
                </a:cubicBezTo>
                <a:cubicBezTo>
                  <a:pt x="6062537" y="1498541"/>
                  <a:pt x="6062537" y="1498541"/>
                  <a:pt x="6064627" y="1499414"/>
                </a:cubicBezTo>
                <a:lnTo>
                  <a:pt x="6079255" y="1505516"/>
                </a:lnTo>
                <a:cubicBezTo>
                  <a:pt x="6079255" y="1505516"/>
                  <a:pt x="6079255" y="1505516"/>
                  <a:pt x="6079255" y="1503773"/>
                </a:cubicBezTo>
                <a:lnTo>
                  <a:pt x="6079255" y="1491567"/>
                </a:lnTo>
                <a:cubicBezTo>
                  <a:pt x="6079255" y="1491567"/>
                  <a:pt x="6079255" y="1491567"/>
                  <a:pt x="6080927" y="1491567"/>
                </a:cubicBezTo>
                <a:lnTo>
                  <a:pt x="6092629" y="1491567"/>
                </a:lnTo>
                <a:cubicBezTo>
                  <a:pt x="6092629" y="1491567"/>
                  <a:pt x="6092629" y="1491567"/>
                  <a:pt x="6092629" y="1490259"/>
                </a:cubicBezTo>
                <a:lnTo>
                  <a:pt x="6092629" y="1481106"/>
                </a:lnTo>
                <a:cubicBezTo>
                  <a:pt x="6092629" y="1481106"/>
                  <a:pt x="6092629" y="1481106"/>
                  <a:pt x="6090957" y="1481106"/>
                </a:cubicBezTo>
                <a:lnTo>
                  <a:pt x="6079255" y="1481106"/>
                </a:lnTo>
                <a:cubicBezTo>
                  <a:pt x="6079255" y="1481106"/>
                  <a:pt x="6079255" y="1481106"/>
                  <a:pt x="6079255" y="1479363"/>
                </a:cubicBezTo>
                <a:lnTo>
                  <a:pt x="6079255" y="1467159"/>
                </a:lnTo>
                <a:cubicBezTo>
                  <a:pt x="6079255" y="1467159"/>
                  <a:pt x="6079255" y="1467159"/>
                  <a:pt x="6080927" y="1467159"/>
                </a:cubicBezTo>
                <a:lnTo>
                  <a:pt x="6092629" y="1467159"/>
                </a:lnTo>
                <a:cubicBezTo>
                  <a:pt x="6092629" y="1467159"/>
                  <a:pt x="6092629" y="1467159"/>
                  <a:pt x="6092629" y="1465415"/>
                </a:cubicBezTo>
                <a:lnTo>
                  <a:pt x="6092629" y="1453211"/>
                </a:lnTo>
                <a:cubicBezTo>
                  <a:pt x="6092629" y="1453211"/>
                  <a:pt x="6092629" y="1453211"/>
                  <a:pt x="6090957" y="1453211"/>
                </a:cubicBezTo>
                <a:lnTo>
                  <a:pt x="6079255" y="1453211"/>
                </a:lnTo>
                <a:cubicBezTo>
                  <a:pt x="6079255" y="1453211"/>
                  <a:pt x="6079255" y="1453211"/>
                  <a:pt x="6079255" y="1451468"/>
                </a:cubicBezTo>
                <a:lnTo>
                  <a:pt x="6079255" y="1439262"/>
                </a:lnTo>
                <a:cubicBezTo>
                  <a:pt x="6079255" y="1439262"/>
                  <a:pt x="6079255" y="1439262"/>
                  <a:pt x="6080927" y="1439262"/>
                </a:cubicBezTo>
                <a:lnTo>
                  <a:pt x="6092629" y="1439262"/>
                </a:lnTo>
                <a:cubicBezTo>
                  <a:pt x="6092629" y="1439262"/>
                  <a:pt x="6092629" y="1439262"/>
                  <a:pt x="6092629" y="1437956"/>
                </a:cubicBezTo>
                <a:lnTo>
                  <a:pt x="6092629" y="1428803"/>
                </a:lnTo>
                <a:cubicBezTo>
                  <a:pt x="6092629" y="1428803"/>
                  <a:pt x="6092629" y="1428803"/>
                  <a:pt x="6090957" y="1428803"/>
                </a:cubicBezTo>
                <a:lnTo>
                  <a:pt x="6079255" y="1428803"/>
                </a:lnTo>
                <a:cubicBezTo>
                  <a:pt x="6079255" y="1428803"/>
                  <a:pt x="6079255" y="1428803"/>
                  <a:pt x="6079255" y="1427058"/>
                </a:cubicBezTo>
                <a:lnTo>
                  <a:pt x="6079255" y="1414854"/>
                </a:lnTo>
                <a:cubicBezTo>
                  <a:pt x="6079255" y="1414854"/>
                  <a:pt x="6079255" y="1414854"/>
                  <a:pt x="6080927" y="1414854"/>
                </a:cubicBezTo>
                <a:lnTo>
                  <a:pt x="6092629" y="1414854"/>
                </a:lnTo>
                <a:cubicBezTo>
                  <a:pt x="6092629" y="1414854"/>
                  <a:pt x="6092629" y="1414854"/>
                  <a:pt x="6092629" y="1413111"/>
                </a:cubicBezTo>
                <a:lnTo>
                  <a:pt x="6092629" y="1400906"/>
                </a:lnTo>
                <a:cubicBezTo>
                  <a:pt x="6092629" y="1400906"/>
                  <a:pt x="6092629" y="1400906"/>
                  <a:pt x="6090957" y="1400906"/>
                </a:cubicBezTo>
                <a:lnTo>
                  <a:pt x="6079255" y="1400906"/>
                </a:lnTo>
                <a:cubicBezTo>
                  <a:pt x="6079255" y="1400906"/>
                  <a:pt x="6079255" y="1400906"/>
                  <a:pt x="6079255" y="1399599"/>
                </a:cubicBezTo>
                <a:lnTo>
                  <a:pt x="6079255" y="1390445"/>
                </a:lnTo>
                <a:cubicBezTo>
                  <a:pt x="6079255" y="1390445"/>
                  <a:pt x="6079255" y="1390445"/>
                  <a:pt x="6080927" y="1390445"/>
                </a:cubicBezTo>
                <a:lnTo>
                  <a:pt x="6092629" y="1390445"/>
                </a:lnTo>
                <a:cubicBezTo>
                  <a:pt x="6092629" y="1390445"/>
                  <a:pt x="6092629" y="1390445"/>
                  <a:pt x="6092629" y="1388702"/>
                </a:cubicBezTo>
                <a:lnTo>
                  <a:pt x="6092629" y="1376498"/>
                </a:lnTo>
                <a:cubicBezTo>
                  <a:pt x="6092629" y="1376498"/>
                  <a:pt x="6092629" y="1376498"/>
                  <a:pt x="6090957" y="1376498"/>
                </a:cubicBezTo>
                <a:lnTo>
                  <a:pt x="6079255" y="1376498"/>
                </a:lnTo>
                <a:cubicBezTo>
                  <a:pt x="6079255" y="1376498"/>
                  <a:pt x="6079255" y="1376498"/>
                  <a:pt x="6079255" y="1374755"/>
                </a:cubicBezTo>
                <a:lnTo>
                  <a:pt x="6079255" y="1362549"/>
                </a:lnTo>
                <a:cubicBezTo>
                  <a:pt x="6079255" y="1362549"/>
                  <a:pt x="6079255" y="1362549"/>
                  <a:pt x="6080927" y="1362549"/>
                </a:cubicBezTo>
                <a:lnTo>
                  <a:pt x="6092629" y="1362549"/>
                </a:lnTo>
                <a:cubicBezTo>
                  <a:pt x="6092629" y="1362549"/>
                  <a:pt x="6092629" y="1362549"/>
                  <a:pt x="6092629" y="1360806"/>
                </a:cubicBezTo>
                <a:lnTo>
                  <a:pt x="6092629" y="1348602"/>
                </a:lnTo>
                <a:cubicBezTo>
                  <a:pt x="6092629" y="1348602"/>
                  <a:pt x="6092629" y="1348602"/>
                  <a:pt x="6090957" y="1348602"/>
                </a:cubicBezTo>
                <a:lnTo>
                  <a:pt x="6079255" y="1348602"/>
                </a:lnTo>
                <a:cubicBezTo>
                  <a:pt x="6079255" y="1348602"/>
                  <a:pt x="6079255" y="1348602"/>
                  <a:pt x="6079255" y="1347294"/>
                </a:cubicBezTo>
                <a:lnTo>
                  <a:pt x="6079255" y="1338141"/>
                </a:lnTo>
                <a:cubicBezTo>
                  <a:pt x="6079255" y="1338141"/>
                  <a:pt x="6079255" y="1338141"/>
                  <a:pt x="6080927" y="1338141"/>
                </a:cubicBezTo>
                <a:lnTo>
                  <a:pt x="6092629" y="1338141"/>
                </a:lnTo>
                <a:cubicBezTo>
                  <a:pt x="6092629" y="1338141"/>
                  <a:pt x="6092629" y="1338141"/>
                  <a:pt x="6092629" y="1336397"/>
                </a:cubicBezTo>
                <a:lnTo>
                  <a:pt x="6092629" y="1324193"/>
                </a:lnTo>
                <a:cubicBezTo>
                  <a:pt x="6092629" y="1324193"/>
                  <a:pt x="6092629" y="1324193"/>
                  <a:pt x="6090957" y="1324193"/>
                </a:cubicBezTo>
                <a:lnTo>
                  <a:pt x="6079255" y="1324193"/>
                </a:lnTo>
                <a:cubicBezTo>
                  <a:pt x="6079255" y="1324193"/>
                  <a:pt x="6079255" y="1324193"/>
                  <a:pt x="6079255" y="1322450"/>
                </a:cubicBezTo>
                <a:lnTo>
                  <a:pt x="6079255" y="1310244"/>
                </a:lnTo>
                <a:cubicBezTo>
                  <a:pt x="6079255" y="1310244"/>
                  <a:pt x="6079255" y="1310244"/>
                  <a:pt x="6080927" y="1310244"/>
                </a:cubicBezTo>
                <a:lnTo>
                  <a:pt x="6092629" y="1310244"/>
                </a:lnTo>
                <a:cubicBezTo>
                  <a:pt x="6092629" y="1310244"/>
                  <a:pt x="6092629" y="1310244"/>
                  <a:pt x="6092629" y="1308938"/>
                </a:cubicBezTo>
                <a:lnTo>
                  <a:pt x="6092629" y="1299785"/>
                </a:lnTo>
                <a:cubicBezTo>
                  <a:pt x="6092629" y="1299785"/>
                  <a:pt x="6092629" y="1299785"/>
                  <a:pt x="6090957" y="1299785"/>
                </a:cubicBezTo>
                <a:lnTo>
                  <a:pt x="6079255" y="1299785"/>
                </a:lnTo>
                <a:cubicBezTo>
                  <a:pt x="6079255" y="1299785"/>
                  <a:pt x="6079255" y="1299785"/>
                  <a:pt x="6079255" y="1298040"/>
                </a:cubicBezTo>
                <a:lnTo>
                  <a:pt x="6079255" y="1285836"/>
                </a:lnTo>
                <a:cubicBezTo>
                  <a:pt x="6079255" y="1285836"/>
                  <a:pt x="6079255" y="1285836"/>
                  <a:pt x="6080927" y="1285836"/>
                </a:cubicBezTo>
                <a:lnTo>
                  <a:pt x="6092629" y="1285836"/>
                </a:lnTo>
                <a:cubicBezTo>
                  <a:pt x="6092629" y="1285836"/>
                  <a:pt x="6092629" y="1285836"/>
                  <a:pt x="6092629" y="1284093"/>
                </a:cubicBezTo>
                <a:lnTo>
                  <a:pt x="6092629" y="1271888"/>
                </a:lnTo>
                <a:cubicBezTo>
                  <a:pt x="6092629" y="1271888"/>
                  <a:pt x="6092629" y="1271888"/>
                  <a:pt x="6090957" y="1271888"/>
                </a:cubicBezTo>
                <a:lnTo>
                  <a:pt x="6079255" y="1271888"/>
                </a:lnTo>
                <a:cubicBezTo>
                  <a:pt x="6079255" y="1271888"/>
                  <a:pt x="6079255" y="1271888"/>
                  <a:pt x="6079255" y="1270145"/>
                </a:cubicBezTo>
                <a:lnTo>
                  <a:pt x="6079255" y="1257941"/>
                </a:lnTo>
                <a:cubicBezTo>
                  <a:pt x="6079255" y="1257941"/>
                  <a:pt x="6079255" y="1257941"/>
                  <a:pt x="6080927" y="1257941"/>
                </a:cubicBezTo>
                <a:lnTo>
                  <a:pt x="6092629" y="1257941"/>
                </a:lnTo>
                <a:cubicBezTo>
                  <a:pt x="6092629" y="1257941"/>
                  <a:pt x="6092629" y="1257941"/>
                  <a:pt x="6092629" y="1256633"/>
                </a:cubicBezTo>
                <a:lnTo>
                  <a:pt x="6092629" y="1247480"/>
                </a:lnTo>
                <a:cubicBezTo>
                  <a:pt x="6092629" y="1247480"/>
                  <a:pt x="6092629" y="1247480"/>
                  <a:pt x="6090957" y="1247480"/>
                </a:cubicBezTo>
                <a:lnTo>
                  <a:pt x="6079255" y="1247480"/>
                </a:lnTo>
                <a:cubicBezTo>
                  <a:pt x="6079255" y="1247480"/>
                  <a:pt x="6079255" y="1247480"/>
                  <a:pt x="6079255" y="1245737"/>
                </a:cubicBezTo>
                <a:lnTo>
                  <a:pt x="6079255" y="1233531"/>
                </a:lnTo>
                <a:cubicBezTo>
                  <a:pt x="6079255" y="1233531"/>
                  <a:pt x="6079255" y="1233531"/>
                  <a:pt x="6080927" y="1233531"/>
                </a:cubicBezTo>
                <a:lnTo>
                  <a:pt x="6092629" y="1233531"/>
                </a:lnTo>
                <a:cubicBezTo>
                  <a:pt x="6092629" y="1233531"/>
                  <a:pt x="6092629" y="1233531"/>
                  <a:pt x="6092629" y="1231788"/>
                </a:cubicBezTo>
                <a:lnTo>
                  <a:pt x="6092629" y="1219584"/>
                </a:lnTo>
                <a:cubicBezTo>
                  <a:pt x="6092629" y="1219584"/>
                  <a:pt x="6092629" y="1219584"/>
                  <a:pt x="6090957" y="1219584"/>
                </a:cubicBezTo>
                <a:lnTo>
                  <a:pt x="6079255" y="1219584"/>
                </a:lnTo>
                <a:cubicBezTo>
                  <a:pt x="6079255" y="1219584"/>
                  <a:pt x="6079255" y="1219584"/>
                  <a:pt x="6079255" y="1217840"/>
                </a:cubicBezTo>
                <a:lnTo>
                  <a:pt x="6079255" y="1205636"/>
                </a:lnTo>
                <a:cubicBezTo>
                  <a:pt x="6079255" y="1205636"/>
                  <a:pt x="6079255" y="1205636"/>
                  <a:pt x="6080927" y="1205636"/>
                </a:cubicBezTo>
                <a:lnTo>
                  <a:pt x="6092629" y="1205636"/>
                </a:lnTo>
                <a:cubicBezTo>
                  <a:pt x="6092629" y="1205636"/>
                  <a:pt x="6092629" y="1205636"/>
                  <a:pt x="6092629" y="1204328"/>
                </a:cubicBezTo>
                <a:lnTo>
                  <a:pt x="6092629" y="1195175"/>
                </a:lnTo>
                <a:cubicBezTo>
                  <a:pt x="6092629" y="1195175"/>
                  <a:pt x="6092629" y="1195175"/>
                  <a:pt x="6090957" y="1195175"/>
                </a:cubicBezTo>
                <a:lnTo>
                  <a:pt x="6079255" y="1195175"/>
                </a:lnTo>
                <a:cubicBezTo>
                  <a:pt x="6079255" y="1195175"/>
                  <a:pt x="6079255" y="1195175"/>
                  <a:pt x="6079255" y="1193432"/>
                </a:cubicBezTo>
                <a:lnTo>
                  <a:pt x="6079255" y="1181226"/>
                </a:lnTo>
                <a:cubicBezTo>
                  <a:pt x="6079255" y="1181226"/>
                  <a:pt x="6079255" y="1181226"/>
                  <a:pt x="6080927" y="1181226"/>
                </a:cubicBezTo>
                <a:lnTo>
                  <a:pt x="6092629" y="1181226"/>
                </a:lnTo>
                <a:cubicBezTo>
                  <a:pt x="6092629" y="1181226"/>
                  <a:pt x="6092629" y="1181226"/>
                  <a:pt x="6090957" y="1178612"/>
                </a:cubicBezTo>
                <a:lnTo>
                  <a:pt x="6079255" y="1160306"/>
                </a:lnTo>
                <a:cubicBezTo>
                  <a:pt x="6079255" y="1160306"/>
                  <a:pt x="6079255" y="1160306"/>
                  <a:pt x="6079255" y="1104513"/>
                </a:cubicBezTo>
                <a:cubicBezTo>
                  <a:pt x="6079255" y="1104513"/>
                  <a:pt x="6079255" y="1104513"/>
                  <a:pt x="6303271" y="1104513"/>
                </a:cubicBezTo>
                <a:cubicBezTo>
                  <a:pt x="6303271" y="1104513"/>
                  <a:pt x="6303271" y="1104513"/>
                  <a:pt x="6323331" y="1135896"/>
                </a:cubicBezTo>
                <a:cubicBezTo>
                  <a:pt x="6323331" y="1135896"/>
                  <a:pt x="6323331" y="1135896"/>
                  <a:pt x="6323331" y="1205636"/>
                </a:cubicBezTo>
                <a:cubicBezTo>
                  <a:pt x="6323331" y="1205636"/>
                  <a:pt x="6323331" y="1205636"/>
                  <a:pt x="6321659" y="1205636"/>
                </a:cubicBezTo>
                <a:lnTo>
                  <a:pt x="6309957" y="1205636"/>
                </a:lnTo>
                <a:cubicBezTo>
                  <a:pt x="6309957" y="1205636"/>
                  <a:pt x="6309957" y="1205636"/>
                  <a:pt x="6309957" y="1207379"/>
                </a:cubicBezTo>
                <a:lnTo>
                  <a:pt x="6309957" y="1219584"/>
                </a:lnTo>
                <a:cubicBezTo>
                  <a:pt x="6309957" y="1219584"/>
                  <a:pt x="6309957" y="1219584"/>
                  <a:pt x="6311629" y="1219584"/>
                </a:cubicBezTo>
                <a:lnTo>
                  <a:pt x="6323331" y="1219584"/>
                </a:lnTo>
                <a:cubicBezTo>
                  <a:pt x="6323331" y="1219584"/>
                  <a:pt x="6323331" y="1219584"/>
                  <a:pt x="6323331" y="1221327"/>
                </a:cubicBezTo>
                <a:lnTo>
                  <a:pt x="6323331" y="1233531"/>
                </a:lnTo>
                <a:cubicBezTo>
                  <a:pt x="6323331" y="1233531"/>
                  <a:pt x="6323331" y="1233531"/>
                  <a:pt x="6321659" y="1233531"/>
                </a:cubicBezTo>
                <a:lnTo>
                  <a:pt x="6309957" y="1233531"/>
                </a:lnTo>
                <a:cubicBezTo>
                  <a:pt x="6309957" y="1233531"/>
                  <a:pt x="6309957" y="1233531"/>
                  <a:pt x="6309957" y="1235274"/>
                </a:cubicBezTo>
                <a:lnTo>
                  <a:pt x="6309957" y="1247480"/>
                </a:lnTo>
                <a:cubicBezTo>
                  <a:pt x="6309957" y="1247480"/>
                  <a:pt x="6309957" y="1247480"/>
                  <a:pt x="6311629" y="1247480"/>
                </a:cubicBezTo>
                <a:lnTo>
                  <a:pt x="6323331" y="1247480"/>
                </a:lnTo>
                <a:cubicBezTo>
                  <a:pt x="6323331" y="1247480"/>
                  <a:pt x="6323331" y="1247480"/>
                  <a:pt x="6323331" y="1248788"/>
                </a:cubicBezTo>
                <a:lnTo>
                  <a:pt x="6323331" y="1257941"/>
                </a:lnTo>
                <a:cubicBezTo>
                  <a:pt x="6323331" y="1257941"/>
                  <a:pt x="6323331" y="1257941"/>
                  <a:pt x="6321659" y="1257941"/>
                </a:cubicBezTo>
                <a:lnTo>
                  <a:pt x="6309957" y="1257941"/>
                </a:lnTo>
                <a:cubicBezTo>
                  <a:pt x="6309957" y="1257941"/>
                  <a:pt x="6309957" y="1257941"/>
                  <a:pt x="6309957" y="1259684"/>
                </a:cubicBezTo>
                <a:lnTo>
                  <a:pt x="6309957" y="1271888"/>
                </a:lnTo>
                <a:cubicBezTo>
                  <a:pt x="6309957" y="1271888"/>
                  <a:pt x="6309957" y="1271888"/>
                  <a:pt x="6311629" y="1271888"/>
                </a:cubicBezTo>
                <a:lnTo>
                  <a:pt x="6323331" y="1271888"/>
                </a:lnTo>
                <a:cubicBezTo>
                  <a:pt x="6323331" y="1271888"/>
                  <a:pt x="6323331" y="1271888"/>
                  <a:pt x="6323331" y="1273632"/>
                </a:cubicBezTo>
                <a:lnTo>
                  <a:pt x="6323331" y="1285836"/>
                </a:lnTo>
                <a:cubicBezTo>
                  <a:pt x="6323331" y="1285836"/>
                  <a:pt x="6323331" y="1285836"/>
                  <a:pt x="6321659" y="1285836"/>
                </a:cubicBezTo>
                <a:lnTo>
                  <a:pt x="6309957" y="1285836"/>
                </a:lnTo>
                <a:cubicBezTo>
                  <a:pt x="6309957" y="1285836"/>
                  <a:pt x="6309957" y="1285836"/>
                  <a:pt x="6309957" y="1287579"/>
                </a:cubicBezTo>
                <a:lnTo>
                  <a:pt x="6309957" y="1299785"/>
                </a:lnTo>
                <a:cubicBezTo>
                  <a:pt x="6309957" y="1299785"/>
                  <a:pt x="6309957" y="1299785"/>
                  <a:pt x="6311629" y="1299785"/>
                </a:cubicBezTo>
                <a:lnTo>
                  <a:pt x="6323331" y="1299785"/>
                </a:lnTo>
                <a:cubicBezTo>
                  <a:pt x="6323331" y="1299785"/>
                  <a:pt x="6323331" y="1299785"/>
                  <a:pt x="6323331" y="1301091"/>
                </a:cubicBezTo>
                <a:lnTo>
                  <a:pt x="6323331" y="1310244"/>
                </a:lnTo>
                <a:cubicBezTo>
                  <a:pt x="6323331" y="1310244"/>
                  <a:pt x="6323331" y="1310244"/>
                  <a:pt x="6321659" y="1310244"/>
                </a:cubicBezTo>
                <a:lnTo>
                  <a:pt x="6309957" y="1310244"/>
                </a:lnTo>
                <a:cubicBezTo>
                  <a:pt x="6309957" y="1310244"/>
                  <a:pt x="6309957" y="1310244"/>
                  <a:pt x="6309957" y="1311989"/>
                </a:cubicBezTo>
                <a:lnTo>
                  <a:pt x="6309957" y="1324193"/>
                </a:lnTo>
                <a:cubicBezTo>
                  <a:pt x="6309957" y="1324193"/>
                  <a:pt x="6309957" y="1324193"/>
                  <a:pt x="6311629" y="1324193"/>
                </a:cubicBezTo>
                <a:lnTo>
                  <a:pt x="6323331" y="1324193"/>
                </a:lnTo>
                <a:cubicBezTo>
                  <a:pt x="6323331" y="1324193"/>
                  <a:pt x="6323331" y="1324193"/>
                  <a:pt x="6323331" y="1325936"/>
                </a:cubicBezTo>
                <a:lnTo>
                  <a:pt x="6323331" y="1338141"/>
                </a:lnTo>
                <a:cubicBezTo>
                  <a:pt x="6323331" y="1338141"/>
                  <a:pt x="6323331" y="1338141"/>
                  <a:pt x="6321659" y="1338141"/>
                </a:cubicBezTo>
                <a:lnTo>
                  <a:pt x="6309957" y="1338141"/>
                </a:lnTo>
                <a:cubicBezTo>
                  <a:pt x="6309957" y="1338141"/>
                  <a:pt x="6309957" y="1338141"/>
                  <a:pt x="6309957" y="1339448"/>
                </a:cubicBezTo>
                <a:lnTo>
                  <a:pt x="6309957" y="1348602"/>
                </a:lnTo>
                <a:cubicBezTo>
                  <a:pt x="6309957" y="1348602"/>
                  <a:pt x="6309957" y="1348602"/>
                  <a:pt x="6311629" y="1348602"/>
                </a:cubicBezTo>
                <a:lnTo>
                  <a:pt x="6323331" y="1348602"/>
                </a:lnTo>
                <a:cubicBezTo>
                  <a:pt x="6323331" y="1348602"/>
                  <a:pt x="6323331" y="1348602"/>
                  <a:pt x="6323331" y="1350345"/>
                </a:cubicBezTo>
                <a:lnTo>
                  <a:pt x="6323331" y="1362549"/>
                </a:lnTo>
                <a:cubicBezTo>
                  <a:pt x="6323331" y="1362549"/>
                  <a:pt x="6323331" y="1362549"/>
                  <a:pt x="6321659" y="1362549"/>
                </a:cubicBezTo>
                <a:lnTo>
                  <a:pt x="6309957" y="1362549"/>
                </a:lnTo>
                <a:cubicBezTo>
                  <a:pt x="6309957" y="1362549"/>
                  <a:pt x="6309957" y="1362549"/>
                  <a:pt x="6309957" y="1364292"/>
                </a:cubicBezTo>
                <a:lnTo>
                  <a:pt x="6309957" y="1376498"/>
                </a:lnTo>
                <a:cubicBezTo>
                  <a:pt x="6309957" y="1376498"/>
                  <a:pt x="6309957" y="1376498"/>
                  <a:pt x="6311629" y="1376498"/>
                </a:cubicBezTo>
                <a:lnTo>
                  <a:pt x="6323331" y="1376498"/>
                </a:lnTo>
                <a:cubicBezTo>
                  <a:pt x="6323331" y="1376498"/>
                  <a:pt x="6323331" y="1376498"/>
                  <a:pt x="6323331" y="1378241"/>
                </a:cubicBezTo>
                <a:lnTo>
                  <a:pt x="6323331" y="1390445"/>
                </a:lnTo>
                <a:cubicBezTo>
                  <a:pt x="6323331" y="1390445"/>
                  <a:pt x="6323331" y="1390445"/>
                  <a:pt x="6321659" y="1390445"/>
                </a:cubicBezTo>
                <a:lnTo>
                  <a:pt x="6309957" y="1390445"/>
                </a:lnTo>
                <a:cubicBezTo>
                  <a:pt x="6309957" y="1390445"/>
                  <a:pt x="6309957" y="1390445"/>
                  <a:pt x="6309957" y="1391753"/>
                </a:cubicBezTo>
                <a:lnTo>
                  <a:pt x="6309957" y="1400906"/>
                </a:lnTo>
                <a:cubicBezTo>
                  <a:pt x="6309957" y="1400906"/>
                  <a:pt x="6309957" y="1400906"/>
                  <a:pt x="6311629" y="1400906"/>
                </a:cubicBezTo>
                <a:lnTo>
                  <a:pt x="6323331" y="1400906"/>
                </a:lnTo>
                <a:cubicBezTo>
                  <a:pt x="6323331" y="1400906"/>
                  <a:pt x="6323331" y="1400906"/>
                  <a:pt x="6323331" y="1402650"/>
                </a:cubicBezTo>
                <a:lnTo>
                  <a:pt x="6323331" y="1414854"/>
                </a:lnTo>
                <a:cubicBezTo>
                  <a:pt x="6323331" y="1414854"/>
                  <a:pt x="6323331" y="1414854"/>
                  <a:pt x="6321659" y="1414854"/>
                </a:cubicBezTo>
                <a:lnTo>
                  <a:pt x="6309957" y="1414854"/>
                </a:lnTo>
                <a:cubicBezTo>
                  <a:pt x="6309957" y="1414854"/>
                  <a:pt x="6309957" y="1414854"/>
                  <a:pt x="6309957" y="1416597"/>
                </a:cubicBezTo>
                <a:lnTo>
                  <a:pt x="6309957" y="1428803"/>
                </a:lnTo>
                <a:cubicBezTo>
                  <a:pt x="6309957" y="1428803"/>
                  <a:pt x="6309957" y="1428803"/>
                  <a:pt x="6311629" y="1428803"/>
                </a:cubicBezTo>
                <a:lnTo>
                  <a:pt x="6323331" y="1428803"/>
                </a:lnTo>
                <a:cubicBezTo>
                  <a:pt x="6323331" y="1428803"/>
                  <a:pt x="6323331" y="1428803"/>
                  <a:pt x="6323331" y="1430109"/>
                </a:cubicBezTo>
                <a:lnTo>
                  <a:pt x="6323331" y="1439262"/>
                </a:lnTo>
                <a:cubicBezTo>
                  <a:pt x="6323331" y="1439262"/>
                  <a:pt x="6323331" y="1439262"/>
                  <a:pt x="6321659" y="1439262"/>
                </a:cubicBezTo>
                <a:lnTo>
                  <a:pt x="6309957" y="1439262"/>
                </a:lnTo>
                <a:cubicBezTo>
                  <a:pt x="6309957" y="1439262"/>
                  <a:pt x="6309957" y="1439262"/>
                  <a:pt x="6309957" y="1441007"/>
                </a:cubicBezTo>
                <a:lnTo>
                  <a:pt x="6309957" y="1453211"/>
                </a:lnTo>
                <a:cubicBezTo>
                  <a:pt x="6309957" y="1453211"/>
                  <a:pt x="6309957" y="1453211"/>
                  <a:pt x="6311629" y="1453211"/>
                </a:cubicBezTo>
                <a:lnTo>
                  <a:pt x="6323331" y="1453211"/>
                </a:lnTo>
                <a:cubicBezTo>
                  <a:pt x="6323331" y="1453211"/>
                  <a:pt x="6323331" y="1453211"/>
                  <a:pt x="6323331" y="1454954"/>
                </a:cubicBezTo>
                <a:lnTo>
                  <a:pt x="6323331" y="1467159"/>
                </a:lnTo>
                <a:cubicBezTo>
                  <a:pt x="6323331" y="1467159"/>
                  <a:pt x="6323331" y="1467159"/>
                  <a:pt x="6321659" y="1467159"/>
                </a:cubicBezTo>
                <a:lnTo>
                  <a:pt x="6309957" y="1467159"/>
                </a:lnTo>
                <a:cubicBezTo>
                  <a:pt x="6309957" y="1467159"/>
                  <a:pt x="6309957" y="1467159"/>
                  <a:pt x="6309957" y="1468902"/>
                </a:cubicBezTo>
                <a:lnTo>
                  <a:pt x="6309957" y="1481106"/>
                </a:lnTo>
                <a:cubicBezTo>
                  <a:pt x="6309957" y="1481106"/>
                  <a:pt x="6309957" y="1481106"/>
                  <a:pt x="6311629" y="1481106"/>
                </a:cubicBezTo>
                <a:lnTo>
                  <a:pt x="6323331" y="1481106"/>
                </a:lnTo>
                <a:cubicBezTo>
                  <a:pt x="6323331" y="1481106"/>
                  <a:pt x="6323331" y="1481106"/>
                  <a:pt x="6323331" y="1482414"/>
                </a:cubicBezTo>
                <a:lnTo>
                  <a:pt x="6323331" y="1491567"/>
                </a:lnTo>
                <a:cubicBezTo>
                  <a:pt x="6323331" y="1491567"/>
                  <a:pt x="6323331" y="1491567"/>
                  <a:pt x="6321659" y="1491567"/>
                </a:cubicBezTo>
                <a:lnTo>
                  <a:pt x="6309957" y="1491567"/>
                </a:lnTo>
                <a:cubicBezTo>
                  <a:pt x="6309957" y="1491567"/>
                  <a:pt x="6309957" y="1491567"/>
                  <a:pt x="6309957" y="1493310"/>
                </a:cubicBezTo>
                <a:lnTo>
                  <a:pt x="6309957" y="1505516"/>
                </a:lnTo>
                <a:cubicBezTo>
                  <a:pt x="6309957" y="1505516"/>
                  <a:pt x="6309957" y="1505516"/>
                  <a:pt x="6346735" y="1536899"/>
                </a:cubicBezTo>
                <a:cubicBezTo>
                  <a:pt x="6346735" y="1543872"/>
                  <a:pt x="6346735" y="1543872"/>
                  <a:pt x="6345065" y="1543872"/>
                </a:cubicBezTo>
                <a:lnTo>
                  <a:pt x="6333361" y="1543872"/>
                </a:lnTo>
                <a:cubicBezTo>
                  <a:pt x="6333361" y="1543872"/>
                  <a:pt x="6333361" y="1543872"/>
                  <a:pt x="6333361" y="1582229"/>
                </a:cubicBezTo>
                <a:cubicBezTo>
                  <a:pt x="6333361" y="1582229"/>
                  <a:pt x="6333361" y="1582229"/>
                  <a:pt x="6335035" y="1582229"/>
                </a:cubicBezTo>
                <a:lnTo>
                  <a:pt x="6346735" y="1582229"/>
                </a:lnTo>
                <a:cubicBezTo>
                  <a:pt x="6346735" y="1582229"/>
                  <a:pt x="6346735" y="1582229"/>
                  <a:pt x="6346735" y="1580049"/>
                </a:cubicBezTo>
                <a:lnTo>
                  <a:pt x="6346735" y="1564794"/>
                </a:lnTo>
                <a:cubicBezTo>
                  <a:pt x="6346735" y="1564794"/>
                  <a:pt x="6346735" y="1564794"/>
                  <a:pt x="6348407" y="1563923"/>
                </a:cubicBezTo>
                <a:lnTo>
                  <a:pt x="6360109" y="1557821"/>
                </a:lnTo>
                <a:cubicBezTo>
                  <a:pt x="6360109" y="1557821"/>
                  <a:pt x="6360109" y="1557821"/>
                  <a:pt x="6363035" y="1557821"/>
                </a:cubicBezTo>
                <a:lnTo>
                  <a:pt x="6383515" y="1557821"/>
                </a:lnTo>
                <a:cubicBezTo>
                  <a:pt x="6383515" y="1557821"/>
                  <a:pt x="6383515" y="1557821"/>
                  <a:pt x="6383515" y="1559564"/>
                </a:cubicBezTo>
                <a:lnTo>
                  <a:pt x="6383515" y="1571768"/>
                </a:lnTo>
                <a:cubicBezTo>
                  <a:pt x="6383515" y="1571768"/>
                  <a:pt x="6383515" y="1571768"/>
                  <a:pt x="6386023" y="1571768"/>
                </a:cubicBezTo>
                <a:lnTo>
                  <a:pt x="6403577" y="1571768"/>
                </a:lnTo>
                <a:cubicBezTo>
                  <a:pt x="6403577" y="1578741"/>
                  <a:pt x="6403577" y="1578741"/>
                  <a:pt x="6405247" y="1578741"/>
                </a:cubicBezTo>
                <a:lnTo>
                  <a:pt x="6416951" y="1578741"/>
                </a:lnTo>
                <a:cubicBezTo>
                  <a:pt x="6416951" y="1578741"/>
                  <a:pt x="6416951" y="1578741"/>
                  <a:pt x="6453729" y="1627559"/>
                </a:cubicBezTo>
                <a:cubicBezTo>
                  <a:pt x="6453729" y="1627559"/>
                  <a:pt x="6453729" y="1627559"/>
                  <a:pt x="6453729" y="1679864"/>
                </a:cubicBezTo>
                <a:cubicBezTo>
                  <a:pt x="6453729" y="1679864"/>
                  <a:pt x="6453729" y="1679864"/>
                  <a:pt x="6455399" y="1679864"/>
                </a:cubicBezTo>
                <a:lnTo>
                  <a:pt x="6467103" y="1679864"/>
                </a:lnTo>
                <a:cubicBezTo>
                  <a:pt x="6467103" y="1679864"/>
                  <a:pt x="6467103" y="1679864"/>
                  <a:pt x="6467103" y="1676813"/>
                </a:cubicBezTo>
                <a:lnTo>
                  <a:pt x="6467103" y="1655456"/>
                </a:lnTo>
                <a:cubicBezTo>
                  <a:pt x="6467103" y="1655456"/>
                  <a:pt x="6467103" y="1655456"/>
                  <a:pt x="6468357" y="1655456"/>
                </a:cubicBezTo>
                <a:lnTo>
                  <a:pt x="6477133" y="1655456"/>
                </a:lnTo>
                <a:cubicBezTo>
                  <a:pt x="6477133" y="1655456"/>
                  <a:pt x="6477133" y="1655456"/>
                  <a:pt x="6477133" y="1657199"/>
                </a:cubicBezTo>
                <a:lnTo>
                  <a:pt x="6477133" y="1669403"/>
                </a:lnTo>
                <a:cubicBezTo>
                  <a:pt x="6490507" y="1672891"/>
                  <a:pt x="6490507" y="1672891"/>
                  <a:pt x="6490507" y="1596177"/>
                </a:cubicBezTo>
                <a:cubicBezTo>
                  <a:pt x="6490507" y="1596177"/>
                  <a:pt x="6490507" y="1596177"/>
                  <a:pt x="6547347" y="1596177"/>
                </a:cubicBezTo>
                <a:cubicBezTo>
                  <a:pt x="6547347" y="1596177"/>
                  <a:pt x="6547347" y="1596177"/>
                  <a:pt x="6547347" y="1484594"/>
                </a:cubicBezTo>
                <a:cubicBezTo>
                  <a:pt x="6547347" y="1484594"/>
                  <a:pt x="6547347" y="1484594"/>
                  <a:pt x="6600843" y="1484594"/>
                </a:cubicBezTo>
                <a:cubicBezTo>
                  <a:pt x="6600843" y="1484594"/>
                  <a:pt x="6600843" y="1484594"/>
                  <a:pt x="6600843" y="1483286"/>
                </a:cubicBezTo>
                <a:lnTo>
                  <a:pt x="6600843" y="1474133"/>
                </a:lnTo>
                <a:cubicBezTo>
                  <a:pt x="6600843" y="1474133"/>
                  <a:pt x="6600843" y="1474133"/>
                  <a:pt x="6634279" y="1474133"/>
                </a:cubicBezTo>
                <a:cubicBezTo>
                  <a:pt x="6634279" y="1474133"/>
                  <a:pt x="6634279" y="1474133"/>
                  <a:pt x="6634279" y="1414854"/>
                </a:cubicBezTo>
                <a:cubicBezTo>
                  <a:pt x="6627591" y="1414854"/>
                  <a:pt x="6627591" y="1414854"/>
                  <a:pt x="6627591" y="1412238"/>
                </a:cubicBezTo>
                <a:lnTo>
                  <a:pt x="6627591" y="1393932"/>
                </a:lnTo>
                <a:lnTo>
                  <a:pt x="6634279" y="1397420"/>
                </a:lnTo>
                <a:cubicBezTo>
                  <a:pt x="6634279" y="1397420"/>
                  <a:pt x="6634279" y="1397420"/>
                  <a:pt x="6640967" y="1362549"/>
                </a:cubicBezTo>
                <a:cubicBezTo>
                  <a:pt x="6640967" y="1362549"/>
                  <a:pt x="6640967" y="1362549"/>
                  <a:pt x="6647653" y="1397420"/>
                </a:cubicBezTo>
                <a:cubicBezTo>
                  <a:pt x="6650997" y="1393932"/>
                  <a:pt x="6650997" y="1393932"/>
                  <a:pt x="6651415" y="1392624"/>
                </a:cubicBezTo>
                <a:lnTo>
                  <a:pt x="6654341" y="1383471"/>
                </a:lnTo>
                <a:cubicBezTo>
                  <a:pt x="6654341" y="1383471"/>
                  <a:pt x="6654341" y="1383471"/>
                  <a:pt x="6655175" y="1381728"/>
                </a:cubicBezTo>
                <a:lnTo>
                  <a:pt x="6661027" y="1369523"/>
                </a:lnTo>
                <a:cubicBezTo>
                  <a:pt x="6661027" y="1369523"/>
                  <a:pt x="6661027" y="1369523"/>
                  <a:pt x="6661863" y="1367780"/>
                </a:cubicBezTo>
                <a:lnTo>
                  <a:pt x="6667715" y="1355576"/>
                </a:lnTo>
                <a:cubicBezTo>
                  <a:pt x="6667715" y="1355576"/>
                  <a:pt x="6667715" y="1355576"/>
                  <a:pt x="6669803" y="1354268"/>
                </a:cubicBezTo>
                <a:lnTo>
                  <a:pt x="6684431" y="1345115"/>
                </a:lnTo>
                <a:cubicBezTo>
                  <a:pt x="6684431" y="1345115"/>
                  <a:pt x="6684431" y="1345115"/>
                  <a:pt x="6686939" y="1343372"/>
                </a:cubicBezTo>
                <a:lnTo>
                  <a:pt x="6704493" y="1331166"/>
                </a:lnTo>
                <a:cubicBezTo>
                  <a:pt x="6704493" y="1331166"/>
                  <a:pt x="6704493" y="1331166"/>
                  <a:pt x="6705747" y="1329423"/>
                </a:cubicBezTo>
                <a:lnTo>
                  <a:pt x="6714523" y="1317219"/>
                </a:lnTo>
                <a:cubicBezTo>
                  <a:pt x="6714523" y="1317219"/>
                  <a:pt x="6714523" y="1317219"/>
                  <a:pt x="6715359" y="1314168"/>
                </a:cubicBezTo>
                <a:lnTo>
                  <a:pt x="6721211" y="1292810"/>
                </a:lnTo>
                <a:cubicBezTo>
                  <a:pt x="6721211" y="1292810"/>
                  <a:pt x="6721211" y="1292810"/>
                  <a:pt x="6722047" y="1295861"/>
                </a:cubicBezTo>
                <a:lnTo>
                  <a:pt x="6727897" y="1317219"/>
                </a:lnTo>
                <a:cubicBezTo>
                  <a:pt x="6727897" y="1317219"/>
                  <a:pt x="6727897" y="1317219"/>
                  <a:pt x="6728733" y="1318526"/>
                </a:cubicBezTo>
                <a:lnTo>
                  <a:pt x="6734585" y="1327680"/>
                </a:lnTo>
                <a:cubicBezTo>
                  <a:pt x="6734585" y="1327680"/>
                  <a:pt x="6734585" y="1327680"/>
                  <a:pt x="6736675" y="1329423"/>
                </a:cubicBezTo>
                <a:lnTo>
                  <a:pt x="6751303" y="1341627"/>
                </a:lnTo>
                <a:cubicBezTo>
                  <a:pt x="6751303" y="1341627"/>
                  <a:pt x="6751303" y="1341627"/>
                  <a:pt x="6752975" y="1343372"/>
                </a:cubicBezTo>
                <a:lnTo>
                  <a:pt x="6764675" y="1355576"/>
                </a:lnTo>
                <a:cubicBezTo>
                  <a:pt x="6764675" y="1355576"/>
                  <a:pt x="6764675" y="1355576"/>
                  <a:pt x="6766349" y="1357319"/>
                </a:cubicBezTo>
                <a:lnTo>
                  <a:pt x="6778051" y="1369523"/>
                </a:lnTo>
                <a:cubicBezTo>
                  <a:pt x="6778051" y="1369523"/>
                  <a:pt x="6778051" y="1369523"/>
                  <a:pt x="6778469" y="1371267"/>
                </a:cubicBezTo>
                <a:lnTo>
                  <a:pt x="6781393" y="1383471"/>
                </a:lnTo>
                <a:cubicBezTo>
                  <a:pt x="6781393" y="1383471"/>
                  <a:pt x="6781393" y="1383471"/>
                  <a:pt x="6781811" y="1385214"/>
                </a:cubicBezTo>
                <a:lnTo>
                  <a:pt x="6784737" y="1397420"/>
                </a:lnTo>
                <a:cubicBezTo>
                  <a:pt x="6791423" y="1397420"/>
                  <a:pt x="6791423" y="1397420"/>
                  <a:pt x="6794767" y="1362549"/>
                </a:cubicBezTo>
                <a:cubicBezTo>
                  <a:pt x="6794767" y="1362549"/>
                  <a:pt x="6794767" y="1362549"/>
                  <a:pt x="6801455" y="1397420"/>
                </a:cubicBezTo>
                <a:cubicBezTo>
                  <a:pt x="6808141" y="1397420"/>
                  <a:pt x="6808141" y="1397420"/>
                  <a:pt x="6808141" y="1400034"/>
                </a:cubicBezTo>
                <a:lnTo>
                  <a:pt x="6808141" y="1418342"/>
                </a:lnTo>
                <a:cubicBezTo>
                  <a:pt x="6801455" y="1418342"/>
                  <a:pt x="6801455" y="1418342"/>
                  <a:pt x="6801455" y="1467159"/>
                </a:cubicBezTo>
                <a:cubicBezTo>
                  <a:pt x="6801455" y="1467159"/>
                  <a:pt x="6801455" y="1467159"/>
                  <a:pt x="6803127" y="1467159"/>
                </a:cubicBezTo>
                <a:lnTo>
                  <a:pt x="6814829" y="1467159"/>
                </a:lnTo>
                <a:cubicBezTo>
                  <a:pt x="6814829" y="1474133"/>
                  <a:pt x="6814829" y="1474133"/>
                  <a:pt x="6816083" y="1474133"/>
                </a:cubicBezTo>
                <a:lnTo>
                  <a:pt x="6824859" y="1474133"/>
                </a:lnTo>
                <a:cubicBezTo>
                  <a:pt x="6824859" y="1474133"/>
                  <a:pt x="6824859" y="1474133"/>
                  <a:pt x="6824859" y="1472390"/>
                </a:cubicBezTo>
                <a:lnTo>
                  <a:pt x="6824859" y="1460184"/>
                </a:lnTo>
                <a:cubicBezTo>
                  <a:pt x="6824859" y="1460184"/>
                  <a:pt x="6824859" y="1460184"/>
                  <a:pt x="6828203" y="1460184"/>
                </a:cubicBezTo>
                <a:lnTo>
                  <a:pt x="6851607" y="1460184"/>
                </a:lnTo>
                <a:cubicBezTo>
                  <a:pt x="6851607" y="1460184"/>
                  <a:pt x="6851607" y="1460184"/>
                  <a:pt x="6851607" y="1457133"/>
                </a:cubicBezTo>
                <a:lnTo>
                  <a:pt x="6851607" y="1435776"/>
                </a:lnTo>
                <a:cubicBezTo>
                  <a:pt x="6851607" y="1435776"/>
                  <a:pt x="6851607" y="1435776"/>
                  <a:pt x="6908447" y="1435776"/>
                </a:cubicBezTo>
                <a:cubicBezTo>
                  <a:pt x="6908447" y="1435776"/>
                  <a:pt x="6908447" y="1435776"/>
                  <a:pt x="6908447" y="1437956"/>
                </a:cubicBezTo>
                <a:lnTo>
                  <a:pt x="6908447" y="1453211"/>
                </a:lnTo>
                <a:cubicBezTo>
                  <a:pt x="6908447" y="1453211"/>
                  <a:pt x="6908447" y="1453211"/>
                  <a:pt x="6938539" y="1453211"/>
                </a:cubicBezTo>
                <a:cubicBezTo>
                  <a:pt x="6938539" y="1453211"/>
                  <a:pt x="6938539" y="1453211"/>
                  <a:pt x="6938539" y="1456698"/>
                </a:cubicBezTo>
                <a:lnTo>
                  <a:pt x="6938539" y="1481106"/>
                </a:lnTo>
                <a:cubicBezTo>
                  <a:pt x="6931853" y="1481106"/>
                  <a:pt x="6931853" y="1481106"/>
                  <a:pt x="6931853" y="1482414"/>
                </a:cubicBezTo>
                <a:lnTo>
                  <a:pt x="6931853" y="1491567"/>
                </a:lnTo>
                <a:cubicBezTo>
                  <a:pt x="6938539" y="1491567"/>
                  <a:pt x="6938539" y="1491567"/>
                  <a:pt x="6938539" y="1494183"/>
                </a:cubicBezTo>
                <a:lnTo>
                  <a:pt x="6938539" y="1512489"/>
                </a:lnTo>
                <a:lnTo>
                  <a:pt x="6931853" y="1519463"/>
                </a:lnTo>
                <a:cubicBezTo>
                  <a:pt x="6931853" y="1519463"/>
                  <a:pt x="6931853" y="1519463"/>
                  <a:pt x="6931853" y="1603151"/>
                </a:cubicBezTo>
                <a:cubicBezTo>
                  <a:pt x="6931853" y="1603151"/>
                  <a:pt x="6931853" y="1603151"/>
                  <a:pt x="6934777" y="1603151"/>
                </a:cubicBezTo>
                <a:lnTo>
                  <a:pt x="6955257" y="1603151"/>
                </a:lnTo>
                <a:cubicBezTo>
                  <a:pt x="6955257" y="1610124"/>
                  <a:pt x="6955257" y="1610124"/>
                  <a:pt x="6957763" y="1610124"/>
                </a:cubicBezTo>
                <a:lnTo>
                  <a:pt x="6975319" y="1610124"/>
                </a:lnTo>
                <a:cubicBezTo>
                  <a:pt x="6975319" y="1610124"/>
                  <a:pt x="6975319" y="1610124"/>
                  <a:pt x="6975319" y="1613175"/>
                </a:cubicBezTo>
                <a:lnTo>
                  <a:pt x="6975319" y="1634534"/>
                </a:lnTo>
                <a:cubicBezTo>
                  <a:pt x="6975319" y="1634534"/>
                  <a:pt x="6975319" y="1634534"/>
                  <a:pt x="6977827" y="1634534"/>
                </a:cubicBezTo>
                <a:lnTo>
                  <a:pt x="6995379" y="1634534"/>
                </a:lnTo>
                <a:cubicBezTo>
                  <a:pt x="6995379" y="1634534"/>
                  <a:pt x="6995379" y="1634534"/>
                  <a:pt x="6995379" y="1631483"/>
                </a:cubicBezTo>
                <a:lnTo>
                  <a:pt x="6995379" y="1610124"/>
                </a:lnTo>
                <a:cubicBezTo>
                  <a:pt x="6995379" y="1610124"/>
                  <a:pt x="6995379" y="1610124"/>
                  <a:pt x="6998303" y="1608381"/>
                </a:cubicBezTo>
                <a:lnTo>
                  <a:pt x="7018783" y="1596177"/>
                </a:lnTo>
                <a:cubicBezTo>
                  <a:pt x="7018783" y="1596177"/>
                  <a:pt x="7018783" y="1596177"/>
                  <a:pt x="7018783" y="1564794"/>
                </a:cubicBezTo>
                <a:cubicBezTo>
                  <a:pt x="7012097" y="1564794"/>
                  <a:pt x="7012097" y="1564794"/>
                  <a:pt x="7012097" y="1529924"/>
                </a:cubicBezTo>
                <a:cubicBezTo>
                  <a:pt x="7012097" y="1529924"/>
                  <a:pt x="7012097" y="1529924"/>
                  <a:pt x="7013767" y="1529924"/>
                </a:cubicBezTo>
                <a:lnTo>
                  <a:pt x="7025471" y="1529924"/>
                </a:lnTo>
                <a:cubicBezTo>
                  <a:pt x="7025471" y="1526438"/>
                  <a:pt x="7025471" y="1526438"/>
                  <a:pt x="7055563" y="1526438"/>
                </a:cubicBezTo>
                <a:cubicBezTo>
                  <a:pt x="7055563" y="1526438"/>
                  <a:pt x="7055563" y="1526438"/>
                  <a:pt x="7055563" y="1524693"/>
                </a:cubicBezTo>
                <a:lnTo>
                  <a:pt x="7055563" y="1512489"/>
                </a:lnTo>
                <a:cubicBezTo>
                  <a:pt x="7055563" y="1512489"/>
                  <a:pt x="7055563" y="1512489"/>
                  <a:pt x="7058071" y="1512489"/>
                </a:cubicBezTo>
                <a:lnTo>
                  <a:pt x="7075623" y="1512489"/>
                </a:lnTo>
                <a:cubicBezTo>
                  <a:pt x="7075623" y="1512489"/>
                  <a:pt x="7075623" y="1512489"/>
                  <a:pt x="7075623" y="1338141"/>
                </a:cubicBezTo>
                <a:cubicBezTo>
                  <a:pt x="7075623" y="1338141"/>
                  <a:pt x="7075623" y="1338141"/>
                  <a:pt x="7077295" y="1338141"/>
                </a:cubicBezTo>
                <a:lnTo>
                  <a:pt x="7088997" y="1338141"/>
                </a:lnTo>
                <a:cubicBezTo>
                  <a:pt x="7088997" y="1338141"/>
                  <a:pt x="7088997" y="1338141"/>
                  <a:pt x="7088997" y="1334654"/>
                </a:cubicBezTo>
                <a:lnTo>
                  <a:pt x="7088997" y="1310244"/>
                </a:lnTo>
                <a:cubicBezTo>
                  <a:pt x="7092341" y="1310244"/>
                  <a:pt x="7092341" y="1310244"/>
                  <a:pt x="7092341" y="1240505"/>
                </a:cubicBezTo>
                <a:cubicBezTo>
                  <a:pt x="7092341" y="1240505"/>
                  <a:pt x="7092341" y="1240505"/>
                  <a:pt x="7094013" y="1240505"/>
                </a:cubicBezTo>
                <a:lnTo>
                  <a:pt x="7105715" y="1240505"/>
                </a:lnTo>
                <a:cubicBezTo>
                  <a:pt x="7105715" y="1240505"/>
                  <a:pt x="7105715" y="1240505"/>
                  <a:pt x="7105715" y="1242249"/>
                </a:cubicBezTo>
                <a:lnTo>
                  <a:pt x="7105715" y="1254453"/>
                </a:lnTo>
                <a:cubicBezTo>
                  <a:pt x="7112401" y="1254453"/>
                  <a:pt x="7112401" y="1254453"/>
                  <a:pt x="7112401" y="1250966"/>
                </a:cubicBezTo>
                <a:lnTo>
                  <a:pt x="7112401" y="1226558"/>
                </a:lnTo>
                <a:cubicBezTo>
                  <a:pt x="7112401" y="1226558"/>
                  <a:pt x="7112401" y="1226558"/>
                  <a:pt x="7114491" y="1225686"/>
                </a:cubicBezTo>
                <a:lnTo>
                  <a:pt x="7129119" y="1219584"/>
                </a:lnTo>
                <a:cubicBezTo>
                  <a:pt x="7129119" y="1219584"/>
                  <a:pt x="7129119" y="1219584"/>
                  <a:pt x="7130791" y="1220456"/>
                </a:cubicBezTo>
                <a:lnTo>
                  <a:pt x="7142493" y="1226558"/>
                </a:lnTo>
                <a:cubicBezTo>
                  <a:pt x="7142493" y="1226558"/>
                  <a:pt x="7142493" y="1226558"/>
                  <a:pt x="7145001" y="1226558"/>
                </a:cubicBezTo>
                <a:lnTo>
                  <a:pt x="7162555" y="1226558"/>
                </a:lnTo>
                <a:cubicBezTo>
                  <a:pt x="7162555" y="1226558"/>
                  <a:pt x="7162555" y="1226558"/>
                  <a:pt x="7162555" y="1181226"/>
                </a:cubicBezTo>
                <a:cubicBezTo>
                  <a:pt x="7162555" y="1181226"/>
                  <a:pt x="7162555" y="1181226"/>
                  <a:pt x="7164227" y="1181226"/>
                </a:cubicBezTo>
                <a:lnTo>
                  <a:pt x="7175927" y="1181226"/>
                </a:lnTo>
                <a:cubicBezTo>
                  <a:pt x="7175927" y="1188201"/>
                  <a:pt x="7175927" y="1188201"/>
                  <a:pt x="7178017" y="1188201"/>
                </a:cubicBezTo>
                <a:lnTo>
                  <a:pt x="7192647" y="1188201"/>
                </a:lnTo>
                <a:cubicBezTo>
                  <a:pt x="7192647" y="1181226"/>
                  <a:pt x="7192647" y="1181226"/>
                  <a:pt x="7194319" y="1181226"/>
                </a:cubicBezTo>
                <a:lnTo>
                  <a:pt x="7206021" y="1181226"/>
                </a:lnTo>
                <a:cubicBezTo>
                  <a:pt x="7206021" y="1181226"/>
                  <a:pt x="7206021" y="1181226"/>
                  <a:pt x="7206021" y="1233531"/>
                </a:cubicBezTo>
                <a:cubicBezTo>
                  <a:pt x="7206021" y="1233531"/>
                  <a:pt x="7206021" y="1233531"/>
                  <a:pt x="7208111" y="1235274"/>
                </a:cubicBezTo>
                <a:lnTo>
                  <a:pt x="7222739" y="1247480"/>
                </a:lnTo>
                <a:cubicBezTo>
                  <a:pt x="7219395" y="1257941"/>
                  <a:pt x="7219395" y="1257941"/>
                  <a:pt x="7256173" y="1257941"/>
                </a:cubicBezTo>
                <a:cubicBezTo>
                  <a:pt x="7256173" y="1257941"/>
                  <a:pt x="7256173" y="1257941"/>
                  <a:pt x="7256173" y="1255761"/>
                </a:cubicBezTo>
                <a:lnTo>
                  <a:pt x="7256173" y="1240505"/>
                </a:lnTo>
                <a:cubicBezTo>
                  <a:pt x="7256173" y="1240505"/>
                  <a:pt x="7256173" y="1240505"/>
                  <a:pt x="7299639" y="1226558"/>
                </a:cubicBezTo>
                <a:cubicBezTo>
                  <a:pt x="7299639" y="1226558"/>
                  <a:pt x="7299639" y="1226558"/>
                  <a:pt x="7299639" y="1224815"/>
                </a:cubicBezTo>
                <a:lnTo>
                  <a:pt x="7299639" y="1212609"/>
                </a:lnTo>
                <a:cubicBezTo>
                  <a:pt x="7299639" y="1212609"/>
                  <a:pt x="7299639" y="1212609"/>
                  <a:pt x="7300893" y="1212609"/>
                </a:cubicBezTo>
                <a:lnTo>
                  <a:pt x="7309669" y="1212609"/>
                </a:lnTo>
                <a:cubicBezTo>
                  <a:pt x="7309669" y="1212609"/>
                  <a:pt x="7309669" y="1212609"/>
                  <a:pt x="7309669" y="1211303"/>
                </a:cubicBezTo>
                <a:lnTo>
                  <a:pt x="7309669" y="1202148"/>
                </a:lnTo>
                <a:cubicBezTo>
                  <a:pt x="7309669" y="1202148"/>
                  <a:pt x="7309669" y="1202148"/>
                  <a:pt x="7313013" y="1202148"/>
                </a:cubicBezTo>
                <a:lnTo>
                  <a:pt x="7336417" y="1202148"/>
                </a:lnTo>
                <a:cubicBezTo>
                  <a:pt x="7336417" y="1202148"/>
                  <a:pt x="7336417" y="1202148"/>
                  <a:pt x="7336417" y="1203456"/>
                </a:cubicBezTo>
                <a:lnTo>
                  <a:pt x="7336417" y="1212609"/>
                </a:lnTo>
                <a:cubicBezTo>
                  <a:pt x="7336417" y="1212609"/>
                  <a:pt x="7336417" y="1212609"/>
                  <a:pt x="7338925" y="1212609"/>
                </a:cubicBezTo>
                <a:lnTo>
                  <a:pt x="7356479" y="1212609"/>
                </a:lnTo>
                <a:cubicBezTo>
                  <a:pt x="7356479" y="1212609"/>
                  <a:pt x="7356479" y="1212609"/>
                  <a:pt x="7356479" y="1215225"/>
                </a:cubicBezTo>
                <a:lnTo>
                  <a:pt x="7356479" y="1233531"/>
                </a:lnTo>
                <a:cubicBezTo>
                  <a:pt x="7356479" y="1233531"/>
                  <a:pt x="7356479" y="1233531"/>
                  <a:pt x="7393257" y="1233531"/>
                </a:cubicBezTo>
                <a:cubicBezTo>
                  <a:pt x="7393257" y="1233531"/>
                  <a:pt x="7393257" y="1233531"/>
                  <a:pt x="7393257" y="1231788"/>
                </a:cubicBezTo>
                <a:lnTo>
                  <a:pt x="7393257" y="1219584"/>
                </a:lnTo>
                <a:cubicBezTo>
                  <a:pt x="7393257" y="1219584"/>
                  <a:pt x="7393257" y="1219584"/>
                  <a:pt x="7395347" y="1219584"/>
                </a:cubicBezTo>
                <a:lnTo>
                  <a:pt x="7409975" y="1219584"/>
                </a:lnTo>
                <a:cubicBezTo>
                  <a:pt x="7409975" y="1219584"/>
                  <a:pt x="7409975" y="1219584"/>
                  <a:pt x="7409975" y="1217840"/>
                </a:cubicBezTo>
                <a:lnTo>
                  <a:pt x="7409975" y="1205636"/>
                </a:lnTo>
                <a:cubicBezTo>
                  <a:pt x="7409975" y="1205636"/>
                  <a:pt x="7409975" y="1205636"/>
                  <a:pt x="7412483" y="1205636"/>
                </a:cubicBezTo>
                <a:lnTo>
                  <a:pt x="7430035" y="1205636"/>
                </a:lnTo>
                <a:cubicBezTo>
                  <a:pt x="7430035" y="1205636"/>
                  <a:pt x="7430035" y="1205636"/>
                  <a:pt x="7430035" y="1207379"/>
                </a:cubicBezTo>
                <a:lnTo>
                  <a:pt x="7430035" y="1219584"/>
                </a:lnTo>
                <a:cubicBezTo>
                  <a:pt x="7436723" y="1219584"/>
                  <a:pt x="7436723" y="1219584"/>
                  <a:pt x="7436723" y="1135896"/>
                </a:cubicBezTo>
                <a:cubicBezTo>
                  <a:pt x="7436723" y="1135896"/>
                  <a:pt x="7436723" y="1135896"/>
                  <a:pt x="7587181" y="1135896"/>
                </a:cubicBezTo>
                <a:cubicBezTo>
                  <a:pt x="7587181" y="1135896"/>
                  <a:pt x="7587181" y="1135896"/>
                  <a:pt x="7587181" y="1247480"/>
                </a:cubicBezTo>
                <a:cubicBezTo>
                  <a:pt x="7587181" y="1247480"/>
                  <a:pt x="7587181" y="1247480"/>
                  <a:pt x="7590525" y="1247480"/>
                </a:cubicBezTo>
                <a:lnTo>
                  <a:pt x="7613929" y="1247480"/>
                </a:lnTo>
                <a:cubicBezTo>
                  <a:pt x="7613929" y="1247480"/>
                  <a:pt x="7613929" y="1247480"/>
                  <a:pt x="7613929" y="1121948"/>
                </a:cubicBezTo>
                <a:cubicBezTo>
                  <a:pt x="7613929" y="1121948"/>
                  <a:pt x="7613929" y="1121948"/>
                  <a:pt x="7647365" y="1104513"/>
                </a:cubicBezTo>
                <a:cubicBezTo>
                  <a:pt x="7647365" y="1104513"/>
                  <a:pt x="7647365" y="1104513"/>
                  <a:pt x="7690831" y="1104513"/>
                </a:cubicBezTo>
                <a:cubicBezTo>
                  <a:pt x="7690831" y="1104513"/>
                  <a:pt x="7690831" y="1104513"/>
                  <a:pt x="7693757" y="1101899"/>
                </a:cubicBezTo>
                <a:lnTo>
                  <a:pt x="7714235" y="1083591"/>
                </a:lnTo>
                <a:cubicBezTo>
                  <a:pt x="7714235" y="1083591"/>
                  <a:pt x="7714235" y="1083591"/>
                  <a:pt x="7771075" y="1083591"/>
                </a:cubicBezTo>
                <a:cubicBezTo>
                  <a:pt x="7771075" y="1083591"/>
                  <a:pt x="7771075" y="1083591"/>
                  <a:pt x="7771075" y="1086207"/>
                </a:cubicBezTo>
                <a:lnTo>
                  <a:pt x="7771075" y="1104513"/>
                </a:lnTo>
                <a:cubicBezTo>
                  <a:pt x="7771075" y="1104513"/>
                  <a:pt x="7771075" y="1104513"/>
                  <a:pt x="7827915" y="1104513"/>
                </a:cubicBezTo>
                <a:cubicBezTo>
                  <a:pt x="7827915" y="1104513"/>
                  <a:pt x="7827915" y="1104513"/>
                  <a:pt x="7827915" y="1240505"/>
                </a:cubicBezTo>
                <a:cubicBezTo>
                  <a:pt x="7827915" y="1240505"/>
                  <a:pt x="7827915" y="1240505"/>
                  <a:pt x="7830005" y="1240505"/>
                </a:cubicBezTo>
                <a:lnTo>
                  <a:pt x="7844633" y="1240505"/>
                </a:lnTo>
                <a:cubicBezTo>
                  <a:pt x="7844633" y="1240505"/>
                  <a:pt x="7844633" y="1240505"/>
                  <a:pt x="7844633" y="1439262"/>
                </a:cubicBezTo>
                <a:cubicBezTo>
                  <a:pt x="7844633" y="1439262"/>
                  <a:pt x="7844633" y="1439262"/>
                  <a:pt x="7847975" y="1439262"/>
                </a:cubicBezTo>
                <a:lnTo>
                  <a:pt x="7871381" y="1439262"/>
                </a:lnTo>
                <a:cubicBezTo>
                  <a:pt x="7871381" y="1439262"/>
                  <a:pt x="7871381" y="1439262"/>
                  <a:pt x="7871381" y="1310244"/>
                </a:cubicBezTo>
                <a:cubicBezTo>
                  <a:pt x="7871381" y="1310244"/>
                  <a:pt x="7871381" y="1310244"/>
                  <a:pt x="7872635" y="1309373"/>
                </a:cubicBezTo>
                <a:lnTo>
                  <a:pt x="7881411" y="1303271"/>
                </a:lnTo>
                <a:cubicBezTo>
                  <a:pt x="7888099" y="1303271"/>
                  <a:pt x="7888099" y="1303271"/>
                  <a:pt x="7888099" y="1305014"/>
                </a:cubicBezTo>
                <a:lnTo>
                  <a:pt x="7888099" y="1317219"/>
                </a:lnTo>
                <a:cubicBezTo>
                  <a:pt x="7888099" y="1317219"/>
                  <a:pt x="7888099" y="1317219"/>
                  <a:pt x="7891441" y="1315475"/>
                </a:cubicBezTo>
                <a:lnTo>
                  <a:pt x="7914847" y="1303271"/>
                </a:lnTo>
                <a:cubicBezTo>
                  <a:pt x="7914847" y="1303271"/>
                  <a:pt x="7914847" y="1303271"/>
                  <a:pt x="7917773" y="1303271"/>
                </a:cubicBezTo>
                <a:lnTo>
                  <a:pt x="7938251" y="1303271"/>
                </a:lnTo>
                <a:cubicBezTo>
                  <a:pt x="7938251" y="1303271"/>
                  <a:pt x="7938251" y="1303271"/>
                  <a:pt x="7938251" y="1540385"/>
                </a:cubicBezTo>
                <a:cubicBezTo>
                  <a:pt x="7938251" y="1540385"/>
                  <a:pt x="7938251" y="1540385"/>
                  <a:pt x="7985061" y="1547360"/>
                </a:cubicBezTo>
                <a:cubicBezTo>
                  <a:pt x="7985061" y="1543872"/>
                  <a:pt x="7985061" y="1540385"/>
                  <a:pt x="7985061" y="1536899"/>
                </a:cubicBezTo>
                <a:cubicBezTo>
                  <a:pt x="8001779" y="1536899"/>
                  <a:pt x="8018495" y="1536899"/>
                  <a:pt x="8035213" y="1536899"/>
                </a:cubicBezTo>
                <a:cubicBezTo>
                  <a:pt x="8035213" y="1519463"/>
                  <a:pt x="8035213" y="1505516"/>
                  <a:pt x="8035213" y="1491567"/>
                </a:cubicBezTo>
                <a:lnTo>
                  <a:pt x="8048587" y="1491567"/>
                </a:lnTo>
                <a:cubicBezTo>
                  <a:pt x="8048587" y="1470645"/>
                  <a:pt x="8048587" y="1453211"/>
                  <a:pt x="8048587" y="1432289"/>
                </a:cubicBezTo>
                <a:cubicBezTo>
                  <a:pt x="8051931" y="1432289"/>
                  <a:pt x="8055275" y="1432289"/>
                  <a:pt x="8058619" y="1432289"/>
                </a:cubicBezTo>
                <a:cubicBezTo>
                  <a:pt x="8058619" y="1411367"/>
                  <a:pt x="8058619" y="1393932"/>
                  <a:pt x="8058619" y="1373010"/>
                </a:cubicBezTo>
                <a:cubicBezTo>
                  <a:pt x="8065305" y="1373010"/>
                  <a:pt x="8071991" y="1373010"/>
                  <a:pt x="8082023" y="1373010"/>
                </a:cubicBezTo>
                <a:cubicBezTo>
                  <a:pt x="8105427" y="1366037"/>
                  <a:pt x="8132175" y="1352088"/>
                  <a:pt x="8155579" y="1341627"/>
                </a:cubicBezTo>
                <a:cubicBezTo>
                  <a:pt x="8158923" y="1331166"/>
                  <a:pt x="8158923" y="1320705"/>
                  <a:pt x="8158923" y="1310244"/>
                </a:cubicBezTo>
                <a:cubicBezTo>
                  <a:pt x="8162267" y="1320705"/>
                  <a:pt x="8162267" y="1331166"/>
                  <a:pt x="8165611" y="1341627"/>
                </a:cubicBezTo>
                <a:cubicBezTo>
                  <a:pt x="8192359" y="1355576"/>
                  <a:pt x="8215763" y="1369523"/>
                  <a:pt x="8242511" y="1383471"/>
                </a:cubicBezTo>
                <a:cubicBezTo>
                  <a:pt x="8242511" y="1379993"/>
                  <a:pt x="8242511" y="1376516"/>
                  <a:pt x="8242511" y="1376498"/>
                </a:cubicBezTo>
                <a:cubicBezTo>
                  <a:pt x="8249197" y="1376498"/>
                  <a:pt x="8255887" y="1376498"/>
                  <a:pt x="8262573" y="1376498"/>
                </a:cubicBezTo>
                <a:cubicBezTo>
                  <a:pt x="8262573" y="1393932"/>
                  <a:pt x="8262573" y="1414854"/>
                  <a:pt x="8262573" y="1432289"/>
                </a:cubicBezTo>
                <a:cubicBezTo>
                  <a:pt x="8265917" y="1432289"/>
                  <a:pt x="8269259" y="1432289"/>
                  <a:pt x="8272603" y="1432289"/>
                </a:cubicBezTo>
                <a:cubicBezTo>
                  <a:pt x="8272603" y="1453211"/>
                  <a:pt x="8272603" y="1474133"/>
                  <a:pt x="8272603" y="1498541"/>
                </a:cubicBezTo>
                <a:cubicBezTo>
                  <a:pt x="8275947" y="1498541"/>
                  <a:pt x="8279291" y="1498541"/>
                  <a:pt x="8282635" y="1498541"/>
                </a:cubicBezTo>
                <a:cubicBezTo>
                  <a:pt x="8282635" y="1509002"/>
                  <a:pt x="8282635" y="1519463"/>
                  <a:pt x="8282635" y="1529924"/>
                </a:cubicBezTo>
                <a:cubicBezTo>
                  <a:pt x="8289321" y="1529924"/>
                  <a:pt x="8296007" y="1529924"/>
                  <a:pt x="8302695" y="1529924"/>
                </a:cubicBezTo>
                <a:cubicBezTo>
                  <a:pt x="8302695" y="1547360"/>
                  <a:pt x="8302695" y="1561307"/>
                  <a:pt x="8302695" y="1578741"/>
                </a:cubicBezTo>
                <a:cubicBezTo>
                  <a:pt x="8346161" y="1575255"/>
                  <a:pt x="8386283" y="1571768"/>
                  <a:pt x="8429747" y="1568280"/>
                </a:cubicBezTo>
                <a:cubicBezTo>
                  <a:pt x="8429747" y="1550846"/>
                  <a:pt x="8429747" y="1536899"/>
                  <a:pt x="8429747" y="1519463"/>
                </a:cubicBezTo>
                <a:cubicBezTo>
                  <a:pt x="8453153" y="1519463"/>
                  <a:pt x="8476557" y="1519463"/>
                  <a:pt x="8496619" y="1519463"/>
                </a:cubicBezTo>
                <a:cubicBezTo>
                  <a:pt x="8496619" y="1509002"/>
                  <a:pt x="8496619" y="1502028"/>
                  <a:pt x="8496619" y="1491567"/>
                </a:cubicBezTo>
                <a:cubicBezTo>
                  <a:pt x="8543429" y="1491567"/>
                  <a:pt x="8590237" y="1491567"/>
                  <a:pt x="8637047" y="1491567"/>
                </a:cubicBezTo>
                <a:cubicBezTo>
                  <a:pt x="8637047" y="1498541"/>
                  <a:pt x="8637047" y="1502028"/>
                  <a:pt x="8637047" y="1509002"/>
                </a:cubicBezTo>
                <a:cubicBezTo>
                  <a:pt x="8667139" y="1509002"/>
                  <a:pt x="8697229" y="1509002"/>
                  <a:pt x="8727321" y="1509002"/>
                </a:cubicBezTo>
                <a:cubicBezTo>
                  <a:pt x="8727321" y="1512489"/>
                  <a:pt x="8727321" y="1515977"/>
                  <a:pt x="8727321" y="1519463"/>
                </a:cubicBezTo>
                <a:cubicBezTo>
                  <a:pt x="8734007" y="1519463"/>
                  <a:pt x="8744039" y="1519463"/>
                  <a:pt x="8754069" y="1519463"/>
                </a:cubicBezTo>
                <a:cubicBezTo>
                  <a:pt x="8754069" y="1522950"/>
                  <a:pt x="8754069" y="1526438"/>
                  <a:pt x="8754069" y="1529924"/>
                </a:cubicBezTo>
                <a:cubicBezTo>
                  <a:pt x="8760755" y="1529924"/>
                  <a:pt x="8770787" y="1529924"/>
                  <a:pt x="8777473" y="1529924"/>
                </a:cubicBezTo>
                <a:cubicBezTo>
                  <a:pt x="8777473" y="1519920"/>
                  <a:pt x="8777473" y="1509917"/>
                  <a:pt x="8777473" y="1499913"/>
                </a:cubicBezTo>
                <a:lnTo>
                  <a:pt x="8882887" y="1682495"/>
                </a:lnTo>
                <a:lnTo>
                  <a:pt x="0" y="1682495"/>
                </a:lnTo>
                <a:lnTo>
                  <a:pt x="63077" y="1573241"/>
                </a:lnTo>
                <a:cubicBezTo>
                  <a:pt x="82889" y="1571585"/>
                  <a:pt x="102742" y="1569932"/>
                  <a:pt x="123345" y="1568279"/>
                </a:cubicBezTo>
                <a:cubicBezTo>
                  <a:pt x="123345" y="1550844"/>
                  <a:pt x="123345" y="1536897"/>
                  <a:pt x="123345" y="1519461"/>
                </a:cubicBezTo>
                <a:cubicBezTo>
                  <a:pt x="146749" y="1519461"/>
                  <a:pt x="170153" y="1519461"/>
                  <a:pt x="190215" y="1519461"/>
                </a:cubicBezTo>
                <a:cubicBezTo>
                  <a:pt x="190215" y="1509000"/>
                  <a:pt x="190215" y="1502027"/>
                  <a:pt x="190215" y="1491566"/>
                </a:cubicBezTo>
                <a:cubicBezTo>
                  <a:pt x="237025" y="1491566"/>
                  <a:pt x="283834" y="1491566"/>
                  <a:pt x="330643" y="1491566"/>
                </a:cubicBezTo>
                <a:cubicBezTo>
                  <a:pt x="330643" y="1498539"/>
                  <a:pt x="330643" y="1502027"/>
                  <a:pt x="330643" y="1509000"/>
                </a:cubicBezTo>
                <a:cubicBezTo>
                  <a:pt x="360735" y="1509000"/>
                  <a:pt x="390826" y="1509000"/>
                  <a:pt x="420917" y="1509000"/>
                </a:cubicBezTo>
                <a:cubicBezTo>
                  <a:pt x="420917" y="1512488"/>
                  <a:pt x="420917" y="1515975"/>
                  <a:pt x="420917" y="1519461"/>
                </a:cubicBezTo>
                <a:cubicBezTo>
                  <a:pt x="427605" y="1519461"/>
                  <a:pt x="437635" y="1519461"/>
                  <a:pt x="447665" y="1519461"/>
                </a:cubicBezTo>
                <a:cubicBezTo>
                  <a:pt x="447665" y="1522949"/>
                  <a:pt x="447665" y="1526436"/>
                  <a:pt x="447665" y="1529922"/>
                </a:cubicBezTo>
                <a:cubicBezTo>
                  <a:pt x="454353" y="1529922"/>
                  <a:pt x="464383" y="1529922"/>
                  <a:pt x="471070" y="1529922"/>
                </a:cubicBezTo>
                <a:cubicBezTo>
                  <a:pt x="471070" y="1477619"/>
                  <a:pt x="471070" y="1425314"/>
                  <a:pt x="471070" y="1373009"/>
                </a:cubicBezTo>
                <a:cubicBezTo>
                  <a:pt x="494475" y="1366035"/>
                  <a:pt x="517881" y="1359062"/>
                  <a:pt x="541285" y="1352087"/>
                </a:cubicBezTo>
                <a:cubicBezTo>
                  <a:pt x="584751" y="1352087"/>
                  <a:pt x="628216" y="1352087"/>
                  <a:pt x="671681" y="1352087"/>
                </a:cubicBezTo>
                <a:cubicBezTo>
                  <a:pt x="671681" y="1268400"/>
                  <a:pt x="671681" y="1184712"/>
                  <a:pt x="671681" y="1101026"/>
                </a:cubicBezTo>
                <a:cubicBezTo>
                  <a:pt x="681712" y="1094051"/>
                  <a:pt x="695086" y="1090565"/>
                  <a:pt x="708460" y="1083590"/>
                </a:cubicBezTo>
                <a:cubicBezTo>
                  <a:pt x="761956" y="1076616"/>
                  <a:pt x="815453" y="1066155"/>
                  <a:pt x="868949" y="1055694"/>
                </a:cubicBezTo>
                <a:cubicBezTo>
                  <a:pt x="889011" y="1062668"/>
                  <a:pt x="905728" y="1069643"/>
                  <a:pt x="925789" y="1073129"/>
                </a:cubicBezTo>
                <a:cubicBezTo>
                  <a:pt x="929133" y="1076616"/>
                  <a:pt x="932476" y="1080104"/>
                  <a:pt x="935819" y="1083590"/>
                </a:cubicBezTo>
                <a:cubicBezTo>
                  <a:pt x="935819" y="1240503"/>
                  <a:pt x="935819" y="1397418"/>
                  <a:pt x="935819" y="1550844"/>
                </a:cubicBezTo>
                <a:cubicBezTo>
                  <a:pt x="942507" y="1550844"/>
                  <a:pt x="949193" y="1550844"/>
                  <a:pt x="959224" y="1550844"/>
                </a:cubicBezTo>
                <a:cubicBezTo>
                  <a:pt x="959224" y="1488080"/>
                  <a:pt x="959224" y="1425314"/>
                  <a:pt x="959224" y="1362548"/>
                </a:cubicBezTo>
                <a:cubicBezTo>
                  <a:pt x="965911" y="1362548"/>
                  <a:pt x="972598" y="1362548"/>
                  <a:pt x="979285" y="1362548"/>
                </a:cubicBezTo>
                <a:cubicBezTo>
                  <a:pt x="979285" y="1355574"/>
                  <a:pt x="979285" y="1352087"/>
                  <a:pt x="979285" y="1345113"/>
                </a:cubicBezTo>
                <a:cubicBezTo>
                  <a:pt x="985972" y="1341626"/>
                  <a:pt x="992659" y="1338140"/>
                  <a:pt x="999346" y="1334652"/>
                </a:cubicBezTo>
                <a:lnTo>
                  <a:pt x="1016063" y="1334652"/>
                </a:lnTo>
                <a:cubicBezTo>
                  <a:pt x="1016063" y="1327679"/>
                  <a:pt x="1016063" y="1324191"/>
                  <a:pt x="1016063" y="1317218"/>
                </a:cubicBezTo>
                <a:cubicBezTo>
                  <a:pt x="1019407" y="1313730"/>
                  <a:pt x="1026094" y="1310243"/>
                  <a:pt x="1029437" y="1306757"/>
                </a:cubicBezTo>
                <a:cubicBezTo>
                  <a:pt x="1039469" y="1306757"/>
                  <a:pt x="1052843" y="1306757"/>
                  <a:pt x="1062874" y="1306757"/>
                </a:cubicBezTo>
                <a:cubicBezTo>
                  <a:pt x="1062874" y="1324191"/>
                  <a:pt x="1062874" y="1345113"/>
                  <a:pt x="1062874" y="1362548"/>
                </a:cubicBezTo>
                <a:cubicBezTo>
                  <a:pt x="1086279" y="1362548"/>
                  <a:pt x="1109683" y="1362548"/>
                  <a:pt x="1133087" y="1362548"/>
                </a:cubicBezTo>
                <a:cubicBezTo>
                  <a:pt x="1133087" y="1428801"/>
                  <a:pt x="1133087" y="1491566"/>
                  <a:pt x="1133087" y="1557819"/>
                </a:cubicBezTo>
                <a:cubicBezTo>
                  <a:pt x="1143118" y="1557819"/>
                  <a:pt x="1153149" y="1557819"/>
                  <a:pt x="1159835" y="1557819"/>
                </a:cubicBezTo>
                <a:cubicBezTo>
                  <a:pt x="1169866" y="1554332"/>
                  <a:pt x="1176553" y="1550844"/>
                  <a:pt x="1186583" y="1547358"/>
                </a:cubicBezTo>
                <a:cubicBezTo>
                  <a:pt x="1186583" y="1540383"/>
                  <a:pt x="1186583" y="1536897"/>
                  <a:pt x="1186583" y="1533410"/>
                </a:cubicBezTo>
                <a:cubicBezTo>
                  <a:pt x="1183240" y="1533410"/>
                  <a:pt x="1179897" y="1529922"/>
                  <a:pt x="1176553" y="1529922"/>
                </a:cubicBezTo>
                <a:cubicBezTo>
                  <a:pt x="1176553" y="1526436"/>
                  <a:pt x="1176553" y="1522949"/>
                  <a:pt x="1176553" y="1519461"/>
                </a:cubicBezTo>
                <a:cubicBezTo>
                  <a:pt x="1179897" y="1515975"/>
                  <a:pt x="1183240" y="1515975"/>
                  <a:pt x="1186583" y="1512488"/>
                </a:cubicBezTo>
                <a:cubicBezTo>
                  <a:pt x="1186583" y="1488080"/>
                  <a:pt x="1186583" y="1460183"/>
                  <a:pt x="1186583" y="1435775"/>
                </a:cubicBezTo>
                <a:cubicBezTo>
                  <a:pt x="1183240" y="1435775"/>
                  <a:pt x="1179897" y="1432287"/>
                  <a:pt x="1176553" y="1432287"/>
                </a:cubicBezTo>
                <a:cubicBezTo>
                  <a:pt x="1176553" y="1428801"/>
                  <a:pt x="1176553" y="1425314"/>
                  <a:pt x="1176553" y="1421826"/>
                </a:cubicBezTo>
                <a:cubicBezTo>
                  <a:pt x="1179897" y="1418340"/>
                  <a:pt x="1183240" y="1418340"/>
                  <a:pt x="1186583" y="1414853"/>
                </a:cubicBezTo>
                <a:lnTo>
                  <a:pt x="1193271" y="1407879"/>
                </a:lnTo>
                <a:lnTo>
                  <a:pt x="1193271" y="1393931"/>
                </a:lnTo>
                <a:cubicBezTo>
                  <a:pt x="1189927" y="1393931"/>
                  <a:pt x="1189927" y="1393931"/>
                  <a:pt x="1186583" y="1393931"/>
                </a:cubicBezTo>
                <a:cubicBezTo>
                  <a:pt x="1186583" y="1390443"/>
                  <a:pt x="1186583" y="1386957"/>
                  <a:pt x="1186583" y="1383470"/>
                </a:cubicBezTo>
                <a:cubicBezTo>
                  <a:pt x="1189927" y="1383470"/>
                  <a:pt x="1193271" y="1379982"/>
                  <a:pt x="1196614" y="1376496"/>
                </a:cubicBezTo>
                <a:cubicBezTo>
                  <a:pt x="1199957" y="1334652"/>
                  <a:pt x="1209988" y="1299783"/>
                  <a:pt x="1250110" y="1278861"/>
                </a:cubicBezTo>
                <a:cubicBezTo>
                  <a:pt x="1246767" y="1278861"/>
                  <a:pt x="1246767" y="1275374"/>
                  <a:pt x="1243423" y="1275374"/>
                </a:cubicBezTo>
                <a:cubicBezTo>
                  <a:pt x="1243423" y="1271886"/>
                  <a:pt x="1243423" y="1268400"/>
                  <a:pt x="1243423" y="1264913"/>
                </a:cubicBezTo>
                <a:cubicBezTo>
                  <a:pt x="1246767" y="1264913"/>
                  <a:pt x="1250110" y="1261425"/>
                  <a:pt x="1253453" y="1261425"/>
                </a:cubicBezTo>
                <a:cubicBezTo>
                  <a:pt x="1253453" y="1254452"/>
                  <a:pt x="1253453" y="1250964"/>
                  <a:pt x="1253453" y="1247478"/>
                </a:cubicBezTo>
                <a:cubicBezTo>
                  <a:pt x="1256797" y="1247478"/>
                  <a:pt x="1256797" y="1247478"/>
                  <a:pt x="1260141" y="1247478"/>
                </a:cubicBezTo>
                <a:cubicBezTo>
                  <a:pt x="1260141" y="1237017"/>
                  <a:pt x="1260141" y="1226556"/>
                  <a:pt x="1260141" y="1216095"/>
                </a:cubicBezTo>
                <a:cubicBezTo>
                  <a:pt x="1256797" y="1216095"/>
                  <a:pt x="1256797" y="1216095"/>
                  <a:pt x="1253453" y="1216095"/>
                </a:cubicBezTo>
                <a:cubicBezTo>
                  <a:pt x="1253453" y="1212608"/>
                  <a:pt x="1253453" y="1212608"/>
                  <a:pt x="1253453" y="1209122"/>
                </a:cubicBezTo>
                <a:lnTo>
                  <a:pt x="1260141" y="1205634"/>
                </a:lnTo>
                <a:cubicBezTo>
                  <a:pt x="1266827" y="1198661"/>
                  <a:pt x="1270171" y="1191686"/>
                  <a:pt x="1276858" y="1181225"/>
                </a:cubicBezTo>
                <a:cubicBezTo>
                  <a:pt x="1280201" y="1174251"/>
                  <a:pt x="1280201" y="1170765"/>
                  <a:pt x="1280201" y="1167278"/>
                </a:cubicBezTo>
                <a:cubicBezTo>
                  <a:pt x="1273515" y="1156817"/>
                  <a:pt x="1273515" y="1139382"/>
                  <a:pt x="1280201" y="1128921"/>
                </a:cubicBezTo>
                <a:cubicBezTo>
                  <a:pt x="1280203" y="1128917"/>
                  <a:pt x="1280225" y="1128848"/>
                  <a:pt x="1280620" y="1127613"/>
                </a:cubicBezTo>
                <a:lnTo>
                  <a:pt x="1283545" y="1118460"/>
                </a:lnTo>
                <a:cubicBezTo>
                  <a:pt x="1283547" y="1118465"/>
                  <a:pt x="1283569" y="1118534"/>
                  <a:pt x="1283963" y="1119768"/>
                </a:cubicBezTo>
                <a:lnTo>
                  <a:pt x="1286889" y="1128921"/>
                </a:lnTo>
                <a:cubicBezTo>
                  <a:pt x="1293575" y="1139382"/>
                  <a:pt x="1296919" y="1156817"/>
                  <a:pt x="1290232" y="1167278"/>
                </a:cubicBezTo>
                <a:cubicBezTo>
                  <a:pt x="1290232" y="1170765"/>
                  <a:pt x="1290232" y="1174251"/>
                  <a:pt x="1290232" y="1177739"/>
                </a:cubicBezTo>
                <a:cubicBezTo>
                  <a:pt x="1296919" y="1188200"/>
                  <a:pt x="1303606" y="1198661"/>
                  <a:pt x="1306951" y="1205634"/>
                </a:cubicBezTo>
                <a:cubicBezTo>
                  <a:pt x="1310295" y="1205634"/>
                  <a:pt x="1310295" y="1209122"/>
                  <a:pt x="1313638" y="1209122"/>
                </a:cubicBezTo>
                <a:cubicBezTo>
                  <a:pt x="1313638" y="1212608"/>
                  <a:pt x="1313638" y="1212608"/>
                  <a:pt x="1313638" y="1216095"/>
                </a:cubicBezTo>
                <a:cubicBezTo>
                  <a:pt x="1310295" y="1226556"/>
                  <a:pt x="1310295" y="1237017"/>
                  <a:pt x="1310295" y="1247478"/>
                </a:cubicBezTo>
                <a:cubicBezTo>
                  <a:pt x="1316981" y="1250964"/>
                  <a:pt x="1316981" y="1254452"/>
                  <a:pt x="1316981" y="1261425"/>
                </a:cubicBezTo>
                <a:lnTo>
                  <a:pt x="1323669" y="1264913"/>
                </a:lnTo>
                <a:cubicBezTo>
                  <a:pt x="1323669" y="1268400"/>
                  <a:pt x="1323669" y="1271886"/>
                  <a:pt x="1323669" y="1275374"/>
                </a:cubicBezTo>
                <a:cubicBezTo>
                  <a:pt x="1320325" y="1278861"/>
                  <a:pt x="1320325" y="1278861"/>
                  <a:pt x="1316981" y="1278861"/>
                </a:cubicBezTo>
                <a:cubicBezTo>
                  <a:pt x="1337042" y="1289322"/>
                  <a:pt x="1348745" y="1303270"/>
                  <a:pt x="1356268" y="1319833"/>
                </a:cubicBezTo>
                <a:lnTo>
                  <a:pt x="1369603" y="1373009"/>
                </a:lnTo>
                <a:lnTo>
                  <a:pt x="1417287" y="1373009"/>
                </a:lnTo>
                <a:lnTo>
                  <a:pt x="1417287" y="1329494"/>
                </a:lnTo>
                <a:lnTo>
                  <a:pt x="1409211" y="1329494"/>
                </a:lnTo>
                <a:cubicBezTo>
                  <a:pt x="1409211" y="1329459"/>
                  <a:pt x="1409211" y="1326621"/>
                  <a:pt x="1409211" y="1086294"/>
                </a:cubicBezTo>
                <a:cubicBezTo>
                  <a:pt x="1409228" y="1086294"/>
                  <a:pt x="1409934" y="1086294"/>
                  <a:pt x="1439612" y="1086294"/>
                </a:cubicBezTo>
                <a:cubicBezTo>
                  <a:pt x="1439618" y="1086285"/>
                  <a:pt x="1439673" y="1086162"/>
                  <a:pt x="1440372" y="1084673"/>
                </a:cubicBezTo>
                <a:lnTo>
                  <a:pt x="1445691" y="1073324"/>
                </a:lnTo>
                <a:cubicBezTo>
                  <a:pt x="1445705" y="1073325"/>
                  <a:pt x="1445874" y="1073352"/>
                  <a:pt x="1448352" y="1073729"/>
                </a:cubicBezTo>
                <a:lnTo>
                  <a:pt x="1466972" y="1076565"/>
                </a:lnTo>
                <a:cubicBezTo>
                  <a:pt x="1466976" y="1076580"/>
                  <a:pt x="1467033" y="1076732"/>
                  <a:pt x="1467732" y="1078593"/>
                </a:cubicBezTo>
                <a:lnTo>
                  <a:pt x="1473051" y="1092779"/>
                </a:lnTo>
                <a:cubicBezTo>
                  <a:pt x="1473072" y="1092780"/>
                  <a:pt x="1473966" y="1092855"/>
                  <a:pt x="1512572" y="1096022"/>
                </a:cubicBezTo>
                <a:cubicBezTo>
                  <a:pt x="1512572" y="1095992"/>
                  <a:pt x="1512572" y="1093697"/>
                  <a:pt x="1512572" y="911190"/>
                </a:cubicBezTo>
                <a:cubicBezTo>
                  <a:pt x="1512585" y="911190"/>
                  <a:pt x="1512764" y="911190"/>
                  <a:pt x="1515612" y="911190"/>
                </a:cubicBezTo>
                <a:lnTo>
                  <a:pt x="1536893" y="911190"/>
                </a:lnTo>
                <a:cubicBezTo>
                  <a:pt x="1536893" y="911157"/>
                  <a:pt x="1536893" y="908586"/>
                  <a:pt x="1536893" y="706902"/>
                </a:cubicBezTo>
                <a:cubicBezTo>
                  <a:pt x="1536905" y="706902"/>
                  <a:pt x="1537067" y="706902"/>
                  <a:pt x="1539552" y="706902"/>
                </a:cubicBezTo>
                <a:lnTo>
                  <a:pt x="1558173" y="706902"/>
                </a:lnTo>
                <a:cubicBezTo>
                  <a:pt x="1558173" y="706877"/>
                  <a:pt x="1558173" y="704768"/>
                  <a:pt x="1558173" y="535041"/>
                </a:cubicBezTo>
                <a:cubicBezTo>
                  <a:pt x="1564253" y="531798"/>
                  <a:pt x="1564253" y="531798"/>
                  <a:pt x="1564253" y="492885"/>
                </a:cubicBezTo>
                <a:cubicBezTo>
                  <a:pt x="1564263" y="492885"/>
                  <a:pt x="1564443" y="492885"/>
                  <a:pt x="1567293" y="492885"/>
                </a:cubicBezTo>
                <a:lnTo>
                  <a:pt x="1588574" y="492885"/>
                </a:lnTo>
                <a:cubicBezTo>
                  <a:pt x="1588590" y="492851"/>
                  <a:pt x="1589499" y="490800"/>
                  <a:pt x="1643294" y="369665"/>
                </a:cubicBezTo>
                <a:cubicBezTo>
                  <a:pt x="1643294" y="369644"/>
                  <a:pt x="1643345" y="366717"/>
                  <a:pt x="16493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829113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4401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33644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53BBA9-8910-48AA-B686-668257C008CF}"/>
              </a:ext>
            </a:extLst>
          </p:cNvPr>
          <p:cNvSpPr/>
          <p:nvPr userDrawn="1"/>
        </p:nvSpPr>
        <p:spPr>
          <a:xfrm>
            <a:off x="1" y="0"/>
            <a:ext cx="12207092" cy="1826792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6E292CF-6239-4FAD-8469-B4057CC66D43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18873" y="2234589"/>
            <a:ext cx="240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0C7E9C4-D97C-4EA3-8549-47E25308DBC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648458" y="2235736"/>
            <a:ext cx="2320423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C95B59E-C4D0-4EBF-A295-B8EADA4B680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298465" y="2235736"/>
            <a:ext cx="2320423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C59B22E-803A-4DC7-BCB8-3C78A2CA023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948471" y="2235736"/>
            <a:ext cx="2320423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B49267-E735-4FC7-83FE-360218A92580}"/>
              </a:ext>
            </a:extLst>
          </p:cNvPr>
          <p:cNvGrpSpPr/>
          <p:nvPr userDrawn="1"/>
        </p:nvGrpSpPr>
        <p:grpSpPr>
          <a:xfrm>
            <a:off x="0" y="5736337"/>
            <a:ext cx="12192000" cy="1121663"/>
            <a:chOff x="0" y="5758625"/>
            <a:chExt cx="12192000" cy="1121663"/>
          </a:xfrm>
          <a:solidFill>
            <a:schemeClr val="accent6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C7D1DDF-5D25-41E5-A133-643A36A3C2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5758625"/>
              <a:ext cx="6085418" cy="1121663"/>
            </a:xfrm>
            <a:custGeom>
              <a:avLst/>
              <a:gdLst>
                <a:gd name="connsiteX0" fmla="*/ 1649375 w 8882887"/>
                <a:gd name="connsiteY0" fmla="*/ 0 h 1682495"/>
                <a:gd name="connsiteX1" fmla="*/ 1652414 w 8882887"/>
                <a:gd name="connsiteY1" fmla="*/ 369665 h 1682495"/>
                <a:gd name="connsiteX2" fmla="*/ 1710174 w 8882887"/>
                <a:gd name="connsiteY2" fmla="*/ 489644 h 1682495"/>
                <a:gd name="connsiteX3" fmla="*/ 1713215 w 8882887"/>
                <a:gd name="connsiteY3" fmla="*/ 489644 h 1682495"/>
                <a:gd name="connsiteX4" fmla="*/ 1734495 w 8882887"/>
                <a:gd name="connsiteY4" fmla="*/ 489644 h 1682495"/>
                <a:gd name="connsiteX5" fmla="*/ 1734495 w 8882887"/>
                <a:gd name="connsiteY5" fmla="*/ 525312 h 1682495"/>
                <a:gd name="connsiteX6" fmla="*/ 1735256 w 8882887"/>
                <a:gd name="connsiteY6" fmla="*/ 526529 h 1682495"/>
                <a:gd name="connsiteX7" fmla="*/ 1740575 w 8882887"/>
                <a:gd name="connsiteY7" fmla="*/ 535041 h 1682495"/>
                <a:gd name="connsiteX8" fmla="*/ 1740575 w 8882887"/>
                <a:gd name="connsiteY8" fmla="*/ 706902 h 1682495"/>
                <a:gd name="connsiteX9" fmla="*/ 1743995 w 8882887"/>
                <a:gd name="connsiteY9" fmla="*/ 706902 h 1682495"/>
                <a:gd name="connsiteX10" fmla="*/ 1767936 w 8882887"/>
                <a:gd name="connsiteY10" fmla="*/ 706902 h 1682495"/>
                <a:gd name="connsiteX11" fmla="*/ 1767936 w 8882887"/>
                <a:gd name="connsiteY11" fmla="*/ 917675 h 1682495"/>
                <a:gd name="connsiteX12" fmla="*/ 1770216 w 8882887"/>
                <a:gd name="connsiteY12" fmla="*/ 917270 h 1682495"/>
                <a:gd name="connsiteX13" fmla="*/ 1786176 w 8882887"/>
                <a:gd name="connsiteY13" fmla="*/ 914433 h 1682495"/>
                <a:gd name="connsiteX14" fmla="*/ 1783136 w 8882887"/>
                <a:gd name="connsiteY14" fmla="*/ 1047381 h 1682495"/>
                <a:gd name="connsiteX15" fmla="*/ 1785416 w 8882887"/>
                <a:gd name="connsiteY15" fmla="*/ 1047788 h 1682495"/>
                <a:gd name="connsiteX16" fmla="*/ 1801376 w 8882887"/>
                <a:gd name="connsiteY16" fmla="*/ 1050624 h 1682495"/>
                <a:gd name="connsiteX17" fmla="*/ 1801755 w 8882887"/>
                <a:gd name="connsiteY17" fmla="*/ 1051841 h 1682495"/>
                <a:gd name="connsiteX18" fmla="*/ 1804416 w 8882887"/>
                <a:gd name="connsiteY18" fmla="*/ 1060353 h 1682495"/>
                <a:gd name="connsiteX19" fmla="*/ 1805556 w 8882887"/>
                <a:gd name="connsiteY19" fmla="*/ 1056705 h 1682495"/>
                <a:gd name="connsiteX20" fmla="*/ 1813536 w 8882887"/>
                <a:gd name="connsiteY20" fmla="*/ 1031169 h 1682495"/>
                <a:gd name="connsiteX21" fmla="*/ 1816196 w 8882887"/>
                <a:gd name="connsiteY21" fmla="*/ 1031169 h 1682495"/>
                <a:gd name="connsiteX22" fmla="*/ 1834817 w 8882887"/>
                <a:gd name="connsiteY22" fmla="*/ 1031169 h 1682495"/>
                <a:gd name="connsiteX23" fmla="*/ 1834817 w 8882887"/>
                <a:gd name="connsiteY23" fmla="*/ 1079808 h 1682495"/>
                <a:gd name="connsiteX24" fmla="*/ 1836336 w 8882887"/>
                <a:gd name="connsiteY24" fmla="*/ 1080620 h 1682495"/>
                <a:gd name="connsiteX25" fmla="*/ 1846977 w 8882887"/>
                <a:gd name="connsiteY25" fmla="*/ 1086294 h 1682495"/>
                <a:gd name="connsiteX26" fmla="*/ 1846977 w 8882887"/>
                <a:gd name="connsiteY26" fmla="*/ 1088321 h 1682495"/>
                <a:gd name="connsiteX27" fmla="*/ 1846977 w 8882887"/>
                <a:gd name="connsiteY27" fmla="*/ 1102508 h 1682495"/>
                <a:gd name="connsiteX28" fmla="*/ 1913858 w 8882887"/>
                <a:gd name="connsiteY28" fmla="*/ 1102508 h 1682495"/>
                <a:gd name="connsiteX29" fmla="*/ 1913858 w 8882887"/>
                <a:gd name="connsiteY29" fmla="*/ 1104129 h 1682495"/>
                <a:gd name="connsiteX30" fmla="*/ 1913858 w 8882887"/>
                <a:gd name="connsiteY30" fmla="*/ 1115478 h 1682495"/>
                <a:gd name="connsiteX31" fmla="*/ 1916897 w 8882887"/>
                <a:gd name="connsiteY31" fmla="*/ 1115478 h 1682495"/>
                <a:gd name="connsiteX32" fmla="*/ 1938177 w 8882887"/>
                <a:gd name="connsiteY32" fmla="*/ 1115478 h 1682495"/>
                <a:gd name="connsiteX33" fmla="*/ 1938177 w 8882887"/>
                <a:gd name="connsiteY33" fmla="*/ 1070081 h 1682495"/>
                <a:gd name="connsiteX34" fmla="*/ 2005058 w 8882887"/>
                <a:gd name="connsiteY34" fmla="*/ 1070081 h 1682495"/>
                <a:gd name="connsiteX35" fmla="*/ 2005058 w 8882887"/>
                <a:gd name="connsiteY35" fmla="*/ 1068054 h 1682495"/>
                <a:gd name="connsiteX36" fmla="*/ 2005058 w 8882887"/>
                <a:gd name="connsiteY36" fmla="*/ 1053867 h 1682495"/>
                <a:gd name="connsiteX37" fmla="*/ 2006579 w 8882887"/>
                <a:gd name="connsiteY37" fmla="*/ 1053867 h 1682495"/>
                <a:gd name="connsiteX38" fmla="*/ 2017218 w 8882887"/>
                <a:gd name="connsiteY38" fmla="*/ 1053867 h 1682495"/>
                <a:gd name="connsiteX39" fmla="*/ 2017218 w 8882887"/>
                <a:gd name="connsiteY39" fmla="*/ 1051031 h 1682495"/>
                <a:gd name="connsiteX40" fmla="*/ 2017218 w 8882887"/>
                <a:gd name="connsiteY40" fmla="*/ 1031169 h 1682495"/>
                <a:gd name="connsiteX41" fmla="*/ 2018358 w 8882887"/>
                <a:gd name="connsiteY41" fmla="*/ 1031169 h 1682495"/>
                <a:gd name="connsiteX42" fmla="*/ 2026338 w 8882887"/>
                <a:gd name="connsiteY42" fmla="*/ 1031169 h 1682495"/>
                <a:gd name="connsiteX43" fmla="*/ 2026338 w 8882887"/>
                <a:gd name="connsiteY43" fmla="*/ 1029548 h 1682495"/>
                <a:gd name="connsiteX44" fmla="*/ 2026338 w 8882887"/>
                <a:gd name="connsiteY44" fmla="*/ 1018197 h 1682495"/>
                <a:gd name="connsiteX45" fmla="*/ 2029379 w 8882887"/>
                <a:gd name="connsiteY45" fmla="*/ 1018197 h 1682495"/>
                <a:gd name="connsiteX46" fmla="*/ 2050659 w 8882887"/>
                <a:gd name="connsiteY46" fmla="*/ 1018197 h 1682495"/>
                <a:gd name="connsiteX47" fmla="*/ 2050659 w 8882887"/>
                <a:gd name="connsiteY47" fmla="*/ 1019819 h 1682495"/>
                <a:gd name="connsiteX48" fmla="*/ 2050659 w 8882887"/>
                <a:gd name="connsiteY48" fmla="*/ 1031169 h 1682495"/>
                <a:gd name="connsiteX49" fmla="*/ 2084099 w 8882887"/>
                <a:gd name="connsiteY49" fmla="*/ 1031169 h 1682495"/>
                <a:gd name="connsiteX50" fmla="*/ 2084099 w 8882887"/>
                <a:gd name="connsiteY50" fmla="*/ 1028331 h 1682495"/>
                <a:gd name="connsiteX51" fmla="*/ 2084099 w 8882887"/>
                <a:gd name="connsiteY51" fmla="*/ 1008470 h 1682495"/>
                <a:gd name="connsiteX52" fmla="*/ 2086760 w 8882887"/>
                <a:gd name="connsiteY52" fmla="*/ 1008470 h 1682495"/>
                <a:gd name="connsiteX53" fmla="*/ 2105379 w 8882887"/>
                <a:gd name="connsiteY53" fmla="*/ 1008470 h 1682495"/>
                <a:gd name="connsiteX54" fmla="*/ 2105379 w 8882887"/>
                <a:gd name="connsiteY54" fmla="*/ 1044140 h 1682495"/>
                <a:gd name="connsiteX55" fmla="*/ 2106900 w 8882887"/>
                <a:gd name="connsiteY55" fmla="*/ 1044140 h 1682495"/>
                <a:gd name="connsiteX56" fmla="*/ 2117540 w 8882887"/>
                <a:gd name="connsiteY56" fmla="*/ 1044140 h 1682495"/>
                <a:gd name="connsiteX57" fmla="*/ 2117540 w 8882887"/>
                <a:gd name="connsiteY57" fmla="*/ 1042518 h 1682495"/>
                <a:gd name="connsiteX58" fmla="*/ 2117540 w 8882887"/>
                <a:gd name="connsiteY58" fmla="*/ 1031169 h 1682495"/>
                <a:gd name="connsiteX59" fmla="*/ 2120199 w 8882887"/>
                <a:gd name="connsiteY59" fmla="*/ 1031169 h 1682495"/>
                <a:gd name="connsiteX60" fmla="*/ 2138820 w 8882887"/>
                <a:gd name="connsiteY60" fmla="*/ 1031169 h 1682495"/>
                <a:gd name="connsiteX61" fmla="*/ 2138820 w 8882887"/>
                <a:gd name="connsiteY61" fmla="*/ 1070081 h 1682495"/>
                <a:gd name="connsiteX62" fmla="*/ 2141861 w 8882887"/>
                <a:gd name="connsiteY62" fmla="*/ 1070081 h 1682495"/>
                <a:gd name="connsiteX63" fmla="*/ 2163140 w 8882887"/>
                <a:gd name="connsiteY63" fmla="*/ 1070081 h 1682495"/>
                <a:gd name="connsiteX64" fmla="*/ 2163140 w 8882887"/>
                <a:gd name="connsiteY64" fmla="*/ 1072512 h 1682495"/>
                <a:gd name="connsiteX65" fmla="*/ 2163140 w 8882887"/>
                <a:gd name="connsiteY65" fmla="*/ 1089537 h 1682495"/>
                <a:gd name="connsiteX66" fmla="*/ 2164280 w 8882887"/>
                <a:gd name="connsiteY66" fmla="*/ 1089537 h 1682495"/>
                <a:gd name="connsiteX67" fmla="*/ 2172261 w 8882887"/>
                <a:gd name="connsiteY67" fmla="*/ 1089537 h 1682495"/>
                <a:gd name="connsiteX68" fmla="*/ 2172261 w 8882887"/>
                <a:gd name="connsiteY68" fmla="*/ 1088321 h 1682495"/>
                <a:gd name="connsiteX69" fmla="*/ 2172261 w 8882887"/>
                <a:gd name="connsiteY69" fmla="*/ 1079808 h 1682495"/>
                <a:gd name="connsiteX70" fmla="*/ 2217861 w 8882887"/>
                <a:gd name="connsiteY70" fmla="*/ 1079808 h 1682495"/>
                <a:gd name="connsiteX71" fmla="*/ 2217861 w 8882887"/>
                <a:gd name="connsiteY71" fmla="*/ 1115478 h 1682495"/>
                <a:gd name="connsiteX72" fmla="*/ 2219381 w 8882887"/>
                <a:gd name="connsiteY72" fmla="*/ 1115478 h 1682495"/>
                <a:gd name="connsiteX73" fmla="*/ 2230022 w 8882887"/>
                <a:gd name="connsiteY73" fmla="*/ 1115478 h 1682495"/>
                <a:gd name="connsiteX74" fmla="*/ 2230022 w 8882887"/>
                <a:gd name="connsiteY74" fmla="*/ 1117100 h 1682495"/>
                <a:gd name="connsiteX75" fmla="*/ 2230022 w 8882887"/>
                <a:gd name="connsiteY75" fmla="*/ 1128449 h 1682495"/>
                <a:gd name="connsiteX76" fmla="*/ 2231162 w 8882887"/>
                <a:gd name="connsiteY76" fmla="*/ 1128449 h 1682495"/>
                <a:gd name="connsiteX77" fmla="*/ 2239142 w 8882887"/>
                <a:gd name="connsiteY77" fmla="*/ 1128449 h 1682495"/>
                <a:gd name="connsiteX78" fmla="*/ 2239142 w 8882887"/>
                <a:gd name="connsiteY78" fmla="*/ 1125206 h 1682495"/>
                <a:gd name="connsiteX79" fmla="*/ 2239142 w 8882887"/>
                <a:gd name="connsiteY79" fmla="*/ 1102508 h 1682495"/>
                <a:gd name="connsiteX80" fmla="*/ 2240661 w 8882887"/>
                <a:gd name="connsiteY80" fmla="*/ 1102508 h 1682495"/>
                <a:gd name="connsiteX81" fmla="*/ 2251302 w 8882887"/>
                <a:gd name="connsiteY81" fmla="*/ 1102508 h 1682495"/>
                <a:gd name="connsiteX82" fmla="*/ 2251302 w 8882887"/>
                <a:gd name="connsiteY82" fmla="*/ 1104129 h 1682495"/>
                <a:gd name="connsiteX83" fmla="*/ 2251302 w 8882887"/>
                <a:gd name="connsiteY83" fmla="*/ 1115478 h 1682495"/>
                <a:gd name="connsiteX84" fmla="*/ 2259282 w 8882887"/>
                <a:gd name="connsiteY84" fmla="*/ 1112489 h 1682495"/>
                <a:gd name="connsiteX85" fmla="*/ 2260422 w 8882887"/>
                <a:gd name="connsiteY85" fmla="*/ 1111019 h 1682495"/>
                <a:gd name="connsiteX86" fmla="*/ 2260422 w 8882887"/>
                <a:gd name="connsiteY86" fmla="*/ 1102508 h 1682495"/>
                <a:gd name="connsiteX87" fmla="*/ 2318183 w 8882887"/>
                <a:gd name="connsiteY87" fmla="*/ 1102508 h 1682495"/>
                <a:gd name="connsiteX88" fmla="*/ 2318183 w 8882887"/>
                <a:gd name="connsiteY88" fmla="*/ 1138176 h 1682495"/>
                <a:gd name="connsiteX89" fmla="*/ 2321222 w 8882887"/>
                <a:gd name="connsiteY89" fmla="*/ 1138176 h 1682495"/>
                <a:gd name="connsiteX90" fmla="*/ 2342502 w 8882887"/>
                <a:gd name="connsiteY90" fmla="*/ 1138176 h 1682495"/>
                <a:gd name="connsiteX91" fmla="*/ 2342502 w 8882887"/>
                <a:gd name="connsiteY91" fmla="*/ 1139798 h 1682495"/>
                <a:gd name="connsiteX92" fmla="*/ 2342502 w 8882887"/>
                <a:gd name="connsiteY92" fmla="*/ 1151147 h 1682495"/>
                <a:gd name="connsiteX93" fmla="*/ 2345163 w 8882887"/>
                <a:gd name="connsiteY93" fmla="*/ 1151147 h 1682495"/>
                <a:gd name="connsiteX94" fmla="*/ 2363783 w 8882887"/>
                <a:gd name="connsiteY94" fmla="*/ 1151147 h 1682495"/>
                <a:gd name="connsiteX95" fmla="*/ 2363783 w 8882887"/>
                <a:gd name="connsiteY95" fmla="*/ 1115478 h 1682495"/>
                <a:gd name="connsiteX96" fmla="*/ 2365302 w 8882887"/>
                <a:gd name="connsiteY96" fmla="*/ 1115478 h 1682495"/>
                <a:gd name="connsiteX97" fmla="*/ 2375943 w 8882887"/>
                <a:gd name="connsiteY97" fmla="*/ 1115478 h 1682495"/>
                <a:gd name="connsiteX98" fmla="*/ 2375943 w 8882887"/>
                <a:gd name="connsiteY98" fmla="*/ 1066838 h 1682495"/>
                <a:gd name="connsiteX99" fmla="*/ 2377463 w 8882887"/>
                <a:gd name="connsiteY99" fmla="*/ 1066838 h 1682495"/>
                <a:gd name="connsiteX100" fmla="*/ 2388104 w 8882887"/>
                <a:gd name="connsiteY100" fmla="*/ 1066838 h 1682495"/>
                <a:gd name="connsiteX101" fmla="*/ 2388104 w 8882887"/>
                <a:gd name="connsiteY101" fmla="*/ 1064001 h 1682495"/>
                <a:gd name="connsiteX102" fmla="*/ 2388104 w 8882887"/>
                <a:gd name="connsiteY102" fmla="*/ 1044140 h 1682495"/>
                <a:gd name="connsiteX103" fmla="*/ 2386203 w 8882887"/>
                <a:gd name="connsiteY103" fmla="*/ 1041707 h 1682495"/>
                <a:gd name="connsiteX104" fmla="*/ 2394183 w 8882887"/>
                <a:gd name="connsiteY104" fmla="*/ 1024683 h 1682495"/>
                <a:gd name="connsiteX105" fmla="*/ 2406344 w 8882887"/>
                <a:gd name="connsiteY105" fmla="*/ 1066838 h 1682495"/>
                <a:gd name="connsiteX106" fmla="*/ 2407484 w 8882887"/>
                <a:gd name="connsiteY106" fmla="*/ 1066838 h 1682495"/>
                <a:gd name="connsiteX107" fmla="*/ 2415464 w 8882887"/>
                <a:gd name="connsiteY107" fmla="*/ 1066838 h 1682495"/>
                <a:gd name="connsiteX108" fmla="*/ 2415464 w 8882887"/>
                <a:gd name="connsiteY108" fmla="*/ 907947 h 1682495"/>
                <a:gd name="connsiteX109" fmla="*/ 2417744 w 8882887"/>
                <a:gd name="connsiteY109" fmla="*/ 907947 h 1682495"/>
                <a:gd name="connsiteX110" fmla="*/ 2433704 w 8882887"/>
                <a:gd name="connsiteY110" fmla="*/ 907947 h 1682495"/>
                <a:gd name="connsiteX111" fmla="*/ 2433704 w 8882887"/>
                <a:gd name="connsiteY111" fmla="*/ 836609 h 1682495"/>
                <a:gd name="connsiteX112" fmla="*/ 2473224 w 8882887"/>
                <a:gd name="connsiteY112" fmla="*/ 836609 h 1682495"/>
                <a:gd name="connsiteX113" fmla="*/ 2473224 w 8882887"/>
                <a:gd name="connsiteY113" fmla="*/ 804182 h 1682495"/>
                <a:gd name="connsiteX114" fmla="*/ 2524905 w 8882887"/>
                <a:gd name="connsiteY114" fmla="*/ 804182 h 1682495"/>
                <a:gd name="connsiteX115" fmla="*/ 2524905 w 8882887"/>
                <a:gd name="connsiteY115" fmla="*/ 807830 h 1682495"/>
                <a:gd name="connsiteX116" fmla="*/ 2524905 w 8882887"/>
                <a:gd name="connsiteY116" fmla="*/ 833366 h 1682495"/>
                <a:gd name="connsiteX117" fmla="*/ 2528325 w 8882887"/>
                <a:gd name="connsiteY117" fmla="*/ 833366 h 1682495"/>
                <a:gd name="connsiteX118" fmla="*/ 2552265 w 8882887"/>
                <a:gd name="connsiteY118" fmla="*/ 833366 h 1682495"/>
                <a:gd name="connsiteX119" fmla="*/ 2552265 w 8882887"/>
                <a:gd name="connsiteY119" fmla="*/ 904704 h 1682495"/>
                <a:gd name="connsiteX120" fmla="*/ 2553785 w 8882887"/>
                <a:gd name="connsiteY120" fmla="*/ 904704 h 1682495"/>
                <a:gd name="connsiteX121" fmla="*/ 2564426 w 8882887"/>
                <a:gd name="connsiteY121" fmla="*/ 904704 h 1682495"/>
                <a:gd name="connsiteX122" fmla="*/ 2585706 w 8882887"/>
                <a:gd name="connsiteY122" fmla="*/ 911190 h 1682495"/>
                <a:gd name="connsiteX123" fmla="*/ 2585706 w 8882887"/>
                <a:gd name="connsiteY123" fmla="*/ 969558 h 1682495"/>
                <a:gd name="connsiteX124" fmla="*/ 2587226 w 8882887"/>
                <a:gd name="connsiteY124" fmla="*/ 969558 h 1682495"/>
                <a:gd name="connsiteX125" fmla="*/ 2597865 w 8882887"/>
                <a:gd name="connsiteY125" fmla="*/ 969558 h 1682495"/>
                <a:gd name="connsiteX126" fmla="*/ 2597865 w 8882887"/>
                <a:gd name="connsiteY126" fmla="*/ 971990 h 1682495"/>
                <a:gd name="connsiteX127" fmla="*/ 2597865 w 8882887"/>
                <a:gd name="connsiteY127" fmla="*/ 989013 h 1682495"/>
                <a:gd name="connsiteX128" fmla="*/ 2600906 w 8882887"/>
                <a:gd name="connsiteY128" fmla="*/ 989013 h 1682495"/>
                <a:gd name="connsiteX129" fmla="*/ 2622186 w 8882887"/>
                <a:gd name="connsiteY129" fmla="*/ 989013 h 1682495"/>
                <a:gd name="connsiteX130" fmla="*/ 2631306 w 8882887"/>
                <a:gd name="connsiteY130" fmla="*/ 998742 h 1682495"/>
                <a:gd name="connsiteX131" fmla="*/ 2631306 w 8882887"/>
                <a:gd name="connsiteY131" fmla="*/ 1031169 h 1682495"/>
                <a:gd name="connsiteX132" fmla="*/ 2634726 w 8882887"/>
                <a:gd name="connsiteY132" fmla="*/ 1031169 h 1682495"/>
                <a:gd name="connsiteX133" fmla="*/ 2658666 w 8882887"/>
                <a:gd name="connsiteY133" fmla="*/ 1031169 h 1682495"/>
                <a:gd name="connsiteX134" fmla="*/ 2658666 w 8882887"/>
                <a:gd name="connsiteY134" fmla="*/ 1032789 h 1682495"/>
                <a:gd name="connsiteX135" fmla="*/ 2658666 w 8882887"/>
                <a:gd name="connsiteY135" fmla="*/ 1044140 h 1682495"/>
                <a:gd name="connsiteX136" fmla="*/ 2660567 w 8882887"/>
                <a:gd name="connsiteY136" fmla="*/ 1044140 h 1682495"/>
                <a:gd name="connsiteX137" fmla="*/ 2673867 w 8882887"/>
                <a:gd name="connsiteY137" fmla="*/ 1044140 h 1682495"/>
                <a:gd name="connsiteX138" fmla="*/ 2673867 w 8882887"/>
                <a:gd name="connsiteY138" fmla="*/ 1047381 h 1682495"/>
                <a:gd name="connsiteX139" fmla="*/ 2673867 w 8882887"/>
                <a:gd name="connsiteY139" fmla="*/ 1070081 h 1682495"/>
                <a:gd name="connsiteX140" fmla="*/ 2679947 w 8882887"/>
                <a:gd name="connsiteY140" fmla="*/ 1067243 h 1682495"/>
                <a:gd name="connsiteX141" fmla="*/ 2679947 w 8882887"/>
                <a:gd name="connsiteY141" fmla="*/ 1047381 h 1682495"/>
                <a:gd name="connsiteX142" fmla="*/ 2681466 w 8882887"/>
                <a:gd name="connsiteY142" fmla="*/ 1047381 h 1682495"/>
                <a:gd name="connsiteX143" fmla="*/ 2692107 w 8882887"/>
                <a:gd name="connsiteY143" fmla="*/ 1047381 h 1682495"/>
                <a:gd name="connsiteX144" fmla="*/ 2692107 w 8882887"/>
                <a:gd name="connsiteY144" fmla="*/ 1049814 h 1682495"/>
                <a:gd name="connsiteX145" fmla="*/ 2692107 w 8882887"/>
                <a:gd name="connsiteY145" fmla="*/ 1066838 h 1682495"/>
                <a:gd name="connsiteX146" fmla="*/ 2693247 w 8882887"/>
                <a:gd name="connsiteY146" fmla="*/ 1066838 h 1682495"/>
                <a:gd name="connsiteX147" fmla="*/ 2701227 w 8882887"/>
                <a:gd name="connsiteY147" fmla="*/ 1066838 h 1682495"/>
                <a:gd name="connsiteX148" fmla="*/ 2774187 w 8882887"/>
                <a:gd name="connsiteY148" fmla="*/ 1060353 h 1682495"/>
                <a:gd name="connsiteX149" fmla="*/ 2774187 w 8882887"/>
                <a:gd name="connsiteY149" fmla="*/ 1062380 h 1682495"/>
                <a:gd name="connsiteX150" fmla="*/ 2774187 w 8882887"/>
                <a:gd name="connsiteY150" fmla="*/ 1076565 h 1682495"/>
                <a:gd name="connsiteX151" fmla="*/ 2775327 w 8882887"/>
                <a:gd name="connsiteY151" fmla="*/ 1076565 h 1682495"/>
                <a:gd name="connsiteX152" fmla="*/ 2783309 w 8882887"/>
                <a:gd name="connsiteY152" fmla="*/ 1076565 h 1682495"/>
                <a:gd name="connsiteX153" fmla="*/ 2783309 w 8882887"/>
                <a:gd name="connsiteY153" fmla="*/ 1079808 h 1682495"/>
                <a:gd name="connsiteX154" fmla="*/ 2783309 w 8882887"/>
                <a:gd name="connsiteY154" fmla="*/ 1102508 h 1682495"/>
                <a:gd name="connsiteX155" fmla="*/ 2786348 w 8882887"/>
                <a:gd name="connsiteY155" fmla="*/ 1100481 h 1682495"/>
                <a:gd name="connsiteX156" fmla="*/ 2807628 w 8882887"/>
                <a:gd name="connsiteY156" fmla="*/ 1086294 h 1682495"/>
                <a:gd name="connsiteX157" fmla="*/ 2816748 w 8882887"/>
                <a:gd name="connsiteY157" fmla="*/ 1024683 h 1682495"/>
                <a:gd name="connsiteX158" fmla="*/ 2817888 w 8882887"/>
                <a:gd name="connsiteY158" fmla="*/ 1024278 h 1682495"/>
                <a:gd name="connsiteX159" fmla="*/ 2825868 w 8882887"/>
                <a:gd name="connsiteY159" fmla="*/ 1021440 h 1682495"/>
                <a:gd name="connsiteX160" fmla="*/ 2828909 w 8882887"/>
                <a:gd name="connsiteY160" fmla="*/ 917675 h 1682495"/>
                <a:gd name="connsiteX161" fmla="*/ 2831949 w 8882887"/>
                <a:gd name="connsiteY161" fmla="*/ 1021440 h 1682495"/>
                <a:gd name="connsiteX162" fmla="*/ 2833089 w 8882887"/>
                <a:gd name="connsiteY162" fmla="*/ 1021845 h 1682495"/>
                <a:gd name="connsiteX163" fmla="*/ 2841069 w 8882887"/>
                <a:gd name="connsiteY163" fmla="*/ 1024683 h 1682495"/>
                <a:gd name="connsiteX164" fmla="*/ 2841069 w 8882887"/>
                <a:gd name="connsiteY164" fmla="*/ 894977 h 1682495"/>
                <a:gd name="connsiteX165" fmla="*/ 2847149 w 8882887"/>
                <a:gd name="connsiteY165" fmla="*/ 846336 h 1682495"/>
                <a:gd name="connsiteX166" fmla="*/ 2904909 w 8882887"/>
                <a:gd name="connsiteY166" fmla="*/ 846336 h 1682495"/>
                <a:gd name="connsiteX167" fmla="*/ 2904909 w 8882887"/>
                <a:gd name="connsiteY167" fmla="*/ 894977 h 1682495"/>
                <a:gd name="connsiteX168" fmla="*/ 2906049 w 8882887"/>
                <a:gd name="connsiteY168" fmla="*/ 894977 h 1682495"/>
                <a:gd name="connsiteX169" fmla="*/ 2914029 w 8882887"/>
                <a:gd name="connsiteY169" fmla="*/ 894977 h 1682495"/>
                <a:gd name="connsiteX170" fmla="*/ 2914029 w 8882887"/>
                <a:gd name="connsiteY170" fmla="*/ 771755 h 1682495"/>
                <a:gd name="connsiteX171" fmla="*/ 2916690 w 8882887"/>
                <a:gd name="connsiteY171" fmla="*/ 771755 h 1682495"/>
                <a:gd name="connsiteX172" fmla="*/ 2935310 w 8882887"/>
                <a:gd name="connsiteY172" fmla="*/ 771755 h 1682495"/>
                <a:gd name="connsiteX173" fmla="*/ 2935310 w 8882887"/>
                <a:gd name="connsiteY173" fmla="*/ 768918 h 1682495"/>
                <a:gd name="connsiteX174" fmla="*/ 2935310 w 8882887"/>
                <a:gd name="connsiteY174" fmla="*/ 749057 h 1682495"/>
                <a:gd name="connsiteX175" fmla="*/ 2968751 w 8882887"/>
                <a:gd name="connsiteY175" fmla="*/ 749057 h 1682495"/>
                <a:gd name="connsiteX176" fmla="*/ 2968751 w 8882887"/>
                <a:gd name="connsiteY176" fmla="*/ 747435 h 1682495"/>
                <a:gd name="connsiteX177" fmla="*/ 2968751 w 8882887"/>
                <a:gd name="connsiteY177" fmla="*/ 736086 h 1682495"/>
                <a:gd name="connsiteX178" fmla="*/ 2971410 w 8882887"/>
                <a:gd name="connsiteY178" fmla="*/ 736086 h 1682495"/>
                <a:gd name="connsiteX179" fmla="*/ 2990031 w 8882887"/>
                <a:gd name="connsiteY179" fmla="*/ 736086 h 1682495"/>
                <a:gd name="connsiteX180" fmla="*/ 2990031 w 8882887"/>
                <a:gd name="connsiteY180" fmla="*/ 737708 h 1682495"/>
                <a:gd name="connsiteX181" fmla="*/ 2990031 w 8882887"/>
                <a:gd name="connsiteY181" fmla="*/ 749057 h 1682495"/>
                <a:gd name="connsiteX182" fmla="*/ 2991171 w 8882887"/>
                <a:gd name="connsiteY182" fmla="*/ 749057 h 1682495"/>
                <a:gd name="connsiteX183" fmla="*/ 2999151 w 8882887"/>
                <a:gd name="connsiteY183" fmla="*/ 749057 h 1682495"/>
                <a:gd name="connsiteX184" fmla="*/ 3014351 w 8882887"/>
                <a:gd name="connsiteY184" fmla="*/ 742571 h 1682495"/>
                <a:gd name="connsiteX185" fmla="*/ 3020430 w 8882887"/>
                <a:gd name="connsiteY185" fmla="*/ 747435 h 1682495"/>
                <a:gd name="connsiteX186" fmla="*/ 3020430 w 8882887"/>
                <a:gd name="connsiteY186" fmla="*/ 736086 h 1682495"/>
                <a:gd name="connsiteX187" fmla="*/ 3023850 w 8882887"/>
                <a:gd name="connsiteY187" fmla="*/ 736086 h 1682495"/>
                <a:gd name="connsiteX188" fmla="*/ 3047792 w 8882887"/>
                <a:gd name="connsiteY188" fmla="*/ 736086 h 1682495"/>
                <a:gd name="connsiteX189" fmla="*/ 3047792 w 8882887"/>
                <a:gd name="connsiteY189" fmla="*/ 737708 h 1682495"/>
                <a:gd name="connsiteX190" fmla="*/ 3047792 w 8882887"/>
                <a:gd name="connsiteY190" fmla="*/ 749057 h 1682495"/>
                <a:gd name="connsiteX191" fmla="*/ 3093392 w 8882887"/>
                <a:gd name="connsiteY191" fmla="*/ 749057 h 1682495"/>
                <a:gd name="connsiteX192" fmla="*/ 3093392 w 8882887"/>
                <a:gd name="connsiteY192" fmla="*/ 751488 h 1682495"/>
                <a:gd name="connsiteX193" fmla="*/ 3093392 w 8882887"/>
                <a:gd name="connsiteY193" fmla="*/ 768513 h 1682495"/>
                <a:gd name="connsiteX194" fmla="*/ 3132912 w 8882887"/>
                <a:gd name="connsiteY194" fmla="*/ 768513 h 1682495"/>
                <a:gd name="connsiteX195" fmla="*/ 3132912 w 8882887"/>
                <a:gd name="connsiteY195" fmla="*/ 813909 h 1682495"/>
                <a:gd name="connsiteX196" fmla="*/ 3134052 w 8882887"/>
                <a:gd name="connsiteY196" fmla="*/ 813909 h 1682495"/>
                <a:gd name="connsiteX197" fmla="*/ 3142032 w 8882887"/>
                <a:gd name="connsiteY197" fmla="*/ 813909 h 1682495"/>
                <a:gd name="connsiteX198" fmla="*/ 3142032 w 8882887"/>
                <a:gd name="connsiteY198" fmla="*/ 815531 h 1682495"/>
                <a:gd name="connsiteX199" fmla="*/ 3142032 w 8882887"/>
                <a:gd name="connsiteY199" fmla="*/ 826881 h 1682495"/>
                <a:gd name="connsiteX200" fmla="*/ 3148113 w 8882887"/>
                <a:gd name="connsiteY200" fmla="*/ 872277 h 1682495"/>
                <a:gd name="connsiteX201" fmla="*/ 3149253 w 8882887"/>
                <a:gd name="connsiteY201" fmla="*/ 872277 h 1682495"/>
                <a:gd name="connsiteX202" fmla="*/ 3157233 w 8882887"/>
                <a:gd name="connsiteY202" fmla="*/ 872277 h 1682495"/>
                <a:gd name="connsiteX203" fmla="*/ 3157233 w 8882887"/>
                <a:gd name="connsiteY203" fmla="*/ 873494 h 1682495"/>
                <a:gd name="connsiteX204" fmla="*/ 3157233 w 8882887"/>
                <a:gd name="connsiteY204" fmla="*/ 882006 h 1682495"/>
                <a:gd name="connsiteX205" fmla="*/ 3158753 w 8882887"/>
                <a:gd name="connsiteY205" fmla="*/ 882006 h 1682495"/>
                <a:gd name="connsiteX206" fmla="*/ 3169392 w 8882887"/>
                <a:gd name="connsiteY206" fmla="*/ 882006 h 1682495"/>
                <a:gd name="connsiteX207" fmla="*/ 3169392 w 8882887"/>
                <a:gd name="connsiteY207" fmla="*/ 927404 h 1682495"/>
                <a:gd name="connsiteX208" fmla="*/ 3172433 w 8882887"/>
                <a:gd name="connsiteY208" fmla="*/ 927404 h 1682495"/>
                <a:gd name="connsiteX209" fmla="*/ 3193713 w 8882887"/>
                <a:gd name="connsiteY209" fmla="*/ 927404 h 1682495"/>
                <a:gd name="connsiteX210" fmla="*/ 3193713 w 8882887"/>
                <a:gd name="connsiteY210" fmla="*/ 963072 h 1682495"/>
                <a:gd name="connsiteX211" fmla="*/ 3196754 w 8882887"/>
                <a:gd name="connsiteY211" fmla="*/ 965504 h 1682495"/>
                <a:gd name="connsiteX212" fmla="*/ 3196754 w 8882887"/>
                <a:gd name="connsiteY212" fmla="*/ 982529 h 1682495"/>
                <a:gd name="connsiteX213" fmla="*/ 3197894 w 8882887"/>
                <a:gd name="connsiteY213" fmla="*/ 982529 h 1682495"/>
                <a:gd name="connsiteX214" fmla="*/ 3205874 w 8882887"/>
                <a:gd name="connsiteY214" fmla="*/ 982529 h 1682495"/>
                <a:gd name="connsiteX215" fmla="*/ 3205874 w 8882887"/>
                <a:gd name="connsiteY215" fmla="*/ 1018197 h 1682495"/>
                <a:gd name="connsiteX216" fmla="*/ 3207773 w 8882887"/>
                <a:gd name="connsiteY216" fmla="*/ 1018197 h 1682495"/>
                <a:gd name="connsiteX217" fmla="*/ 3221073 w 8882887"/>
                <a:gd name="connsiteY217" fmla="*/ 1018197 h 1682495"/>
                <a:gd name="connsiteX218" fmla="*/ 3224114 w 8882887"/>
                <a:gd name="connsiteY218" fmla="*/ 1024278 h 1682495"/>
                <a:gd name="connsiteX219" fmla="*/ 3224114 w 8882887"/>
                <a:gd name="connsiteY219" fmla="*/ 1044140 h 1682495"/>
                <a:gd name="connsiteX220" fmla="*/ 3226394 w 8882887"/>
                <a:gd name="connsiteY220" fmla="*/ 1041302 h 1682495"/>
                <a:gd name="connsiteX221" fmla="*/ 3242354 w 8882887"/>
                <a:gd name="connsiteY221" fmla="*/ 1021440 h 1682495"/>
                <a:gd name="connsiteX222" fmla="*/ 3284915 w 8882887"/>
                <a:gd name="connsiteY222" fmla="*/ 1021440 h 1682495"/>
                <a:gd name="connsiteX223" fmla="*/ 3284915 w 8882887"/>
                <a:gd name="connsiteY223" fmla="*/ 1151147 h 1682495"/>
                <a:gd name="connsiteX224" fmla="*/ 3286055 w 8882887"/>
                <a:gd name="connsiteY224" fmla="*/ 1151147 h 1682495"/>
                <a:gd name="connsiteX225" fmla="*/ 3294035 w 8882887"/>
                <a:gd name="connsiteY225" fmla="*/ 1151147 h 1682495"/>
                <a:gd name="connsiteX226" fmla="*/ 3295175 w 8882887"/>
                <a:gd name="connsiteY226" fmla="*/ 1149120 h 1682495"/>
                <a:gd name="connsiteX227" fmla="*/ 3303155 w 8882887"/>
                <a:gd name="connsiteY227" fmla="*/ 1134933 h 1682495"/>
                <a:gd name="connsiteX228" fmla="*/ 3303155 w 8882887"/>
                <a:gd name="connsiteY228" fmla="*/ 1137771 h 1682495"/>
                <a:gd name="connsiteX229" fmla="*/ 3303155 w 8882887"/>
                <a:gd name="connsiteY229" fmla="*/ 1157633 h 1682495"/>
                <a:gd name="connsiteX230" fmla="*/ 3309234 w 8882887"/>
                <a:gd name="connsiteY230" fmla="*/ 1089537 h 1682495"/>
                <a:gd name="connsiteX231" fmla="*/ 3310374 w 8882887"/>
                <a:gd name="connsiteY231" fmla="*/ 1089537 h 1682495"/>
                <a:gd name="connsiteX232" fmla="*/ 3318354 w 8882887"/>
                <a:gd name="connsiteY232" fmla="*/ 1089537 h 1682495"/>
                <a:gd name="connsiteX233" fmla="*/ 3318354 w 8882887"/>
                <a:gd name="connsiteY233" fmla="*/ 992256 h 1682495"/>
                <a:gd name="connsiteX234" fmla="*/ 3319875 w 8882887"/>
                <a:gd name="connsiteY234" fmla="*/ 992256 h 1682495"/>
                <a:gd name="connsiteX235" fmla="*/ 3330515 w 8882887"/>
                <a:gd name="connsiteY235" fmla="*/ 992256 h 1682495"/>
                <a:gd name="connsiteX236" fmla="*/ 3348755 w 8882887"/>
                <a:gd name="connsiteY236" fmla="*/ 927404 h 1682495"/>
                <a:gd name="connsiteX237" fmla="*/ 3350655 w 8882887"/>
                <a:gd name="connsiteY237" fmla="*/ 927404 h 1682495"/>
                <a:gd name="connsiteX238" fmla="*/ 3363956 w 8882887"/>
                <a:gd name="connsiteY238" fmla="*/ 927404 h 1682495"/>
                <a:gd name="connsiteX239" fmla="*/ 3379155 w 8882887"/>
                <a:gd name="connsiteY239" fmla="*/ 992256 h 1682495"/>
                <a:gd name="connsiteX240" fmla="*/ 3380675 w 8882887"/>
                <a:gd name="connsiteY240" fmla="*/ 992256 h 1682495"/>
                <a:gd name="connsiteX241" fmla="*/ 3391316 w 8882887"/>
                <a:gd name="connsiteY241" fmla="*/ 992256 h 1682495"/>
                <a:gd name="connsiteX242" fmla="*/ 3391316 w 8882887"/>
                <a:gd name="connsiteY242" fmla="*/ 1050624 h 1682495"/>
                <a:gd name="connsiteX243" fmla="*/ 3393975 w 8882887"/>
                <a:gd name="connsiteY243" fmla="*/ 1050624 h 1682495"/>
                <a:gd name="connsiteX244" fmla="*/ 3412596 w 8882887"/>
                <a:gd name="connsiteY244" fmla="*/ 1050624 h 1682495"/>
                <a:gd name="connsiteX245" fmla="*/ 3412596 w 8882887"/>
                <a:gd name="connsiteY245" fmla="*/ 1053867 h 1682495"/>
                <a:gd name="connsiteX246" fmla="*/ 3412596 w 8882887"/>
                <a:gd name="connsiteY246" fmla="*/ 1076565 h 1682495"/>
                <a:gd name="connsiteX247" fmla="*/ 3418676 w 8882887"/>
                <a:gd name="connsiteY247" fmla="*/ 1073324 h 1682495"/>
                <a:gd name="connsiteX248" fmla="*/ 3418676 w 8882887"/>
                <a:gd name="connsiteY248" fmla="*/ 1050624 h 1682495"/>
                <a:gd name="connsiteX249" fmla="*/ 3420956 w 8882887"/>
                <a:gd name="connsiteY249" fmla="*/ 1050624 h 1682495"/>
                <a:gd name="connsiteX250" fmla="*/ 3436916 w 8882887"/>
                <a:gd name="connsiteY250" fmla="*/ 1050624 h 1682495"/>
                <a:gd name="connsiteX251" fmla="*/ 3436916 w 8882887"/>
                <a:gd name="connsiteY251" fmla="*/ 1053056 h 1682495"/>
                <a:gd name="connsiteX252" fmla="*/ 3436916 w 8882887"/>
                <a:gd name="connsiteY252" fmla="*/ 1070081 h 1682495"/>
                <a:gd name="connsiteX253" fmla="*/ 3482517 w 8882887"/>
                <a:gd name="connsiteY253" fmla="*/ 1070081 h 1682495"/>
                <a:gd name="connsiteX254" fmla="*/ 3482517 w 8882887"/>
                <a:gd name="connsiteY254" fmla="*/ 1014956 h 1682495"/>
                <a:gd name="connsiteX255" fmla="*/ 3484416 w 8882887"/>
                <a:gd name="connsiteY255" fmla="*/ 1014956 h 1682495"/>
                <a:gd name="connsiteX256" fmla="*/ 3497717 w 8882887"/>
                <a:gd name="connsiteY256" fmla="*/ 1014956 h 1682495"/>
                <a:gd name="connsiteX257" fmla="*/ 3497717 w 8882887"/>
                <a:gd name="connsiteY257" fmla="*/ 1047381 h 1682495"/>
                <a:gd name="connsiteX258" fmla="*/ 3500757 w 8882887"/>
                <a:gd name="connsiteY258" fmla="*/ 998742 h 1682495"/>
                <a:gd name="connsiteX259" fmla="*/ 3534197 w 8882887"/>
                <a:gd name="connsiteY259" fmla="*/ 998742 h 1682495"/>
                <a:gd name="connsiteX260" fmla="*/ 3534197 w 8882887"/>
                <a:gd name="connsiteY260" fmla="*/ 996309 h 1682495"/>
                <a:gd name="connsiteX261" fmla="*/ 3534197 w 8882887"/>
                <a:gd name="connsiteY261" fmla="*/ 979286 h 1682495"/>
                <a:gd name="connsiteX262" fmla="*/ 3535337 w 8882887"/>
                <a:gd name="connsiteY262" fmla="*/ 979286 h 1682495"/>
                <a:gd name="connsiteX263" fmla="*/ 3543317 w 8882887"/>
                <a:gd name="connsiteY263" fmla="*/ 979286 h 1682495"/>
                <a:gd name="connsiteX264" fmla="*/ 3543317 w 8882887"/>
                <a:gd name="connsiteY264" fmla="*/ 976449 h 1682495"/>
                <a:gd name="connsiteX265" fmla="*/ 3543317 w 8882887"/>
                <a:gd name="connsiteY265" fmla="*/ 956588 h 1682495"/>
                <a:gd name="connsiteX266" fmla="*/ 3549398 w 8882887"/>
                <a:gd name="connsiteY266" fmla="*/ 966315 h 1682495"/>
                <a:gd name="connsiteX267" fmla="*/ 3552818 w 8882887"/>
                <a:gd name="connsiteY267" fmla="*/ 966315 h 1682495"/>
                <a:gd name="connsiteX268" fmla="*/ 3576758 w 8882887"/>
                <a:gd name="connsiteY268" fmla="*/ 966315 h 1682495"/>
                <a:gd name="connsiteX269" fmla="*/ 3576758 w 8882887"/>
                <a:gd name="connsiteY269" fmla="*/ 965099 h 1682495"/>
                <a:gd name="connsiteX270" fmla="*/ 3576758 w 8882887"/>
                <a:gd name="connsiteY270" fmla="*/ 956588 h 1682495"/>
                <a:gd name="connsiteX271" fmla="*/ 3577898 w 8882887"/>
                <a:gd name="connsiteY271" fmla="*/ 956588 h 1682495"/>
                <a:gd name="connsiteX272" fmla="*/ 3585878 w 8882887"/>
                <a:gd name="connsiteY272" fmla="*/ 956588 h 1682495"/>
                <a:gd name="connsiteX273" fmla="*/ 3585878 w 8882887"/>
                <a:gd name="connsiteY273" fmla="*/ 958614 h 1682495"/>
                <a:gd name="connsiteX274" fmla="*/ 3585878 w 8882887"/>
                <a:gd name="connsiteY274" fmla="*/ 972801 h 1682495"/>
                <a:gd name="connsiteX275" fmla="*/ 3643638 w 8882887"/>
                <a:gd name="connsiteY275" fmla="*/ 972801 h 1682495"/>
                <a:gd name="connsiteX276" fmla="*/ 3643638 w 8882887"/>
                <a:gd name="connsiteY276" fmla="*/ 1180331 h 1682495"/>
                <a:gd name="connsiteX277" fmla="*/ 3645918 w 8882887"/>
                <a:gd name="connsiteY277" fmla="*/ 1180331 h 1682495"/>
                <a:gd name="connsiteX278" fmla="*/ 3661878 w 8882887"/>
                <a:gd name="connsiteY278" fmla="*/ 1180331 h 1682495"/>
                <a:gd name="connsiteX279" fmla="*/ 3661878 w 8882887"/>
                <a:gd name="connsiteY279" fmla="*/ 1160876 h 1682495"/>
                <a:gd name="connsiteX280" fmla="*/ 3667959 w 8882887"/>
                <a:gd name="connsiteY280" fmla="*/ 1160876 h 1682495"/>
                <a:gd name="connsiteX281" fmla="*/ 3667959 w 8882887"/>
                <a:gd name="connsiteY281" fmla="*/ 1180331 h 1682495"/>
                <a:gd name="connsiteX282" fmla="*/ 3713559 w 8882887"/>
                <a:gd name="connsiteY282" fmla="*/ 1180331 h 1682495"/>
                <a:gd name="connsiteX283" fmla="*/ 3713559 w 8882887"/>
                <a:gd name="connsiteY283" fmla="*/ 1134933 h 1682495"/>
                <a:gd name="connsiteX284" fmla="*/ 3731799 w 8882887"/>
                <a:gd name="connsiteY284" fmla="*/ 1134933 h 1682495"/>
                <a:gd name="connsiteX285" fmla="*/ 3750039 w 8882887"/>
                <a:gd name="connsiteY285" fmla="*/ 1131692 h 1682495"/>
                <a:gd name="connsiteX286" fmla="*/ 3756120 w 8882887"/>
                <a:gd name="connsiteY286" fmla="*/ 1134933 h 1682495"/>
                <a:gd name="connsiteX287" fmla="*/ 3771320 w 8882887"/>
                <a:gd name="connsiteY287" fmla="*/ 1134933 h 1682495"/>
                <a:gd name="connsiteX288" fmla="*/ 3771320 w 8882887"/>
                <a:gd name="connsiteY288" fmla="*/ 1180331 h 1682495"/>
                <a:gd name="connsiteX289" fmla="*/ 3783480 w 8882887"/>
                <a:gd name="connsiteY289" fmla="*/ 1180331 h 1682495"/>
                <a:gd name="connsiteX290" fmla="*/ 3783480 w 8882887"/>
                <a:gd name="connsiteY290" fmla="*/ 1206273 h 1682495"/>
                <a:gd name="connsiteX291" fmla="*/ 3797484 w 8882887"/>
                <a:gd name="connsiteY291" fmla="*/ 1207631 h 1682495"/>
                <a:gd name="connsiteX292" fmla="*/ 3816921 w 8882887"/>
                <a:gd name="connsiteY292" fmla="*/ 1207631 h 1682495"/>
                <a:gd name="connsiteX293" fmla="*/ 3816921 w 8882887"/>
                <a:gd name="connsiteY293" fmla="*/ 1183574 h 1682495"/>
                <a:gd name="connsiteX294" fmla="*/ 3918855 w 8882887"/>
                <a:gd name="connsiteY294" fmla="*/ 1183574 h 1682495"/>
                <a:gd name="connsiteX295" fmla="*/ 3918855 w 8882887"/>
                <a:gd name="connsiteY295" fmla="*/ 1055694 h 1682495"/>
                <a:gd name="connsiteX296" fmla="*/ 4026867 w 8882887"/>
                <a:gd name="connsiteY296" fmla="*/ 1055694 h 1682495"/>
                <a:gd name="connsiteX297" fmla="*/ 4026867 w 8882887"/>
                <a:gd name="connsiteY297" fmla="*/ 1173846 h 1682495"/>
                <a:gd name="connsiteX298" fmla="*/ 4029723 w 8882887"/>
                <a:gd name="connsiteY298" fmla="*/ 1173846 h 1682495"/>
                <a:gd name="connsiteX299" fmla="*/ 4031586 w 8882887"/>
                <a:gd name="connsiteY299" fmla="*/ 1207631 h 1682495"/>
                <a:gd name="connsiteX300" fmla="*/ 4046100 w 8882887"/>
                <a:gd name="connsiteY300" fmla="*/ 1207631 h 1682495"/>
                <a:gd name="connsiteX301" fmla="*/ 4047963 w 8882887"/>
                <a:gd name="connsiteY301" fmla="*/ 1173846 h 1682495"/>
                <a:gd name="connsiteX302" fmla="*/ 4057083 w 8882887"/>
                <a:gd name="connsiteY302" fmla="*/ 1173846 h 1682495"/>
                <a:gd name="connsiteX303" fmla="*/ 4058946 w 8882887"/>
                <a:gd name="connsiteY303" fmla="*/ 1207631 h 1682495"/>
                <a:gd name="connsiteX304" fmla="*/ 4134879 w 8882887"/>
                <a:gd name="connsiteY304" fmla="*/ 1207631 h 1682495"/>
                <a:gd name="connsiteX305" fmla="*/ 4134879 w 8882887"/>
                <a:gd name="connsiteY305" fmla="*/ 963089 h 1682495"/>
                <a:gd name="connsiteX306" fmla="*/ 4430870 w 8882887"/>
                <a:gd name="connsiteY306" fmla="*/ 963089 h 1682495"/>
                <a:gd name="connsiteX307" fmla="*/ 4430870 w 8882887"/>
                <a:gd name="connsiteY307" fmla="*/ 1207631 h 1682495"/>
                <a:gd name="connsiteX308" fmla="*/ 4458915 w 8882887"/>
                <a:gd name="connsiteY308" fmla="*/ 1207631 h 1682495"/>
                <a:gd name="connsiteX309" fmla="*/ 4458915 w 8882887"/>
                <a:gd name="connsiteY309" fmla="*/ 1083591 h 1682495"/>
                <a:gd name="connsiteX310" fmla="*/ 4601595 w 8882887"/>
                <a:gd name="connsiteY310" fmla="*/ 1083591 h 1682495"/>
                <a:gd name="connsiteX311" fmla="*/ 4619491 w 8882887"/>
                <a:gd name="connsiteY311" fmla="*/ 606380 h 1682495"/>
                <a:gd name="connsiteX312" fmla="*/ 4601251 w 8882887"/>
                <a:gd name="connsiteY312" fmla="*/ 573953 h 1682495"/>
                <a:gd name="connsiteX313" fmla="*/ 4592131 w 8882887"/>
                <a:gd name="connsiteY313" fmla="*/ 567467 h 1682495"/>
                <a:gd name="connsiteX314" fmla="*/ 4604291 w 8882887"/>
                <a:gd name="connsiteY314" fmla="*/ 531798 h 1682495"/>
                <a:gd name="connsiteX315" fmla="*/ 4604291 w 8882887"/>
                <a:gd name="connsiteY315" fmla="*/ 505857 h 1682495"/>
                <a:gd name="connsiteX316" fmla="*/ 4625571 w 8882887"/>
                <a:gd name="connsiteY316" fmla="*/ 505857 h 1682495"/>
                <a:gd name="connsiteX317" fmla="*/ 4625571 w 8882887"/>
                <a:gd name="connsiteY317" fmla="*/ 473430 h 1682495"/>
                <a:gd name="connsiteX318" fmla="*/ 4628611 w 8882887"/>
                <a:gd name="connsiteY318" fmla="*/ 466944 h 1682495"/>
                <a:gd name="connsiteX319" fmla="*/ 4628611 w 8882887"/>
                <a:gd name="connsiteY319" fmla="*/ 350208 h 1682495"/>
                <a:gd name="connsiteX320" fmla="*/ 4625571 w 8882887"/>
                <a:gd name="connsiteY320" fmla="*/ 340481 h 1682495"/>
                <a:gd name="connsiteX321" fmla="*/ 4634691 w 8882887"/>
                <a:gd name="connsiteY321" fmla="*/ 330752 h 1682495"/>
                <a:gd name="connsiteX322" fmla="*/ 4634691 w 8882887"/>
                <a:gd name="connsiteY322" fmla="*/ 243200 h 1682495"/>
                <a:gd name="connsiteX323" fmla="*/ 4637731 w 8882887"/>
                <a:gd name="connsiteY323" fmla="*/ 236715 h 1682495"/>
                <a:gd name="connsiteX324" fmla="*/ 4637731 w 8882887"/>
                <a:gd name="connsiteY324" fmla="*/ 152406 h 1682495"/>
                <a:gd name="connsiteX325" fmla="*/ 4640771 w 8882887"/>
                <a:gd name="connsiteY325" fmla="*/ 123222 h 1682495"/>
                <a:gd name="connsiteX326" fmla="*/ 4646851 w 8882887"/>
                <a:gd name="connsiteY326" fmla="*/ 149163 h 1682495"/>
                <a:gd name="connsiteX327" fmla="*/ 4649891 w 8882887"/>
                <a:gd name="connsiteY327" fmla="*/ 236715 h 1682495"/>
                <a:gd name="connsiteX328" fmla="*/ 4652931 w 8882887"/>
                <a:gd name="connsiteY328" fmla="*/ 330752 h 1682495"/>
                <a:gd name="connsiteX329" fmla="*/ 4662051 w 8882887"/>
                <a:gd name="connsiteY329" fmla="*/ 340481 h 1682495"/>
                <a:gd name="connsiteX330" fmla="*/ 4659011 w 8882887"/>
                <a:gd name="connsiteY330" fmla="*/ 350208 h 1682495"/>
                <a:gd name="connsiteX331" fmla="*/ 4659011 w 8882887"/>
                <a:gd name="connsiteY331" fmla="*/ 466944 h 1682495"/>
                <a:gd name="connsiteX332" fmla="*/ 4662051 w 8882887"/>
                <a:gd name="connsiteY332" fmla="*/ 473430 h 1682495"/>
                <a:gd name="connsiteX333" fmla="*/ 4662051 w 8882887"/>
                <a:gd name="connsiteY333" fmla="*/ 505857 h 1682495"/>
                <a:gd name="connsiteX334" fmla="*/ 4683331 w 8882887"/>
                <a:gd name="connsiteY334" fmla="*/ 505857 h 1682495"/>
                <a:gd name="connsiteX335" fmla="*/ 4683331 w 8882887"/>
                <a:gd name="connsiteY335" fmla="*/ 531798 h 1682495"/>
                <a:gd name="connsiteX336" fmla="*/ 4695493 w 8882887"/>
                <a:gd name="connsiteY336" fmla="*/ 567467 h 1682495"/>
                <a:gd name="connsiteX337" fmla="*/ 4686373 w 8882887"/>
                <a:gd name="connsiteY337" fmla="*/ 573953 h 1682495"/>
                <a:gd name="connsiteX338" fmla="*/ 4668131 w 8882887"/>
                <a:gd name="connsiteY338" fmla="*/ 606380 h 1682495"/>
                <a:gd name="connsiteX339" fmla="*/ 4680291 w 8882887"/>
                <a:gd name="connsiteY339" fmla="*/ 985772 h 1682495"/>
                <a:gd name="connsiteX340" fmla="*/ 4777573 w 8882887"/>
                <a:gd name="connsiteY340" fmla="*/ 985772 h 1682495"/>
                <a:gd name="connsiteX341" fmla="*/ 4777573 w 8882887"/>
                <a:gd name="connsiteY341" fmla="*/ 1099265 h 1682495"/>
                <a:gd name="connsiteX342" fmla="*/ 4789733 w 8882887"/>
                <a:gd name="connsiteY342" fmla="*/ 1099265 h 1682495"/>
                <a:gd name="connsiteX343" fmla="*/ 4792773 w 8882887"/>
                <a:gd name="connsiteY343" fmla="*/ 1089537 h 1682495"/>
                <a:gd name="connsiteX344" fmla="*/ 4801893 w 8882887"/>
                <a:gd name="connsiteY344" fmla="*/ 1089537 h 1682495"/>
                <a:gd name="connsiteX345" fmla="*/ 4804935 w 8882887"/>
                <a:gd name="connsiteY345" fmla="*/ 1102508 h 1682495"/>
                <a:gd name="connsiteX346" fmla="*/ 4823175 w 8882887"/>
                <a:gd name="connsiteY346" fmla="*/ 1102508 h 1682495"/>
                <a:gd name="connsiteX347" fmla="*/ 4823175 w 8882887"/>
                <a:gd name="connsiteY347" fmla="*/ 1092779 h 1682495"/>
                <a:gd name="connsiteX348" fmla="*/ 4856613 w 8882887"/>
                <a:gd name="connsiteY348" fmla="*/ 1092779 h 1682495"/>
                <a:gd name="connsiteX349" fmla="*/ 4856613 w 8882887"/>
                <a:gd name="connsiteY349" fmla="*/ 1102508 h 1682495"/>
                <a:gd name="connsiteX350" fmla="*/ 4887015 w 8882887"/>
                <a:gd name="connsiteY350" fmla="*/ 1102508 h 1682495"/>
                <a:gd name="connsiteX351" fmla="*/ 4887015 w 8882887"/>
                <a:gd name="connsiteY351" fmla="*/ 1170603 h 1682495"/>
                <a:gd name="connsiteX352" fmla="*/ 4908295 w 8882887"/>
                <a:gd name="connsiteY352" fmla="*/ 1170603 h 1682495"/>
                <a:gd name="connsiteX353" fmla="*/ 4908295 w 8882887"/>
                <a:gd name="connsiteY353" fmla="*/ 1151147 h 1682495"/>
                <a:gd name="connsiteX354" fmla="*/ 4932615 w 8882887"/>
                <a:gd name="connsiteY354" fmla="*/ 1151147 h 1682495"/>
                <a:gd name="connsiteX355" fmla="*/ 4932615 w 8882887"/>
                <a:gd name="connsiteY355" fmla="*/ 882006 h 1682495"/>
                <a:gd name="connsiteX356" fmla="*/ 4941735 w 8882887"/>
                <a:gd name="connsiteY356" fmla="*/ 872277 h 1682495"/>
                <a:gd name="connsiteX357" fmla="*/ 5051177 w 8882887"/>
                <a:gd name="connsiteY357" fmla="*/ 872277 h 1682495"/>
                <a:gd name="connsiteX358" fmla="*/ 5051177 w 8882887"/>
                <a:gd name="connsiteY358" fmla="*/ 885249 h 1682495"/>
                <a:gd name="connsiteX359" fmla="*/ 5066377 w 8882887"/>
                <a:gd name="connsiteY359" fmla="*/ 885249 h 1682495"/>
                <a:gd name="connsiteX360" fmla="*/ 5066377 w 8882887"/>
                <a:gd name="connsiteY360" fmla="*/ 1057110 h 1682495"/>
                <a:gd name="connsiteX361" fmla="*/ 5099817 w 8882887"/>
                <a:gd name="connsiteY361" fmla="*/ 1057110 h 1682495"/>
                <a:gd name="connsiteX362" fmla="*/ 5099817 w 8882887"/>
                <a:gd name="connsiteY362" fmla="*/ 956588 h 1682495"/>
                <a:gd name="connsiteX363" fmla="*/ 5139339 w 8882887"/>
                <a:gd name="connsiteY363" fmla="*/ 956588 h 1682495"/>
                <a:gd name="connsiteX364" fmla="*/ 5145417 w 8882887"/>
                <a:gd name="connsiteY364" fmla="*/ 950102 h 1682495"/>
                <a:gd name="connsiteX365" fmla="*/ 5157579 w 8882887"/>
                <a:gd name="connsiteY365" fmla="*/ 950102 h 1682495"/>
                <a:gd name="connsiteX366" fmla="*/ 5163657 w 8882887"/>
                <a:gd name="connsiteY366" fmla="*/ 956588 h 1682495"/>
                <a:gd name="connsiteX367" fmla="*/ 5197099 w 8882887"/>
                <a:gd name="connsiteY367" fmla="*/ 956588 h 1682495"/>
                <a:gd name="connsiteX368" fmla="*/ 5197099 w 8882887"/>
                <a:gd name="connsiteY368" fmla="*/ 781484 h 1682495"/>
                <a:gd name="connsiteX369" fmla="*/ 5282219 w 8882887"/>
                <a:gd name="connsiteY369" fmla="*/ 765270 h 1682495"/>
                <a:gd name="connsiteX370" fmla="*/ 5282219 w 8882887"/>
                <a:gd name="connsiteY370" fmla="*/ 766892 h 1682495"/>
                <a:gd name="connsiteX371" fmla="*/ 5282219 w 8882887"/>
                <a:gd name="connsiteY371" fmla="*/ 778241 h 1682495"/>
                <a:gd name="connsiteX372" fmla="*/ 5321739 w 8882887"/>
                <a:gd name="connsiteY372" fmla="*/ 778241 h 1682495"/>
                <a:gd name="connsiteX373" fmla="*/ 5321739 w 8882887"/>
                <a:gd name="connsiteY373" fmla="*/ 1160876 h 1682495"/>
                <a:gd name="connsiteX374" fmla="*/ 5355181 w 8882887"/>
                <a:gd name="connsiteY374" fmla="*/ 1160876 h 1682495"/>
                <a:gd name="connsiteX375" fmla="*/ 5355181 w 8882887"/>
                <a:gd name="connsiteY375" fmla="*/ 1154390 h 1682495"/>
                <a:gd name="connsiteX376" fmla="*/ 5373421 w 8882887"/>
                <a:gd name="connsiteY376" fmla="*/ 1154390 h 1682495"/>
                <a:gd name="connsiteX377" fmla="*/ 5373421 w 8882887"/>
                <a:gd name="connsiteY377" fmla="*/ 1160876 h 1682495"/>
                <a:gd name="connsiteX378" fmla="*/ 5409901 w 8882887"/>
                <a:gd name="connsiteY378" fmla="*/ 1160876 h 1682495"/>
                <a:gd name="connsiteX379" fmla="*/ 5409901 w 8882887"/>
                <a:gd name="connsiteY379" fmla="*/ 1141419 h 1682495"/>
                <a:gd name="connsiteX380" fmla="*/ 5452461 w 8882887"/>
                <a:gd name="connsiteY380" fmla="*/ 1141419 h 1682495"/>
                <a:gd name="connsiteX381" fmla="*/ 5470701 w 8882887"/>
                <a:gd name="connsiteY381" fmla="*/ 1134933 h 1682495"/>
                <a:gd name="connsiteX382" fmla="*/ 5501103 w 8882887"/>
                <a:gd name="connsiteY382" fmla="*/ 1141419 h 1682495"/>
                <a:gd name="connsiteX383" fmla="*/ 5501103 w 8882887"/>
                <a:gd name="connsiteY383" fmla="*/ 1115478 h 1682495"/>
                <a:gd name="connsiteX384" fmla="*/ 5513263 w 8882887"/>
                <a:gd name="connsiteY384" fmla="*/ 1115478 h 1682495"/>
                <a:gd name="connsiteX385" fmla="*/ 5513263 w 8882887"/>
                <a:gd name="connsiteY385" fmla="*/ 1096022 h 1682495"/>
                <a:gd name="connsiteX386" fmla="*/ 5598383 w 8882887"/>
                <a:gd name="connsiteY386" fmla="*/ 1096022 h 1682495"/>
                <a:gd name="connsiteX387" fmla="*/ 5598383 w 8882887"/>
                <a:gd name="connsiteY387" fmla="*/ 1050624 h 1682495"/>
                <a:gd name="connsiteX388" fmla="*/ 5625743 w 8882887"/>
                <a:gd name="connsiteY388" fmla="*/ 1050624 h 1682495"/>
                <a:gd name="connsiteX389" fmla="*/ 5625743 w 8882887"/>
                <a:gd name="connsiteY389" fmla="*/ 1040897 h 1682495"/>
                <a:gd name="connsiteX390" fmla="*/ 5643983 w 8882887"/>
                <a:gd name="connsiteY390" fmla="*/ 1040897 h 1682495"/>
                <a:gd name="connsiteX391" fmla="*/ 5643983 w 8882887"/>
                <a:gd name="connsiteY391" fmla="*/ 1050624 h 1682495"/>
                <a:gd name="connsiteX392" fmla="*/ 5668303 w 8882887"/>
                <a:gd name="connsiteY392" fmla="*/ 1050624 h 1682495"/>
                <a:gd name="connsiteX393" fmla="*/ 5668303 w 8882887"/>
                <a:gd name="connsiteY393" fmla="*/ 1125206 h 1682495"/>
                <a:gd name="connsiteX394" fmla="*/ 5716945 w 8882887"/>
                <a:gd name="connsiteY394" fmla="*/ 1125206 h 1682495"/>
                <a:gd name="connsiteX395" fmla="*/ 5716945 w 8882887"/>
                <a:gd name="connsiteY395" fmla="*/ 1086294 h 1682495"/>
                <a:gd name="connsiteX396" fmla="*/ 5774705 w 8882887"/>
                <a:gd name="connsiteY396" fmla="*/ 1086294 h 1682495"/>
                <a:gd name="connsiteX397" fmla="*/ 5774705 w 8882887"/>
                <a:gd name="connsiteY397" fmla="*/ 1040897 h 1682495"/>
                <a:gd name="connsiteX398" fmla="*/ 5847667 w 8882887"/>
                <a:gd name="connsiteY398" fmla="*/ 1040897 h 1682495"/>
                <a:gd name="connsiteX399" fmla="*/ 5847667 w 8882887"/>
                <a:gd name="connsiteY399" fmla="*/ 1207631 h 1682495"/>
                <a:gd name="connsiteX400" fmla="*/ 5847667 w 8882887"/>
                <a:gd name="connsiteY400" fmla="*/ 1228299 h 1682495"/>
                <a:gd name="connsiteX401" fmla="*/ 5946479 w 8882887"/>
                <a:gd name="connsiteY401" fmla="*/ 1228299 h 1682495"/>
                <a:gd name="connsiteX402" fmla="*/ 5946479 w 8882887"/>
                <a:gd name="connsiteY402" fmla="*/ 1386957 h 1682495"/>
                <a:gd name="connsiteX403" fmla="*/ 5946479 w 8882887"/>
                <a:gd name="connsiteY403" fmla="*/ 1421828 h 1682495"/>
                <a:gd name="connsiteX404" fmla="*/ 5968919 w 8882887"/>
                <a:gd name="connsiteY404" fmla="*/ 1421828 h 1682495"/>
                <a:gd name="connsiteX405" fmla="*/ 5968919 w 8882887"/>
                <a:gd name="connsiteY405" fmla="*/ 1420085 h 1682495"/>
                <a:gd name="connsiteX406" fmla="*/ 5968919 w 8882887"/>
                <a:gd name="connsiteY406" fmla="*/ 1407881 h 1682495"/>
                <a:gd name="connsiteX407" fmla="*/ 6035789 w 8882887"/>
                <a:gd name="connsiteY407" fmla="*/ 1407881 h 1682495"/>
                <a:gd name="connsiteX408" fmla="*/ 6035789 w 8882887"/>
                <a:gd name="connsiteY408" fmla="*/ 1439262 h 1682495"/>
                <a:gd name="connsiteX409" fmla="*/ 6039131 w 8882887"/>
                <a:gd name="connsiteY409" fmla="*/ 1441007 h 1682495"/>
                <a:gd name="connsiteX410" fmla="*/ 6062537 w 8882887"/>
                <a:gd name="connsiteY410" fmla="*/ 1453211 h 1682495"/>
                <a:gd name="connsiteX411" fmla="*/ 6062537 w 8882887"/>
                <a:gd name="connsiteY411" fmla="*/ 1498541 h 1682495"/>
                <a:gd name="connsiteX412" fmla="*/ 6064627 w 8882887"/>
                <a:gd name="connsiteY412" fmla="*/ 1499414 h 1682495"/>
                <a:gd name="connsiteX413" fmla="*/ 6079255 w 8882887"/>
                <a:gd name="connsiteY413" fmla="*/ 1505516 h 1682495"/>
                <a:gd name="connsiteX414" fmla="*/ 6079255 w 8882887"/>
                <a:gd name="connsiteY414" fmla="*/ 1503773 h 1682495"/>
                <a:gd name="connsiteX415" fmla="*/ 6079255 w 8882887"/>
                <a:gd name="connsiteY415" fmla="*/ 1491567 h 1682495"/>
                <a:gd name="connsiteX416" fmla="*/ 6080927 w 8882887"/>
                <a:gd name="connsiteY416" fmla="*/ 1491567 h 1682495"/>
                <a:gd name="connsiteX417" fmla="*/ 6092629 w 8882887"/>
                <a:gd name="connsiteY417" fmla="*/ 1491567 h 1682495"/>
                <a:gd name="connsiteX418" fmla="*/ 6092629 w 8882887"/>
                <a:gd name="connsiteY418" fmla="*/ 1490259 h 1682495"/>
                <a:gd name="connsiteX419" fmla="*/ 6092629 w 8882887"/>
                <a:gd name="connsiteY419" fmla="*/ 1481106 h 1682495"/>
                <a:gd name="connsiteX420" fmla="*/ 6090957 w 8882887"/>
                <a:gd name="connsiteY420" fmla="*/ 1481106 h 1682495"/>
                <a:gd name="connsiteX421" fmla="*/ 6079255 w 8882887"/>
                <a:gd name="connsiteY421" fmla="*/ 1481106 h 1682495"/>
                <a:gd name="connsiteX422" fmla="*/ 6079255 w 8882887"/>
                <a:gd name="connsiteY422" fmla="*/ 1479363 h 1682495"/>
                <a:gd name="connsiteX423" fmla="*/ 6079255 w 8882887"/>
                <a:gd name="connsiteY423" fmla="*/ 1467159 h 1682495"/>
                <a:gd name="connsiteX424" fmla="*/ 6080927 w 8882887"/>
                <a:gd name="connsiteY424" fmla="*/ 1467159 h 1682495"/>
                <a:gd name="connsiteX425" fmla="*/ 6092629 w 8882887"/>
                <a:gd name="connsiteY425" fmla="*/ 1467159 h 1682495"/>
                <a:gd name="connsiteX426" fmla="*/ 6092629 w 8882887"/>
                <a:gd name="connsiteY426" fmla="*/ 1465415 h 1682495"/>
                <a:gd name="connsiteX427" fmla="*/ 6092629 w 8882887"/>
                <a:gd name="connsiteY427" fmla="*/ 1453211 h 1682495"/>
                <a:gd name="connsiteX428" fmla="*/ 6090957 w 8882887"/>
                <a:gd name="connsiteY428" fmla="*/ 1453211 h 1682495"/>
                <a:gd name="connsiteX429" fmla="*/ 6079255 w 8882887"/>
                <a:gd name="connsiteY429" fmla="*/ 1453211 h 1682495"/>
                <a:gd name="connsiteX430" fmla="*/ 6079255 w 8882887"/>
                <a:gd name="connsiteY430" fmla="*/ 1451468 h 1682495"/>
                <a:gd name="connsiteX431" fmla="*/ 6079255 w 8882887"/>
                <a:gd name="connsiteY431" fmla="*/ 1439262 h 1682495"/>
                <a:gd name="connsiteX432" fmla="*/ 6080927 w 8882887"/>
                <a:gd name="connsiteY432" fmla="*/ 1439262 h 1682495"/>
                <a:gd name="connsiteX433" fmla="*/ 6092629 w 8882887"/>
                <a:gd name="connsiteY433" fmla="*/ 1439262 h 1682495"/>
                <a:gd name="connsiteX434" fmla="*/ 6092629 w 8882887"/>
                <a:gd name="connsiteY434" fmla="*/ 1437956 h 1682495"/>
                <a:gd name="connsiteX435" fmla="*/ 6092629 w 8882887"/>
                <a:gd name="connsiteY435" fmla="*/ 1428803 h 1682495"/>
                <a:gd name="connsiteX436" fmla="*/ 6090957 w 8882887"/>
                <a:gd name="connsiteY436" fmla="*/ 1428803 h 1682495"/>
                <a:gd name="connsiteX437" fmla="*/ 6079255 w 8882887"/>
                <a:gd name="connsiteY437" fmla="*/ 1428803 h 1682495"/>
                <a:gd name="connsiteX438" fmla="*/ 6079255 w 8882887"/>
                <a:gd name="connsiteY438" fmla="*/ 1427058 h 1682495"/>
                <a:gd name="connsiteX439" fmla="*/ 6079255 w 8882887"/>
                <a:gd name="connsiteY439" fmla="*/ 1414854 h 1682495"/>
                <a:gd name="connsiteX440" fmla="*/ 6080927 w 8882887"/>
                <a:gd name="connsiteY440" fmla="*/ 1414854 h 1682495"/>
                <a:gd name="connsiteX441" fmla="*/ 6092629 w 8882887"/>
                <a:gd name="connsiteY441" fmla="*/ 1414854 h 1682495"/>
                <a:gd name="connsiteX442" fmla="*/ 6092629 w 8882887"/>
                <a:gd name="connsiteY442" fmla="*/ 1413111 h 1682495"/>
                <a:gd name="connsiteX443" fmla="*/ 6092629 w 8882887"/>
                <a:gd name="connsiteY443" fmla="*/ 1400906 h 1682495"/>
                <a:gd name="connsiteX444" fmla="*/ 6090957 w 8882887"/>
                <a:gd name="connsiteY444" fmla="*/ 1400906 h 1682495"/>
                <a:gd name="connsiteX445" fmla="*/ 6079255 w 8882887"/>
                <a:gd name="connsiteY445" fmla="*/ 1400906 h 1682495"/>
                <a:gd name="connsiteX446" fmla="*/ 6079255 w 8882887"/>
                <a:gd name="connsiteY446" fmla="*/ 1399599 h 1682495"/>
                <a:gd name="connsiteX447" fmla="*/ 6079255 w 8882887"/>
                <a:gd name="connsiteY447" fmla="*/ 1390445 h 1682495"/>
                <a:gd name="connsiteX448" fmla="*/ 6080927 w 8882887"/>
                <a:gd name="connsiteY448" fmla="*/ 1390445 h 1682495"/>
                <a:gd name="connsiteX449" fmla="*/ 6092629 w 8882887"/>
                <a:gd name="connsiteY449" fmla="*/ 1390445 h 1682495"/>
                <a:gd name="connsiteX450" fmla="*/ 6092629 w 8882887"/>
                <a:gd name="connsiteY450" fmla="*/ 1388702 h 1682495"/>
                <a:gd name="connsiteX451" fmla="*/ 6092629 w 8882887"/>
                <a:gd name="connsiteY451" fmla="*/ 1376498 h 1682495"/>
                <a:gd name="connsiteX452" fmla="*/ 6090957 w 8882887"/>
                <a:gd name="connsiteY452" fmla="*/ 1376498 h 1682495"/>
                <a:gd name="connsiteX453" fmla="*/ 6079255 w 8882887"/>
                <a:gd name="connsiteY453" fmla="*/ 1376498 h 1682495"/>
                <a:gd name="connsiteX454" fmla="*/ 6079255 w 8882887"/>
                <a:gd name="connsiteY454" fmla="*/ 1374755 h 1682495"/>
                <a:gd name="connsiteX455" fmla="*/ 6079255 w 8882887"/>
                <a:gd name="connsiteY455" fmla="*/ 1362549 h 1682495"/>
                <a:gd name="connsiteX456" fmla="*/ 6080927 w 8882887"/>
                <a:gd name="connsiteY456" fmla="*/ 1362549 h 1682495"/>
                <a:gd name="connsiteX457" fmla="*/ 6092629 w 8882887"/>
                <a:gd name="connsiteY457" fmla="*/ 1362549 h 1682495"/>
                <a:gd name="connsiteX458" fmla="*/ 6092629 w 8882887"/>
                <a:gd name="connsiteY458" fmla="*/ 1360806 h 1682495"/>
                <a:gd name="connsiteX459" fmla="*/ 6092629 w 8882887"/>
                <a:gd name="connsiteY459" fmla="*/ 1348602 h 1682495"/>
                <a:gd name="connsiteX460" fmla="*/ 6090957 w 8882887"/>
                <a:gd name="connsiteY460" fmla="*/ 1348602 h 1682495"/>
                <a:gd name="connsiteX461" fmla="*/ 6079255 w 8882887"/>
                <a:gd name="connsiteY461" fmla="*/ 1348602 h 1682495"/>
                <a:gd name="connsiteX462" fmla="*/ 6079255 w 8882887"/>
                <a:gd name="connsiteY462" fmla="*/ 1347294 h 1682495"/>
                <a:gd name="connsiteX463" fmla="*/ 6079255 w 8882887"/>
                <a:gd name="connsiteY463" fmla="*/ 1338141 h 1682495"/>
                <a:gd name="connsiteX464" fmla="*/ 6080927 w 8882887"/>
                <a:gd name="connsiteY464" fmla="*/ 1338141 h 1682495"/>
                <a:gd name="connsiteX465" fmla="*/ 6092629 w 8882887"/>
                <a:gd name="connsiteY465" fmla="*/ 1338141 h 1682495"/>
                <a:gd name="connsiteX466" fmla="*/ 6092629 w 8882887"/>
                <a:gd name="connsiteY466" fmla="*/ 1336397 h 1682495"/>
                <a:gd name="connsiteX467" fmla="*/ 6092629 w 8882887"/>
                <a:gd name="connsiteY467" fmla="*/ 1324193 h 1682495"/>
                <a:gd name="connsiteX468" fmla="*/ 6090957 w 8882887"/>
                <a:gd name="connsiteY468" fmla="*/ 1324193 h 1682495"/>
                <a:gd name="connsiteX469" fmla="*/ 6079255 w 8882887"/>
                <a:gd name="connsiteY469" fmla="*/ 1324193 h 1682495"/>
                <a:gd name="connsiteX470" fmla="*/ 6079255 w 8882887"/>
                <a:gd name="connsiteY470" fmla="*/ 1322450 h 1682495"/>
                <a:gd name="connsiteX471" fmla="*/ 6079255 w 8882887"/>
                <a:gd name="connsiteY471" fmla="*/ 1310244 h 1682495"/>
                <a:gd name="connsiteX472" fmla="*/ 6080927 w 8882887"/>
                <a:gd name="connsiteY472" fmla="*/ 1310244 h 1682495"/>
                <a:gd name="connsiteX473" fmla="*/ 6092629 w 8882887"/>
                <a:gd name="connsiteY473" fmla="*/ 1310244 h 1682495"/>
                <a:gd name="connsiteX474" fmla="*/ 6092629 w 8882887"/>
                <a:gd name="connsiteY474" fmla="*/ 1308938 h 1682495"/>
                <a:gd name="connsiteX475" fmla="*/ 6092629 w 8882887"/>
                <a:gd name="connsiteY475" fmla="*/ 1299785 h 1682495"/>
                <a:gd name="connsiteX476" fmla="*/ 6090957 w 8882887"/>
                <a:gd name="connsiteY476" fmla="*/ 1299785 h 1682495"/>
                <a:gd name="connsiteX477" fmla="*/ 6079255 w 8882887"/>
                <a:gd name="connsiteY477" fmla="*/ 1299785 h 1682495"/>
                <a:gd name="connsiteX478" fmla="*/ 6079255 w 8882887"/>
                <a:gd name="connsiteY478" fmla="*/ 1298040 h 1682495"/>
                <a:gd name="connsiteX479" fmla="*/ 6079255 w 8882887"/>
                <a:gd name="connsiteY479" fmla="*/ 1285836 h 1682495"/>
                <a:gd name="connsiteX480" fmla="*/ 6080927 w 8882887"/>
                <a:gd name="connsiteY480" fmla="*/ 1285836 h 1682495"/>
                <a:gd name="connsiteX481" fmla="*/ 6092629 w 8882887"/>
                <a:gd name="connsiteY481" fmla="*/ 1285836 h 1682495"/>
                <a:gd name="connsiteX482" fmla="*/ 6092629 w 8882887"/>
                <a:gd name="connsiteY482" fmla="*/ 1284093 h 1682495"/>
                <a:gd name="connsiteX483" fmla="*/ 6092629 w 8882887"/>
                <a:gd name="connsiteY483" fmla="*/ 1271888 h 1682495"/>
                <a:gd name="connsiteX484" fmla="*/ 6090957 w 8882887"/>
                <a:gd name="connsiteY484" fmla="*/ 1271888 h 1682495"/>
                <a:gd name="connsiteX485" fmla="*/ 6079255 w 8882887"/>
                <a:gd name="connsiteY485" fmla="*/ 1271888 h 1682495"/>
                <a:gd name="connsiteX486" fmla="*/ 6079255 w 8882887"/>
                <a:gd name="connsiteY486" fmla="*/ 1270145 h 1682495"/>
                <a:gd name="connsiteX487" fmla="*/ 6079255 w 8882887"/>
                <a:gd name="connsiteY487" fmla="*/ 1257941 h 1682495"/>
                <a:gd name="connsiteX488" fmla="*/ 6080927 w 8882887"/>
                <a:gd name="connsiteY488" fmla="*/ 1257941 h 1682495"/>
                <a:gd name="connsiteX489" fmla="*/ 6092629 w 8882887"/>
                <a:gd name="connsiteY489" fmla="*/ 1257941 h 1682495"/>
                <a:gd name="connsiteX490" fmla="*/ 6092629 w 8882887"/>
                <a:gd name="connsiteY490" fmla="*/ 1256633 h 1682495"/>
                <a:gd name="connsiteX491" fmla="*/ 6092629 w 8882887"/>
                <a:gd name="connsiteY491" fmla="*/ 1247480 h 1682495"/>
                <a:gd name="connsiteX492" fmla="*/ 6090957 w 8882887"/>
                <a:gd name="connsiteY492" fmla="*/ 1247480 h 1682495"/>
                <a:gd name="connsiteX493" fmla="*/ 6079255 w 8882887"/>
                <a:gd name="connsiteY493" fmla="*/ 1247480 h 1682495"/>
                <a:gd name="connsiteX494" fmla="*/ 6079255 w 8882887"/>
                <a:gd name="connsiteY494" fmla="*/ 1245737 h 1682495"/>
                <a:gd name="connsiteX495" fmla="*/ 6079255 w 8882887"/>
                <a:gd name="connsiteY495" fmla="*/ 1233531 h 1682495"/>
                <a:gd name="connsiteX496" fmla="*/ 6080927 w 8882887"/>
                <a:gd name="connsiteY496" fmla="*/ 1233531 h 1682495"/>
                <a:gd name="connsiteX497" fmla="*/ 6092629 w 8882887"/>
                <a:gd name="connsiteY497" fmla="*/ 1233531 h 1682495"/>
                <a:gd name="connsiteX498" fmla="*/ 6092629 w 8882887"/>
                <a:gd name="connsiteY498" fmla="*/ 1231788 h 1682495"/>
                <a:gd name="connsiteX499" fmla="*/ 6092629 w 8882887"/>
                <a:gd name="connsiteY499" fmla="*/ 1219584 h 1682495"/>
                <a:gd name="connsiteX500" fmla="*/ 6090957 w 8882887"/>
                <a:gd name="connsiteY500" fmla="*/ 1219584 h 1682495"/>
                <a:gd name="connsiteX501" fmla="*/ 6079255 w 8882887"/>
                <a:gd name="connsiteY501" fmla="*/ 1219584 h 1682495"/>
                <a:gd name="connsiteX502" fmla="*/ 6079255 w 8882887"/>
                <a:gd name="connsiteY502" fmla="*/ 1217840 h 1682495"/>
                <a:gd name="connsiteX503" fmla="*/ 6079255 w 8882887"/>
                <a:gd name="connsiteY503" fmla="*/ 1205636 h 1682495"/>
                <a:gd name="connsiteX504" fmla="*/ 6080927 w 8882887"/>
                <a:gd name="connsiteY504" fmla="*/ 1205636 h 1682495"/>
                <a:gd name="connsiteX505" fmla="*/ 6092629 w 8882887"/>
                <a:gd name="connsiteY505" fmla="*/ 1205636 h 1682495"/>
                <a:gd name="connsiteX506" fmla="*/ 6092629 w 8882887"/>
                <a:gd name="connsiteY506" fmla="*/ 1204328 h 1682495"/>
                <a:gd name="connsiteX507" fmla="*/ 6092629 w 8882887"/>
                <a:gd name="connsiteY507" fmla="*/ 1195175 h 1682495"/>
                <a:gd name="connsiteX508" fmla="*/ 6090957 w 8882887"/>
                <a:gd name="connsiteY508" fmla="*/ 1195175 h 1682495"/>
                <a:gd name="connsiteX509" fmla="*/ 6079255 w 8882887"/>
                <a:gd name="connsiteY509" fmla="*/ 1195175 h 1682495"/>
                <a:gd name="connsiteX510" fmla="*/ 6079255 w 8882887"/>
                <a:gd name="connsiteY510" fmla="*/ 1193432 h 1682495"/>
                <a:gd name="connsiteX511" fmla="*/ 6079255 w 8882887"/>
                <a:gd name="connsiteY511" fmla="*/ 1181226 h 1682495"/>
                <a:gd name="connsiteX512" fmla="*/ 6080927 w 8882887"/>
                <a:gd name="connsiteY512" fmla="*/ 1181226 h 1682495"/>
                <a:gd name="connsiteX513" fmla="*/ 6092629 w 8882887"/>
                <a:gd name="connsiteY513" fmla="*/ 1181226 h 1682495"/>
                <a:gd name="connsiteX514" fmla="*/ 6090957 w 8882887"/>
                <a:gd name="connsiteY514" fmla="*/ 1178612 h 1682495"/>
                <a:gd name="connsiteX515" fmla="*/ 6079255 w 8882887"/>
                <a:gd name="connsiteY515" fmla="*/ 1160306 h 1682495"/>
                <a:gd name="connsiteX516" fmla="*/ 6079255 w 8882887"/>
                <a:gd name="connsiteY516" fmla="*/ 1104513 h 1682495"/>
                <a:gd name="connsiteX517" fmla="*/ 6303271 w 8882887"/>
                <a:gd name="connsiteY517" fmla="*/ 1104513 h 1682495"/>
                <a:gd name="connsiteX518" fmla="*/ 6323331 w 8882887"/>
                <a:gd name="connsiteY518" fmla="*/ 1135896 h 1682495"/>
                <a:gd name="connsiteX519" fmla="*/ 6323331 w 8882887"/>
                <a:gd name="connsiteY519" fmla="*/ 1205636 h 1682495"/>
                <a:gd name="connsiteX520" fmla="*/ 6321659 w 8882887"/>
                <a:gd name="connsiteY520" fmla="*/ 1205636 h 1682495"/>
                <a:gd name="connsiteX521" fmla="*/ 6309957 w 8882887"/>
                <a:gd name="connsiteY521" fmla="*/ 1205636 h 1682495"/>
                <a:gd name="connsiteX522" fmla="*/ 6309957 w 8882887"/>
                <a:gd name="connsiteY522" fmla="*/ 1207379 h 1682495"/>
                <a:gd name="connsiteX523" fmla="*/ 6309957 w 8882887"/>
                <a:gd name="connsiteY523" fmla="*/ 1219584 h 1682495"/>
                <a:gd name="connsiteX524" fmla="*/ 6311629 w 8882887"/>
                <a:gd name="connsiteY524" fmla="*/ 1219584 h 1682495"/>
                <a:gd name="connsiteX525" fmla="*/ 6323331 w 8882887"/>
                <a:gd name="connsiteY525" fmla="*/ 1219584 h 1682495"/>
                <a:gd name="connsiteX526" fmla="*/ 6323331 w 8882887"/>
                <a:gd name="connsiteY526" fmla="*/ 1221327 h 1682495"/>
                <a:gd name="connsiteX527" fmla="*/ 6323331 w 8882887"/>
                <a:gd name="connsiteY527" fmla="*/ 1233531 h 1682495"/>
                <a:gd name="connsiteX528" fmla="*/ 6321659 w 8882887"/>
                <a:gd name="connsiteY528" fmla="*/ 1233531 h 1682495"/>
                <a:gd name="connsiteX529" fmla="*/ 6309957 w 8882887"/>
                <a:gd name="connsiteY529" fmla="*/ 1233531 h 1682495"/>
                <a:gd name="connsiteX530" fmla="*/ 6309957 w 8882887"/>
                <a:gd name="connsiteY530" fmla="*/ 1235274 h 1682495"/>
                <a:gd name="connsiteX531" fmla="*/ 6309957 w 8882887"/>
                <a:gd name="connsiteY531" fmla="*/ 1247480 h 1682495"/>
                <a:gd name="connsiteX532" fmla="*/ 6311629 w 8882887"/>
                <a:gd name="connsiteY532" fmla="*/ 1247480 h 1682495"/>
                <a:gd name="connsiteX533" fmla="*/ 6323331 w 8882887"/>
                <a:gd name="connsiteY533" fmla="*/ 1247480 h 1682495"/>
                <a:gd name="connsiteX534" fmla="*/ 6323331 w 8882887"/>
                <a:gd name="connsiteY534" fmla="*/ 1248788 h 1682495"/>
                <a:gd name="connsiteX535" fmla="*/ 6323331 w 8882887"/>
                <a:gd name="connsiteY535" fmla="*/ 1257941 h 1682495"/>
                <a:gd name="connsiteX536" fmla="*/ 6321659 w 8882887"/>
                <a:gd name="connsiteY536" fmla="*/ 1257941 h 1682495"/>
                <a:gd name="connsiteX537" fmla="*/ 6309957 w 8882887"/>
                <a:gd name="connsiteY537" fmla="*/ 1257941 h 1682495"/>
                <a:gd name="connsiteX538" fmla="*/ 6309957 w 8882887"/>
                <a:gd name="connsiteY538" fmla="*/ 1259684 h 1682495"/>
                <a:gd name="connsiteX539" fmla="*/ 6309957 w 8882887"/>
                <a:gd name="connsiteY539" fmla="*/ 1271888 h 1682495"/>
                <a:gd name="connsiteX540" fmla="*/ 6311629 w 8882887"/>
                <a:gd name="connsiteY540" fmla="*/ 1271888 h 1682495"/>
                <a:gd name="connsiteX541" fmla="*/ 6323331 w 8882887"/>
                <a:gd name="connsiteY541" fmla="*/ 1271888 h 1682495"/>
                <a:gd name="connsiteX542" fmla="*/ 6323331 w 8882887"/>
                <a:gd name="connsiteY542" fmla="*/ 1273632 h 1682495"/>
                <a:gd name="connsiteX543" fmla="*/ 6323331 w 8882887"/>
                <a:gd name="connsiteY543" fmla="*/ 1285836 h 1682495"/>
                <a:gd name="connsiteX544" fmla="*/ 6321659 w 8882887"/>
                <a:gd name="connsiteY544" fmla="*/ 1285836 h 1682495"/>
                <a:gd name="connsiteX545" fmla="*/ 6309957 w 8882887"/>
                <a:gd name="connsiteY545" fmla="*/ 1285836 h 1682495"/>
                <a:gd name="connsiteX546" fmla="*/ 6309957 w 8882887"/>
                <a:gd name="connsiteY546" fmla="*/ 1287579 h 1682495"/>
                <a:gd name="connsiteX547" fmla="*/ 6309957 w 8882887"/>
                <a:gd name="connsiteY547" fmla="*/ 1299785 h 1682495"/>
                <a:gd name="connsiteX548" fmla="*/ 6311629 w 8882887"/>
                <a:gd name="connsiteY548" fmla="*/ 1299785 h 1682495"/>
                <a:gd name="connsiteX549" fmla="*/ 6323331 w 8882887"/>
                <a:gd name="connsiteY549" fmla="*/ 1299785 h 1682495"/>
                <a:gd name="connsiteX550" fmla="*/ 6323331 w 8882887"/>
                <a:gd name="connsiteY550" fmla="*/ 1301091 h 1682495"/>
                <a:gd name="connsiteX551" fmla="*/ 6323331 w 8882887"/>
                <a:gd name="connsiteY551" fmla="*/ 1310244 h 1682495"/>
                <a:gd name="connsiteX552" fmla="*/ 6321659 w 8882887"/>
                <a:gd name="connsiteY552" fmla="*/ 1310244 h 1682495"/>
                <a:gd name="connsiteX553" fmla="*/ 6309957 w 8882887"/>
                <a:gd name="connsiteY553" fmla="*/ 1310244 h 1682495"/>
                <a:gd name="connsiteX554" fmla="*/ 6309957 w 8882887"/>
                <a:gd name="connsiteY554" fmla="*/ 1311989 h 1682495"/>
                <a:gd name="connsiteX555" fmla="*/ 6309957 w 8882887"/>
                <a:gd name="connsiteY555" fmla="*/ 1324193 h 1682495"/>
                <a:gd name="connsiteX556" fmla="*/ 6311629 w 8882887"/>
                <a:gd name="connsiteY556" fmla="*/ 1324193 h 1682495"/>
                <a:gd name="connsiteX557" fmla="*/ 6323331 w 8882887"/>
                <a:gd name="connsiteY557" fmla="*/ 1324193 h 1682495"/>
                <a:gd name="connsiteX558" fmla="*/ 6323331 w 8882887"/>
                <a:gd name="connsiteY558" fmla="*/ 1325936 h 1682495"/>
                <a:gd name="connsiteX559" fmla="*/ 6323331 w 8882887"/>
                <a:gd name="connsiteY559" fmla="*/ 1338141 h 1682495"/>
                <a:gd name="connsiteX560" fmla="*/ 6321659 w 8882887"/>
                <a:gd name="connsiteY560" fmla="*/ 1338141 h 1682495"/>
                <a:gd name="connsiteX561" fmla="*/ 6309957 w 8882887"/>
                <a:gd name="connsiteY561" fmla="*/ 1338141 h 1682495"/>
                <a:gd name="connsiteX562" fmla="*/ 6309957 w 8882887"/>
                <a:gd name="connsiteY562" fmla="*/ 1339448 h 1682495"/>
                <a:gd name="connsiteX563" fmla="*/ 6309957 w 8882887"/>
                <a:gd name="connsiteY563" fmla="*/ 1348602 h 1682495"/>
                <a:gd name="connsiteX564" fmla="*/ 6311629 w 8882887"/>
                <a:gd name="connsiteY564" fmla="*/ 1348602 h 1682495"/>
                <a:gd name="connsiteX565" fmla="*/ 6323331 w 8882887"/>
                <a:gd name="connsiteY565" fmla="*/ 1348602 h 1682495"/>
                <a:gd name="connsiteX566" fmla="*/ 6323331 w 8882887"/>
                <a:gd name="connsiteY566" fmla="*/ 1350345 h 1682495"/>
                <a:gd name="connsiteX567" fmla="*/ 6323331 w 8882887"/>
                <a:gd name="connsiteY567" fmla="*/ 1362549 h 1682495"/>
                <a:gd name="connsiteX568" fmla="*/ 6321659 w 8882887"/>
                <a:gd name="connsiteY568" fmla="*/ 1362549 h 1682495"/>
                <a:gd name="connsiteX569" fmla="*/ 6309957 w 8882887"/>
                <a:gd name="connsiteY569" fmla="*/ 1362549 h 1682495"/>
                <a:gd name="connsiteX570" fmla="*/ 6309957 w 8882887"/>
                <a:gd name="connsiteY570" fmla="*/ 1364292 h 1682495"/>
                <a:gd name="connsiteX571" fmla="*/ 6309957 w 8882887"/>
                <a:gd name="connsiteY571" fmla="*/ 1376498 h 1682495"/>
                <a:gd name="connsiteX572" fmla="*/ 6311629 w 8882887"/>
                <a:gd name="connsiteY572" fmla="*/ 1376498 h 1682495"/>
                <a:gd name="connsiteX573" fmla="*/ 6323331 w 8882887"/>
                <a:gd name="connsiteY573" fmla="*/ 1376498 h 1682495"/>
                <a:gd name="connsiteX574" fmla="*/ 6323331 w 8882887"/>
                <a:gd name="connsiteY574" fmla="*/ 1378241 h 1682495"/>
                <a:gd name="connsiteX575" fmla="*/ 6323331 w 8882887"/>
                <a:gd name="connsiteY575" fmla="*/ 1390445 h 1682495"/>
                <a:gd name="connsiteX576" fmla="*/ 6321659 w 8882887"/>
                <a:gd name="connsiteY576" fmla="*/ 1390445 h 1682495"/>
                <a:gd name="connsiteX577" fmla="*/ 6309957 w 8882887"/>
                <a:gd name="connsiteY577" fmla="*/ 1390445 h 1682495"/>
                <a:gd name="connsiteX578" fmla="*/ 6309957 w 8882887"/>
                <a:gd name="connsiteY578" fmla="*/ 1391753 h 1682495"/>
                <a:gd name="connsiteX579" fmla="*/ 6309957 w 8882887"/>
                <a:gd name="connsiteY579" fmla="*/ 1400906 h 1682495"/>
                <a:gd name="connsiteX580" fmla="*/ 6311629 w 8882887"/>
                <a:gd name="connsiteY580" fmla="*/ 1400906 h 1682495"/>
                <a:gd name="connsiteX581" fmla="*/ 6323331 w 8882887"/>
                <a:gd name="connsiteY581" fmla="*/ 1400906 h 1682495"/>
                <a:gd name="connsiteX582" fmla="*/ 6323331 w 8882887"/>
                <a:gd name="connsiteY582" fmla="*/ 1402650 h 1682495"/>
                <a:gd name="connsiteX583" fmla="*/ 6323331 w 8882887"/>
                <a:gd name="connsiteY583" fmla="*/ 1414854 h 1682495"/>
                <a:gd name="connsiteX584" fmla="*/ 6321659 w 8882887"/>
                <a:gd name="connsiteY584" fmla="*/ 1414854 h 1682495"/>
                <a:gd name="connsiteX585" fmla="*/ 6309957 w 8882887"/>
                <a:gd name="connsiteY585" fmla="*/ 1414854 h 1682495"/>
                <a:gd name="connsiteX586" fmla="*/ 6309957 w 8882887"/>
                <a:gd name="connsiteY586" fmla="*/ 1416597 h 1682495"/>
                <a:gd name="connsiteX587" fmla="*/ 6309957 w 8882887"/>
                <a:gd name="connsiteY587" fmla="*/ 1428803 h 1682495"/>
                <a:gd name="connsiteX588" fmla="*/ 6311629 w 8882887"/>
                <a:gd name="connsiteY588" fmla="*/ 1428803 h 1682495"/>
                <a:gd name="connsiteX589" fmla="*/ 6323331 w 8882887"/>
                <a:gd name="connsiteY589" fmla="*/ 1428803 h 1682495"/>
                <a:gd name="connsiteX590" fmla="*/ 6323331 w 8882887"/>
                <a:gd name="connsiteY590" fmla="*/ 1430109 h 1682495"/>
                <a:gd name="connsiteX591" fmla="*/ 6323331 w 8882887"/>
                <a:gd name="connsiteY591" fmla="*/ 1439262 h 1682495"/>
                <a:gd name="connsiteX592" fmla="*/ 6321659 w 8882887"/>
                <a:gd name="connsiteY592" fmla="*/ 1439262 h 1682495"/>
                <a:gd name="connsiteX593" fmla="*/ 6309957 w 8882887"/>
                <a:gd name="connsiteY593" fmla="*/ 1439262 h 1682495"/>
                <a:gd name="connsiteX594" fmla="*/ 6309957 w 8882887"/>
                <a:gd name="connsiteY594" fmla="*/ 1441007 h 1682495"/>
                <a:gd name="connsiteX595" fmla="*/ 6309957 w 8882887"/>
                <a:gd name="connsiteY595" fmla="*/ 1453211 h 1682495"/>
                <a:gd name="connsiteX596" fmla="*/ 6311629 w 8882887"/>
                <a:gd name="connsiteY596" fmla="*/ 1453211 h 1682495"/>
                <a:gd name="connsiteX597" fmla="*/ 6323331 w 8882887"/>
                <a:gd name="connsiteY597" fmla="*/ 1453211 h 1682495"/>
                <a:gd name="connsiteX598" fmla="*/ 6323331 w 8882887"/>
                <a:gd name="connsiteY598" fmla="*/ 1454954 h 1682495"/>
                <a:gd name="connsiteX599" fmla="*/ 6323331 w 8882887"/>
                <a:gd name="connsiteY599" fmla="*/ 1467159 h 1682495"/>
                <a:gd name="connsiteX600" fmla="*/ 6321659 w 8882887"/>
                <a:gd name="connsiteY600" fmla="*/ 1467159 h 1682495"/>
                <a:gd name="connsiteX601" fmla="*/ 6309957 w 8882887"/>
                <a:gd name="connsiteY601" fmla="*/ 1467159 h 1682495"/>
                <a:gd name="connsiteX602" fmla="*/ 6309957 w 8882887"/>
                <a:gd name="connsiteY602" fmla="*/ 1468902 h 1682495"/>
                <a:gd name="connsiteX603" fmla="*/ 6309957 w 8882887"/>
                <a:gd name="connsiteY603" fmla="*/ 1481106 h 1682495"/>
                <a:gd name="connsiteX604" fmla="*/ 6311629 w 8882887"/>
                <a:gd name="connsiteY604" fmla="*/ 1481106 h 1682495"/>
                <a:gd name="connsiteX605" fmla="*/ 6323331 w 8882887"/>
                <a:gd name="connsiteY605" fmla="*/ 1481106 h 1682495"/>
                <a:gd name="connsiteX606" fmla="*/ 6323331 w 8882887"/>
                <a:gd name="connsiteY606" fmla="*/ 1482414 h 1682495"/>
                <a:gd name="connsiteX607" fmla="*/ 6323331 w 8882887"/>
                <a:gd name="connsiteY607" fmla="*/ 1491567 h 1682495"/>
                <a:gd name="connsiteX608" fmla="*/ 6321659 w 8882887"/>
                <a:gd name="connsiteY608" fmla="*/ 1491567 h 1682495"/>
                <a:gd name="connsiteX609" fmla="*/ 6309957 w 8882887"/>
                <a:gd name="connsiteY609" fmla="*/ 1491567 h 1682495"/>
                <a:gd name="connsiteX610" fmla="*/ 6309957 w 8882887"/>
                <a:gd name="connsiteY610" fmla="*/ 1493310 h 1682495"/>
                <a:gd name="connsiteX611" fmla="*/ 6309957 w 8882887"/>
                <a:gd name="connsiteY611" fmla="*/ 1505516 h 1682495"/>
                <a:gd name="connsiteX612" fmla="*/ 6346735 w 8882887"/>
                <a:gd name="connsiteY612" fmla="*/ 1536899 h 1682495"/>
                <a:gd name="connsiteX613" fmla="*/ 6345065 w 8882887"/>
                <a:gd name="connsiteY613" fmla="*/ 1543872 h 1682495"/>
                <a:gd name="connsiteX614" fmla="*/ 6333361 w 8882887"/>
                <a:gd name="connsiteY614" fmla="*/ 1543872 h 1682495"/>
                <a:gd name="connsiteX615" fmla="*/ 6333361 w 8882887"/>
                <a:gd name="connsiteY615" fmla="*/ 1582229 h 1682495"/>
                <a:gd name="connsiteX616" fmla="*/ 6335035 w 8882887"/>
                <a:gd name="connsiteY616" fmla="*/ 1582229 h 1682495"/>
                <a:gd name="connsiteX617" fmla="*/ 6346735 w 8882887"/>
                <a:gd name="connsiteY617" fmla="*/ 1582229 h 1682495"/>
                <a:gd name="connsiteX618" fmla="*/ 6346735 w 8882887"/>
                <a:gd name="connsiteY618" fmla="*/ 1580049 h 1682495"/>
                <a:gd name="connsiteX619" fmla="*/ 6346735 w 8882887"/>
                <a:gd name="connsiteY619" fmla="*/ 1564794 h 1682495"/>
                <a:gd name="connsiteX620" fmla="*/ 6348407 w 8882887"/>
                <a:gd name="connsiteY620" fmla="*/ 1563923 h 1682495"/>
                <a:gd name="connsiteX621" fmla="*/ 6360109 w 8882887"/>
                <a:gd name="connsiteY621" fmla="*/ 1557821 h 1682495"/>
                <a:gd name="connsiteX622" fmla="*/ 6363035 w 8882887"/>
                <a:gd name="connsiteY622" fmla="*/ 1557821 h 1682495"/>
                <a:gd name="connsiteX623" fmla="*/ 6383515 w 8882887"/>
                <a:gd name="connsiteY623" fmla="*/ 1557821 h 1682495"/>
                <a:gd name="connsiteX624" fmla="*/ 6383515 w 8882887"/>
                <a:gd name="connsiteY624" fmla="*/ 1559564 h 1682495"/>
                <a:gd name="connsiteX625" fmla="*/ 6383515 w 8882887"/>
                <a:gd name="connsiteY625" fmla="*/ 1571768 h 1682495"/>
                <a:gd name="connsiteX626" fmla="*/ 6386023 w 8882887"/>
                <a:gd name="connsiteY626" fmla="*/ 1571768 h 1682495"/>
                <a:gd name="connsiteX627" fmla="*/ 6403577 w 8882887"/>
                <a:gd name="connsiteY627" fmla="*/ 1571768 h 1682495"/>
                <a:gd name="connsiteX628" fmla="*/ 6405247 w 8882887"/>
                <a:gd name="connsiteY628" fmla="*/ 1578741 h 1682495"/>
                <a:gd name="connsiteX629" fmla="*/ 6416951 w 8882887"/>
                <a:gd name="connsiteY629" fmla="*/ 1578741 h 1682495"/>
                <a:gd name="connsiteX630" fmla="*/ 6453729 w 8882887"/>
                <a:gd name="connsiteY630" fmla="*/ 1627559 h 1682495"/>
                <a:gd name="connsiteX631" fmla="*/ 6453729 w 8882887"/>
                <a:gd name="connsiteY631" fmla="*/ 1679864 h 1682495"/>
                <a:gd name="connsiteX632" fmla="*/ 6455399 w 8882887"/>
                <a:gd name="connsiteY632" fmla="*/ 1679864 h 1682495"/>
                <a:gd name="connsiteX633" fmla="*/ 6467103 w 8882887"/>
                <a:gd name="connsiteY633" fmla="*/ 1679864 h 1682495"/>
                <a:gd name="connsiteX634" fmla="*/ 6467103 w 8882887"/>
                <a:gd name="connsiteY634" fmla="*/ 1676813 h 1682495"/>
                <a:gd name="connsiteX635" fmla="*/ 6467103 w 8882887"/>
                <a:gd name="connsiteY635" fmla="*/ 1655456 h 1682495"/>
                <a:gd name="connsiteX636" fmla="*/ 6468357 w 8882887"/>
                <a:gd name="connsiteY636" fmla="*/ 1655456 h 1682495"/>
                <a:gd name="connsiteX637" fmla="*/ 6477133 w 8882887"/>
                <a:gd name="connsiteY637" fmla="*/ 1655456 h 1682495"/>
                <a:gd name="connsiteX638" fmla="*/ 6477133 w 8882887"/>
                <a:gd name="connsiteY638" fmla="*/ 1657199 h 1682495"/>
                <a:gd name="connsiteX639" fmla="*/ 6477133 w 8882887"/>
                <a:gd name="connsiteY639" fmla="*/ 1669403 h 1682495"/>
                <a:gd name="connsiteX640" fmla="*/ 6490507 w 8882887"/>
                <a:gd name="connsiteY640" fmla="*/ 1596177 h 1682495"/>
                <a:gd name="connsiteX641" fmla="*/ 6547347 w 8882887"/>
                <a:gd name="connsiteY641" fmla="*/ 1596177 h 1682495"/>
                <a:gd name="connsiteX642" fmla="*/ 6547347 w 8882887"/>
                <a:gd name="connsiteY642" fmla="*/ 1484594 h 1682495"/>
                <a:gd name="connsiteX643" fmla="*/ 6600843 w 8882887"/>
                <a:gd name="connsiteY643" fmla="*/ 1484594 h 1682495"/>
                <a:gd name="connsiteX644" fmla="*/ 6600843 w 8882887"/>
                <a:gd name="connsiteY644" fmla="*/ 1483286 h 1682495"/>
                <a:gd name="connsiteX645" fmla="*/ 6600843 w 8882887"/>
                <a:gd name="connsiteY645" fmla="*/ 1474133 h 1682495"/>
                <a:gd name="connsiteX646" fmla="*/ 6634279 w 8882887"/>
                <a:gd name="connsiteY646" fmla="*/ 1474133 h 1682495"/>
                <a:gd name="connsiteX647" fmla="*/ 6634279 w 8882887"/>
                <a:gd name="connsiteY647" fmla="*/ 1414854 h 1682495"/>
                <a:gd name="connsiteX648" fmla="*/ 6627591 w 8882887"/>
                <a:gd name="connsiteY648" fmla="*/ 1412238 h 1682495"/>
                <a:gd name="connsiteX649" fmla="*/ 6627591 w 8882887"/>
                <a:gd name="connsiteY649" fmla="*/ 1393932 h 1682495"/>
                <a:gd name="connsiteX650" fmla="*/ 6634279 w 8882887"/>
                <a:gd name="connsiteY650" fmla="*/ 1397420 h 1682495"/>
                <a:gd name="connsiteX651" fmla="*/ 6640967 w 8882887"/>
                <a:gd name="connsiteY651" fmla="*/ 1362549 h 1682495"/>
                <a:gd name="connsiteX652" fmla="*/ 6647653 w 8882887"/>
                <a:gd name="connsiteY652" fmla="*/ 1397420 h 1682495"/>
                <a:gd name="connsiteX653" fmla="*/ 6651415 w 8882887"/>
                <a:gd name="connsiteY653" fmla="*/ 1392624 h 1682495"/>
                <a:gd name="connsiteX654" fmla="*/ 6654341 w 8882887"/>
                <a:gd name="connsiteY654" fmla="*/ 1383471 h 1682495"/>
                <a:gd name="connsiteX655" fmla="*/ 6655175 w 8882887"/>
                <a:gd name="connsiteY655" fmla="*/ 1381728 h 1682495"/>
                <a:gd name="connsiteX656" fmla="*/ 6661027 w 8882887"/>
                <a:gd name="connsiteY656" fmla="*/ 1369523 h 1682495"/>
                <a:gd name="connsiteX657" fmla="*/ 6661863 w 8882887"/>
                <a:gd name="connsiteY657" fmla="*/ 1367780 h 1682495"/>
                <a:gd name="connsiteX658" fmla="*/ 6667715 w 8882887"/>
                <a:gd name="connsiteY658" fmla="*/ 1355576 h 1682495"/>
                <a:gd name="connsiteX659" fmla="*/ 6669803 w 8882887"/>
                <a:gd name="connsiteY659" fmla="*/ 1354268 h 1682495"/>
                <a:gd name="connsiteX660" fmla="*/ 6684431 w 8882887"/>
                <a:gd name="connsiteY660" fmla="*/ 1345115 h 1682495"/>
                <a:gd name="connsiteX661" fmla="*/ 6686939 w 8882887"/>
                <a:gd name="connsiteY661" fmla="*/ 1343372 h 1682495"/>
                <a:gd name="connsiteX662" fmla="*/ 6704493 w 8882887"/>
                <a:gd name="connsiteY662" fmla="*/ 1331166 h 1682495"/>
                <a:gd name="connsiteX663" fmla="*/ 6705747 w 8882887"/>
                <a:gd name="connsiteY663" fmla="*/ 1329423 h 1682495"/>
                <a:gd name="connsiteX664" fmla="*/ 6714523 w 8882887"/>
                <a:gd name="connsiteY664" fmla="*/ 1317219 h 1682495"/>
                <a:gd name="connsiteX665" fmla="*/ 6715359 w 8882887"/>
                <a:gd name="connsiteY665" fmla="*/ 1314168 h 1682495"/>
                <a:gd name="connsiteX666" fmla="*/ 6721211 w 8882887"/>
                <a:gd name="connsiteY666" fmla="*/ 1292810 h 1682495"/>
                <a:gd name="connsiteX667" fmla="*/ 6722047 w 8882887"/>
                <a:gd name="connsiteY667" fmla="*/ 1295861 h 1682495"/>
                <a:gd name="connsiteX668" fmla="*/ 6727897 w 8882887"/>
                <a:gd name="connsiteY668" fmla="*/ 1317219 h 1682495"/>
                <a:gd name="connsiteX669" fmla="*/ 6728733 w 8882887"/>
                <a:gd name="connsiteY669" fmla="*/ 1318526 h 1682495"/>
                <a:gd name="connsiteX670" fmla="*/ 6734585 w 8882887"/>
                <a:gd name="connsiteY670" fmla="*/ 1327680 h 1682495"/>
                <a:gd name="connsiteX671" fmla="*/ 6736675 w 8882887"/>
                <a:gd name="connsiteY671" fmla="*/ 1329423 h 1682495"/>
                <a:gd name="connsiteX672" fmla="*/ 6751303 w 8882887"/>
                <a:gd name="connsiteY672" fmla="*/ 1341627 h 1682495"/>
                <a:gd name="connsiteX673" fmla="*/ 6752975 w 8882887"/>
                <a:gd name="connsiteY673" fmla="*/ 1343372 h 1682495"/>
                <a:gd name="connsiteX674" fmla="*/ 6764675 w 8882887"/>
                <a:gd name="connsiteY674" fmla="*/ 1355576 h 1682495"/>
                <a:gd name="connsiteX675" fmla="*/ 6766349 w 8882887"/>
                <a:gd name="connsiteY675" fmla="*/ 1357319 h 1682495"/>
                <a:gd name="connsiteX676" fmla="*/ 6778051 w 8882887"/>
                <a:gd name="connsiteY676" fmla="*/ 1369523 h 1682495"/>
                <a:gd name="connsiteX677" fmla="*/ 6778469 w 8882887"/>
                <a:gd name="connsiteY677" fmla="*/ 1371267 h 1682495"/>
                <a:gd name="connsiteX678" fmla="*/ 6781393 w 8882887"/>
                <a:gd name="connsiteY678" fmla="*/ 1383471 h 1682495"/>
                <a:gd name="connsiteX679" fmla="*/ 6781811 w 8882887"/>
                <a:gd name="connsiteY679" fmla="*/ 1385214 h 1682495"/>
                <a:gd name="connsiteX680" fmla="*/ 6784737 w 8882887"/>
                <a:gd name="connsiteY680" fmla="*/ 1397420 h 1682495"/>
                <a:gd name="connsiteX681" fmla="*/ 6794767 w 8882887"/>
                <a:gd name="connsiteY681" fmla="*/ 1362549 h 1682495"/>
                <a:gd name="connsiteX682" fmla="*/ 6801455 w 8882887"/>
                <a:gd name="connsiteY682" fmla="*/ 1397420 h 1682495"/>
                <a:gd name="connsiteX683" fmla="*/ 6808141 w 8882887"/>
                <a:gd name="connsiteY683" fmla="*/ 1400034 h 1682495"/>
                <a:gd name="connsiteX684" fmla="*/ 6808141 w 8882887"/>
                <a:gd name="connsiteY684" fmla="*/ 1418342 h 1682495"/>
                <a:gd name="connsiteX685" fmla="*/ 6801455 w 8882887"/>
                <a:gd name="connsiteY685" fmla="*/ 1467159 h 1682495"/>
                <a:gd name="connsiteX686" fmla="*/ 6803127 w 8882887"/>
                <a:gd name="connsiteY686" fmla="*/ 1467159 h 1682495"/>
                <a:gd name="connsiteX687" fmla="*/ 6814829 w 8882887"/>
                <a:gd name="connsiteY687" fmla="*/ 1467159 h 1682495"/>
                <a:gd name="connsiteX688" fmla="*/ 6816083 w 8882887"/>
                <a:gd name="connsiteY688" fmla="*/ 1474133 h 1682495"/>
                <a:gd name="connsiteX689" fmla="*/ 6824859 w 8882887"/>
                <a:gd name="connsiteY689" fmla="*/ 1474133 h 1682495"/>
                <a:gd name="connsiteX690" fmla="*/ 6824859 w 8882887"/>
                <a:gd name="connsiteY690" fmla="*/ 1472390 h 1682495"/>
                <a:gd name="connsiteX691" fmla="*/ 6824859 w 8882887"/>
                <a:gd name="connsiteY691" fmla="*/ 1460184 h 1682495"/>
                <a:gd name="connsiteX692" fmla="*/ 6828203 w 8882887"/>
                <a:gd name="connsiteY692" fmla="*/ 1460184 h 1682495"/>
                <a:gd name="connsiteX693" fmla="*/ 6851607 w 8882887"/>
                <a:gd name="connsiteY693" fmla="*/ 1460184 h 1682495"/>
                <a:gd name="connsiteX694" fmla="*/ 6851607 w 8882887"/>
                <a:gd name="connsiteY694" fmla="*/ 1457133 h 1682495"/>
                <a:gd name="connsiteX695" fmla="*/ 6851607 w 8882887"/>
                <a:gd name="connsiteY695" fmla="*/ 1435776 h 1682495"/>
                <a:gd name="connsiteX696" fmla="*/ 6908447 w 8882887"/>
                <a:gd name="connsiteY696" fmla="*/ 1435776 h 1682495"/>
                <a:gd name="connsiteX697" fmla="*/ 6908447 w 8882887"/>
                <a:gd name="connsiteY697" fmla="*/ 1437956 h 1682495"/>
                <a:gd name="connsiteX698" fmla="*/ 6908447 w 8882887"/>
                <a:gd name="connsiteY698" fmla="*/ 1453211 h 1682495"/>
                <a:gd name="connsiteX699" fmla="*/ 6938539 w 8882887"/>
                <a:gd name="connsiteY699" fmla="*/ 1453211 h 1682495"/>
                <a:gd name="connsiteX700" fmla="*/ 6938539 w 8882887"/>
                <a:gd name="connsiteY700" fmla="*/ 1456698 h 1682495"/>
                <a:gd name="connsiteX701" fmla="*/ 6938539 w 8882887"/>
                <a:gd name="connsiteY701" fmla="*/ 1481106 h 1682495"/>
                <a:gd name="connsiteX702" fmla="*/ 6931853 w 8882887"/>
                <a:gd name="connsiteY702" fmla="*/ 1482414 h 1682495"/>
                <a:gd name="connsiteX703" fmla="*/ 6931853 w 8882887"/>
                <a:gd name="connsiteY703" fmla="*/ 1491567 h 1682495"/>
                <a:gd name="connsiteX704" fmla="*/ 6938539 w 8882887"/>
                <a:gd name="connsiteY704" fmla="*/ 1494183 h 1682495"/>
                <a:gd name="connsiteX705" fmla="*/ 6938539 w 8882887"/>
                <a:gd name="connsiteY705" fmla="*/ 1512489 h 1682495"/>
                <a:gd name="connsiteX706" fmla="*/ 6931853 w 8882887"/>
                <a:gd name="connsiteY706" fmla="*/ 1519463 h 1682495"/>
                <a:gd name="connsiteX707" fmla="*/ 6931853 w 8882887"/>
                <a:gd name="connsiteY707" fmla="*/ 1603151 h 1682495"/>
                <a:gd name="connsiteX708" fmla="*/ 6934777 w 8882887"/>
                <a:gd name="connsiteY708" fmla="*/ 1603151 h 1682495"/>
                <a:gd name="connsiteX709" fmla="*/ 6955257 w 8882887"/>
                <a:gd name="connsiteY709" fmla="*/ 1603151 h 1682495"/>
                <a:gd name="connsiteX710" fmla="*/ 6957763 w 8882887"/>
                <a:gd name="connsiteY710" fmla="*/ 1610124 h 1682495"/>
                <a:gd name="connsiteX711" fmla="*/ 6975319 w 8882887"/>
                <a:gd name="connsiteY711" fmla="*/ 1610124 h 1682495"/>
                <a:gd name="connsiteX712" fmla="*/ 6975319 w 8882887"/>
                <a:gd name="connsiteY712" fmla="*/ 1613175 h 1682495"/>
                <a:gd name="connsiteX713" fmla="*/ 6975319 w 8882887"/>
                <a:gd name="connsiteY713" fmla="*/ 1634534 h 1682495"/>
                <a:gd name="connsiteX714" fmla="*/ 6977827 w 8882887"/>
                <a:gd name="connsiteY714" fmla="*/ 1634534 h 1682495"/>
                <a:gd name="connsiteX715" fmla="*/ 6995379 w 8882887"/>
                <a:gd name="connsiteY715" fmla="*/ 1634534 h 1682495"/>
                <a:gd name="connsiteX716" fmla="*/ 6995379 w 8882887"/>
                <a:gd name="connsiteY716" fmla="*/ 1631483 h 1682495"/>
                <a:gd name="connsiteX717" fmla="*/ 6995379 w 8882887"/>
                <a:gd name="connsiteY717" fmla="*/ 1610124 h 1682495"/>
                <a:gd name="connsiteX718" fmla="*/ 6998303 w 8882887"/>
                <a:gd name="connsiteY718" fmla="*/ 1608381 h 1682495"/>
                <a:gd name="connsiteX719" fmla="*/ 7018783 w 8882887"/>
                <a:gd name="connsiteY719" fmla="*/ 1596177 h 1682495"/>
                <a:gd name="connsiteX720" fmla="*/ 7018783 w 8882887"/>
                <a:gd name="connsiteY720" fmla="*/ 1564794 h 1682495"/>
                <a:gd name="connsiteX721" fmla="*/ 7012097 w 8882887"/>
                <a:gd name="connsiteY721" fmla="*/ 1529924 h 1682495"/>
                <a:gd name="connsiteX722" fmla="*/ 7013767 w 8882887"/>
                <a:gd name="connsiteY722" fmla="*/ 1529924 h 1682495"/>
                <a:gd name="connsiteX723" fmla="*/ 7025471 w 8882887"/>
                <a:gd name="connsiteY723" fmla="*/ 1529924 h 1682495"/>
                <a:gd name="connsiteX724" fmla="*/ 7055563 w 8882887"/>
                <a:gd name="connsiteY724" fmla="*/ 1526438 h 1682495"/>
                <a:gd name="connsiteX725" fmla="*/ 7055563 w 8882887"/>
                <a:gd name="connsiteY725" fmla="*/ 1524693 h 1682495"/>
                <a:gd name="connsiteX726" fmla="*/ 7055563 w 8882887"/>
                <a:gd name="connsiteY726" fmla="*/ 1512489 h 1682495"/>
                <a:gd name="connsiteX727" fmla="*/ 7058071 w 8882887"/>
                <a:gd name="connsiteY727" fmla="*/ 1512489 h 1682495"/>
                <a:gd name="connsiteX728" fmla="*/ 7075623 w 8882887"/>
                <a:gd name="connsiteY728" fmla="*/ 1512489 h 1682495"/>
                <a:gd name="connsiteX729" fmla="*/ 7075623 w 8882887"/>
                <a:gd name="connsiteY729" fmla="*/ 1338141 h 1682495"/>
                <a:gd name="connsiteX730" fmla="*/ 7077295 w 8882887"/>
                <a:gd name="connsiteY730" fmla="*/ 1338141 h 1682495"/>
                <a:gd name="connsiteX731" fmla="*/ 7088997 w 8882887"/>
                <a:gd name="connsiteY731" fmla="*/ 1338141 h 1682495"/>
                <a:gd name="connsiteX732" fmla="*/ 7088997 w 8882887"/>
                <a:gd name="connsiteY732" fmla="*/ 1334654 h 1682495"/>
                <a:gd name="connsiteX733" fmla="*/ 7088997 w 8882887"/>
                <a:gd name="connsiteY733" fmla="*/ 1310244 h 1682495"/>
                <a:gd name="connsiteX734" fmla="*/ 7092341 w 8882887"/>
                <a:gd name="connsiteY734" fmla="*/ 1240505 h 1682495"/>
                <a:gd name="connsiteX735" fmla="*/ 7094013 w 8882887"/>
                <a:gd name="connsiteY735" fmla="*/ 1240505 h 1682495"/>
                <a:gd name="connsiteX736" fmla="*/ 7105715 w 8882887"/>
                <a:gd name="connsiteY736" fmla="*/ 1240505 h 1682495"/>
                <a:gd name="connsiteX737" fmla="*/ 7105715 w 8882887"/>
                <a:gd name="connsiteY737" fmla="*/ 1242249 h 1682495"/>
                <a:gd name="connsiteX738" fmla="*/ 7105715 w 8882887"/>
                <a:gd name="connsiteY738" fmla="*/ 1254453 h 1682495"/>
                <a:gd name="connsiteX739" fmla="*/ 7112401 w 8882887"/>
                <a:gd name="connsiteY739" fmla="*/ 1250966 h 1682495"/>
                <a:gd name="connsiteX740" fmla="*/ 7112401 w 8882887"/>
                <a:gd name="connsiteY740" fmla="*/ 1226558 h 1682495"/>
                <a:gd name="connsiteX741" fmla="*/ 7114491 w 8882887"/>
                <a:gd name="connsiteY741" fmla="*/ 1225686 h 1682495"/>
                <a:gd name="connsiteX742" fmla="*/ 7129119 w 8882887"/>
                <a:gd name="connsiteY742" fmla="*/ 1219584 h 1682495"/>
                <a:gd name="connsiteX743" fmla="*/ 7130791 w 8882887"/>
                <a:gd name="connsiteY743" fmla="*/ 1220456 h 1682495"/>
                <a:gd name="connsiteX744" fmla="*/ 7142493 w 8882887"/>
                <a:gd name="connsiteY744" fmla="*/ 1226558 h 1682495"/>
                <a:gd name="connsiteX745" fmla="*/ 7145001 w 8882887"/>
                <a:gd name="connsiteY745" fmla="*/ 1226558 h 1682495"/>
                <a:gd name="connsiteX746" fmla="*/ 7162555 w 8882887"/>
                <a:gd name="connsiteY746" fmla="*/ 1226558 h 1682495"/>
                <a:gd name="connsiteX747" fmla="*/ 7162555 w 8882887"/>
                <a:gd name="connsiteY747" fmla="*/ 1181226 h 1682495"/>
                <a:gd name="connsiteX748" fmla="*/ 7164227 w 8882887"/>
                <a:gd name="connsiteY748" fmla="*/ 1181226 h 1682495"/>
                <a:gd name="connsiteX749" fmla="*/ 7175927 w 8882887"/>
                <a:gd name="connsiteY749" fmla="*/ 1181226 h 1682495"/>
                <a:gd name="connsiteX750" fmla="*/ 7178017 w 8882887"/>
                <a:gd name="connsiteY750" fmla="*/ 1188201 h 1682495"/>
                <a:gd name="connsiteX751" fmla="*/ 7192647 w 8882887"/>
                <a:gd name="connsiteY751" fmla="*/ 1188201 h 1682495"/>
                <a:gd name="connsiteX752" fmla="*/ 7194319 w 8882887"/>
                <a:gd name="connsiteY752" fmla="*/ 1181226 h 1682495"/>
                <a:gd name="connsiteX753" fmla="*/ 7206021 w 8882887"/>
                <a:gd name="connsiteY753" fmla="*/ 1181226 h 1682495"/>
                <a:gd name="connsiteX754" fmla="*/ 7206021 w 8882887"/>
                <a:gd name="connsiteY754" fmla="*/ 1233531 h 1682495"/>
                <a:gd name="connsiteX755" fmla="*/ 7208111 w 8882887"/>
                <a:gd name="connsiteY755" fmla="*/ 1235274 h 1682495"/>
                <a:gd name="connsiteX756" fmla="*/ 7222739 w 8882887"/>
                <a:gd name="connsiteY756" fmla="*/ 1247480 h 1682495"/>
                <a:gd name="connsiteX757" fmla="*/ 7256173 w 8882887"/>
                <a:gd name="connsiteY757" fmla="*/ 1257941 h 1682495"/>
                <a:gd name="connsiteX758" fmla="*/ 7256173 w 8882887"/>
                <a:gd name="connsiteY758" fmla="*/ 1255761 h 1682495"/>
                <a:gd name="connsiteX759" fmla="*/ 7256173 w 8882887"/>
                <a:gd name="connsiteY759" fmla="*/ 1240505 h 1682495"/>
                <a:gd name="connsiteX760" fmla="*/ 7299639 w 8882887"/>
                <a:gd name="connsiteY760" fmla="*/ 1226558 h 1682495"/>
                <a:gd name="connsiteX761" fmla="*/ 7299639 w 8882887"/>
                <a:gd name="connsiteY761" fmla="*/ 1224815 h 1682495"/>
                <a:gd name="connsiteX762" fmla="*/ 7299639 w 8882887"/>
                <a:gd name="connsiteY762" fmla="*/ 1212609 h 1682495"/>
                <a:gd name="connsiteX763" fmla="*/ 7300893 w 8882887"/>
                <a:gd name="connsiteY763" fmla="*/ 1212609 h 1682495"/>
                <a:gd name="connsiteX764" fmla="*/ 7309669 w 8882887"/>
                <a:gd name="connsiteY764" fmla="*/ 1212609 h 1682495"/>
                <a:gd name="connsiteX765" fmla="*/ 7309669 w 8882887"/>
                <a:gd name="connsiteY765" fmla="*/ 1211303 h 1682495"/>
                <a:gd name="connsiteX766" fmla="*/ 7309669 w 8882887"/>
                <a:gd name="connsiteY766" fmla="*/ 1202148 h 1682495"/>
                <a:gd name="connsiteX767" fmla="*/ 7313013 w 8882887"/>
                <a:gd name="connsiteY767" fmla="*/ 1202148 h 1682495"/>
                <a:gd name="connsiteX768" fmla="*/ 7336417 w 8882887"/>
                <a:gd name="connsiteY768" fmla="*/ 1202148 h 1682495"/>
                <a:gd name="connsiteX769" fmla="*/ 7336417 w 8882887"/>
                <a:gd name="connsiteY769" fmla="*/ 1203456 h 1682495"/>
                <a:gd name="connsiteX770" fmla="*/ 7336417 w 8882887"/>
                <a:gd name="connsiteY770" fmla="*/ 1212609 h 1682495"/>
                <a:gd name="connsiteX771" fmla="*/ 7338925 w 8882887"/>
                <a:gd name="connsiteY771" fmla="*/ 1212609 h 1682495"/>
                <a:gd name="connsiteX772" fmla="*/ 7356479 w 8882887"/>
                <a:gd name="connsiteY772" fmla="*/ 1212609 h 1682495"/>
                <a:gd name="connsiteX773" fmla="*/ 7356479 w 8882887"/>
                <a:gd name="connsiteY773" fmla="*/ 1215225 h 1682495"/>
                <a:gd name="connsiteX774" fmla="*/ 7356479 w 8882887"/>
                <a:gd name="connsiteY774" fmla="*/ 1233531 h 1682495"/>
                <a:gd name="connsiteX775" fmla="*/ 7393257 w 8882887"/>
                <a:gd name="connsiteY775" fmla="*/ 1233531 h 1682495"/>
                <a:gd name="connsiteX776" fmla="*/ 7393257 w 8882887"/>
                <a:gd name="connsiteY776" fmla="*/ 1231788 h 1682495"/>
                <a:gd name="connsiteX777" fmla="*/ 7393257 w 8882887"/>
                <a:gd name="connsiteY777" fmla="*/ 1219584 h 1682495"/>
                <a:gd name="connsiteX778" fmla="*/ 7395347 w 8882887"/>
                <a:gd name="connsiteY778" fmla="*/ 1219584 h 1682495"/>
                <a:gd name="connsiteX779" fmla="*/ 7409975 w 8882887"/>
                <a:gd name="connsiteY779" fmla="*/ 1219584 h 1682495"/>
                <a:gd name="connsiteX780" fmla="*/ 7409975 w 8882887"/>
                <a:gd name="connsiteY780" fmla="*/ 1217840 h 1682495"/>
                <a:gd name="connsiteX781" fmla="*/ 7409975 w 8882887"/>
                <a:gd name="connsiteY781" fmla="*/ 1205636 h 1682495"/>
                <a:gd name="connsiteX782" fmla="*/ 7412483 w 8882887"/>
                <a:gd name="connsiteY782" fmla="*/ 1205636 h 1682495"/>
                <a:gd name="connsiteX783" fmla="*/ 7430035 w 8882887"/>
                <a:gd name="connsiteY783" fmla="*/ 1205636 h 1682495"/>
                <a:gd name="connsiteX784" fmla="*/ 7430035 w 8882887"/>
                <a:gd name="connsiteY784" fmla="*/ 1207379 h 1682495"/>
                <a:gd name="connsiteX785" fmla="*/ 7430035 w 8882887"/>
                <a:gd name="connsiteY785" fmla="*/ 1219584 h 1682495"/>
                <a:gd name="connsiteX786" fmla="*/ 7436723 w 8882887"/>
                <a:gd name="connsiteY786" fmla="*/ 1135896 h 1682495"/>
                <a:gd name="connsiteX787" fmla="*/ 7587181 w 8882887"/>
                <a:gd name="connsiteY787" fmla="*/ 1135896 h 1682495"/>
                <a:gd name="connsiteX788" fmla="*/ 7587181 w 8882887"/>
                <a:gd name="connsiteY788" fmla="*/ 1247480 h 1682495"/>
                <a:gd name="connsiteX789" fmla="*/ 7590525 w 8882887"/>
                <a:gd name="connsiteY789" fmla="*/ 1247480 h 1682495"/>
                <a:gd name="connsiteX790" fmla="*/ 7613929 w 8882887"/>
                <a:gd name="connsiteY790" fmla="*/ 1247480 h 1682495"/>
                <a:gd name="connsiteX791" fmla="*/ 7613929 w 8882887"/>
                <a:gd name="connsiteY791" fmla="*/ 1121948 h 1682495"/>
                <a:gd name="connsiteX792" fmla="*/ 7647365 w 8882887"/>
                <a:gd name="connsiteY792" fmla="*/ 1104513 h 1682495"/>
                <a:gd name="connsiteX793" fmla="*/ 7690831 w 8882887"/>
                <a:gd name="connsiteY793" fmla="*/ 1104513 h 1682495"/>
                <a:gd name="connsiteX794" fmla="*/ 7693757 w 8882887"/>
                <a:gd name="connsiteY794" fmla="*/ 1101899 h 1682495"/>
                <a:gd name="connsiteX795" fmla="*/ 7714235 w 8882887"/>
                <a:gd name="connsiteY795" fmla="*/ 1083591 h 1682495"/>
                <a:gd name="connsiteX796" fmla="*/ 7771075 w 8882887"/>
                <a:gd name="connsiteY796" fmla="*/ 1083591 h 1682495"/>
                <a:gd name="connsiteX797" fmla="*/ 7771075 w 8882887"/>
                <a:gd name="connsiteY797" fmla="*/ 1086207 h 1682495"/>
                <a:gd name="connsiteX798" fmla="*/ 7771075 w 8882887"/>
                <a:gd name="connsiteY798" fmla="*/ 1104513 h 1682495"/>
                <a:gd name="connsiteX799" fmla="*/ 7827915 w 8882887"/>
                <a:gd name="connsiteY799" fmla="*/ 1104513 h 1682495"/>
                <a:gd name="connsiteX800" fmla="*/ 7827915 w 8882887"/>
                <a:gd name="connsiteY800" fmla="*/ 1240505 h 1682495"/>
                <a:gd name="connsiteX801" fmla="*/ 7830005 w 8882887"/>
                <a:gd name="connsiteY801" fmla="*/ 1240505 h 1682495"/>
                <a:gd name="connsiteX802" fmla="*/ 7844633 w 8882887"/>
                <a:gd name="connsiteY802" fmla="*/ 1240505 h 1682495"/>
                <a:gd name="connsiteX803" fmla="*/ 7844633 w 8882887"/>
                <a:gd name="connsiteY803" fmla="*/ 1439262 h 1682495"/>
                <a:gd name="connsiteX804" fmla="*/ 7847975 w 8882887"/>
                <a:gd name="connsiteY804" fmla="*/ 1439262 h 1682495"/>
                <a:gd name="connsiteX805" fmla="*/ 7871381 w 8882887"/>
                <a:gd name="connsiteY805" fmla="*/ 1439262 h 1682495"/>
                <a:gd name="connsiteX806" fmla="*/ 7871381 w 8882887"/>
                <a:gd name="connsiteY806" fmla="*/ 1310244 h 1682495"/>
                <a:gd name="connsiteX807" fmla="*/ 7872635 w 8882887"/>
                <a:gd name="connsiteY807" fmla="*/ 1309373 h 1682495"/>
                <a:gd name="connsiteX808" fmla="*/ 7881411 w 8882887"/>
                <a:gd name="connsiteY808" fmla="*/ 1303271 h 1682495"/>
                <a:gd name="connsiteX809" fmla="*/ 7888099 w 8882887"/>
                <a:gd name="connsiteY809" fmla="*/ 1305014 h 1682495"/>
                <a:gd name="connsiteX810" fmla="*/ 7888099 w 8882887"/>
                <a:gd name="connsiteY810" fmla="*/ 1317219 h 1682495"/>
                <a:gd name="connsiteX811" fmla="*/ 7891441 w 8882887"/>
                <a:gd name="connsiteY811" fmla="*/ 1315475 h 1682495"/>
                <a:gd name="connsiteX812" fmla="*/ 7914847 w 8882887"/>
                <a:gd name="connsiteY812" fmla="*/ 1303271 h 1682495"/>
                <a:gd name="connsiteX813" fmla="*/ 7917773 w 8882887"/>
                <a:gd name="connsiteY813" fmla="*/ 1303271 h 1682495"/>
                <a:gd name="connsiteX814" fmla="*/ 7938251 w 8882887"/>
                <a:gd name="connsiteY814" fmla="*/ 1303271 h 1682495"/>
                <a:gd name="connsiteX815" fmla="*/ 7938251 w 8882887"/>
                <a:gd name="connsiteY815" fmla="*/ 1540385 h 1682495"/>
                <a:gd name="connsiteX816" fmla="*/ 7985061 w 8882887"/>
                <a:gd name="connsiteY816" fmla="*/ 1547360 h 1682495"/>
                <a:gd name="connsiteX817" fmla="*/ 7985061 w 8882887"/>
                <a:gd name="connsiteY817" fmla="*/ 1536899 h 1682495"/>
                <a:gd name="connsiteX818" fmla="*/ 8035213 w 8882887"/>
                <a:gd name="connsiteY818" fmla="*/ 1536899 h 1682495"/>
                <a:gd name="connsiteX819" fmla="*/ 8035213 w 8882887"/>
                <a:gd name="connsiteY819" fmla="*/ 1491567 h 1682495"/>
                <a:gd name="connsiteX820" fmla="*/ 8048587 w 8882887"/>
                <a:gd name="connsiteY820" fmla="*/ 1491567 h 1682495"/>
                <a:gd name="connsiteX821" fmla="*/ 8048587 w 8882887"/>
                <a:gd name="connsiteY821" fmla="*/ 1432289 h 1682495"/>
                <a:gd name="connsiteX822" fmla="*/ 8058619 w 8882887"/>
                <a:gd name="connsiteY822" fmla="*/ 1432289 h 1682495"/>
                <a:gd name="connsiteX823" fmla="*/ 8058619 w 8882887"/>
                <a:gd name="connsiteY823" fmla="*/ 1373010 h 1682495"/>
                <a:gd name="connsiteX824" fmla="*/ 8082023 w 8882887"/>
                <a:gd name="connsiteY824" fmla="*/ 1373010 h 1682495"/>
                <a:gd name="connsiteX825" fmla="*/ 8155579 w 8882887"/>
                <a:gd name="connsiteY825" fmla="*/ 1341627 h 1682495"/>
                <a:gd name="connsiteX826" fmla="*/ 8158923 w 8882887"/>
                <a:gd name="connsiteY826" fmla="*/ 1310244 h 1682495"/>
                <a:gd name="connsiteX827" fmla="*/ 8165611 w 8882887"/>
                <a:gd name="connsiteY827" fmla="*/ 1341627 h 1682495"/>
                <a:gd name="connsiteX828" fmla="*/ 8242511 w 8882887"/>
                <a:gd name="connsiteY828" fmla="*/ 1383471 h 1682495"/>
                <a:gd name="connsiteX829" fmla="*/ 8242511 w 8882887"/>
                <a:gd name="connsiteY829" fmla="*/ 1376498 h 1682495"/>
                <a:gd name="connsiteX830" fmla="*/ 8262573 w 8882887"/>
                <a:gd name="connsiteY830" fmla="*/ 1376498 h 1682495"/>
                <a:gd name="connsiteX831" fmla="*/ 8262573 w 8882887"/>
                <a:gd name="connsiteY831" fmla="*/ 1432289 h 1682495"/>
                <a:gd name="connsiteX832" fmla="*/ 8272603 w 8882887"/>
                <a:gd name="connsiteY832" fmla="*/ 1432289 h 1682495"/>
                <a:gd name="connsiteX833" fmla="*/ 8272603 w 8882887"/>
                <a:gd name="connsiteY833" fmla="*/ 1498541 h 1682495"/>
                <a:gd name="connsiteX834" fmla="*/ 8282635 w 8882887"/>
                <a:gd name="connsiteY834" fmla="*/ 1498541 h 1682495"/>
                <a:gd name="connsiteX835" fmla="*/ 8282635 w 8882887"/>
                <a:gd name="connsiteY835" fmla="*/ 1529924 h 1682495"/>
                <a:gd name="connsiteX836" fmla="*/ 8302695 w 8882887"/>
                <a:gd name="connsiteY836" fmla="*/ 1529924 h 1682495"/>
                <a:gd name="connsiteX837" fmla="*/ 8302695 w 8882887"/>
                <a:gd name="connsiteY837" fmla="*/ 1578741 h 1682495"/>
                <a:gd name="connsiteX838" fmla="*/ 8429747 w 8882887"/>
                <a:gd name="connsiteY838" fmla="*/ 1568280 h 1682495"/>
                <a:gd name="connsiteX839" fmla="*/ 8429747 w 8882887"/>
                <a:gd name="connsiteY839" fmla="*/ 1519463 h 1682495"/>
                <a:gd name="connsiteX840" fmla="*/ 8496619 w 8882887"/>
                <a:gd name="connsiteY840" fmla="*/ 1519463 h 1682495"/>
                <a:gd name="connsiteX841" fmla="*/ 8496619 w 8882887"/>
                <a:gd name="connsiteY841" fmla="*/ 1491567 h 1682495"/>
                <a:gd name="connsiteX842" fmla="*/ 8637047 w 8882887"/>
                <a:gd name="connsiteY842" fmla="*/ 1491567 h 1682495"/>
                <a:gd name="connsiteX843" fmla="*/ 8637047 w 8882887"/>
                <a:gd name="connsiteY843" fmla="*/ 1509002 h 1682495"/>
                <a:gd name="connsiteX844" fmla="*/ 8727321 w 8882887"/>
                <a:gd name="connsiteY844" fmla="*/ 1509002 h 1682495"/>
                <a:gd name="connsiteX845" fmla="*/ 8727321 w 8882887"/>
                <a:gd name="connsiteY845" fmla="*/ 1519463 h 1682495"/>
                <a:gd name="connsiteX846" fmla="*/ 8754069 w 8882887"/>
                <a:gd name="connsiteY846" fmla="*/ 1519463 h 1682495"/>
                <a:gd name="connsiteX847" fmla="*/ 8754069 w 8882887"/>
                <a:gd name="connsiteY847" fmla="*/ 1529924 h 1682495"/>
                <a:gd name="connsiteX848" fmla="*/ 8777473 w 8882887"/>
                <a:gd name="connsiteY848" fmla="*/ 1529924 h 1682495"/>
                <a:gd name="connsiteX849" fmla="*/ 8777473 w 8882887"/>
                <a:gd name="connsiteY849" fmla="*/ 1499913 h 1682495"/>
                <a:gd name="connsiteX850" fmla="*/ 8882887 w 8882887"/>
                <a:gd name="connsiteY850" fmla="*/ 1682495 h 1682495"/>
                <a:gd name="connsiteX851" fmla="*/ 0 w 8882887"/>
                <a:gd name="connsiteY851" fmla="*/ 1682495 h 1682495"/>
                <a:gd name="connsiteX852" fmla="*/ 63077 w 8882887"/>
                <a:gd name="connsiteY852" fmla="*/ 1573241 h 1682495"/>
                <a:gd name="connsiteX853" fmla="*/ 123345 w 8882887"/>
                <a:gd name="connsiteY853" fmla="*/ 1568279 h 1682495"/>
                <a:gd name="connsiteX854" fmla="*/ 123345 w 8882887"/>
                <a:gd name="connsiteY854" fmla="*/ 1519461 h 1682495"/>
                <a:gd name="connsiteX855" fmla="*/ 190215 w 8882887"/>
                <a:gd name="connsiteY855" fmla="*/ 1519461 h 1682495"/>
                <a:gd name="connsiteX856" fmla="*/ 190215 w 8882887"/>
                <a:gd name="connsiteY856" fmla="*/ 1491566 h 1682495"/>
                <a:gd name="connsiteX857" fmla="*/ 330643 w 8882887"/>
                <a:gd name="connsiteY857" fmla="*/ 1491566 h 1682495"/>
                <a:gd name="connsiteX858" fmla="*/ 330643 w 8882887"/>
                <a:gd name="connsiteY858" fmla="*/ 1509000 h 1682495"/>
                <a:gd name="connsiteX859" fmla="*/ 420917 w 8882887"/>
                <a:gd name="connsiteY859" fmla="*/ 1509000 h 1682495"/>
                <a:gd name="connsiteX860" fmla="*/ 420917 w 8882887"/>
                <a:gd name="connsiteY860" fmla="*/ 1519461 h 1682495"/>
                <a:gd name="connsiteX861" fmla="*/ 447665 w 8882887"/>
                <a:gd name="connsiteY861" fmla="*/ 1519461 h 1682495"/>
                <a:gd name="connsiteX862" fmla="*/ 447665 w 8882887"/>
                <a:gd name="connsiteY862" fmla="*/ 1529922 h 1682495"/>
                <a:gd name="connsiteX863" fmla="*/ 471070 w 8882887"/>
                <a:gd name="connsiteY863" fmla="*/ 1529922 h 1682495"/>
                <a:gd name="connsiteX864" fmla="*/ 471070 w 8882887"/>
                <a:gd name="connsiteY864" fmla="*/ 1373009 h 1682495"/>
                <a:gd name="connsiteX865" fmla="*/ 541285 w 8882887"/>
                <a:gd name="connsiteY865" fmla="*/ 1352087 h 1682495"/>
                <a:gd name="connsiteX866" fmla="*/ 671681 w 8882887"/>
                <a:gd name="connsiteY866" fmla="*/ 1352087 h 1682495"/>
                <a:gd name="connsiteX867" fmla="*/ 671681 w 8882887"/>
                <a:gd name="connsiteY867" fmla="*/ 1101026 h 1682495"/>
                <a:gd name="connsiteX868" fmla="*/ 708460 w 8882887"/>
                <a:gd name="connsiteY868" fmla="*/ 1083590 h 1682495"/>
                <a:gd name="connsiteX869" fmla="*/ 868949 w 8882887"/>
                <a:gd name="connsiteY869" fmla="*/ 1055694 h 1682495"/>
                <a:gd name="connsiteX870" fmla="*/ 925789 w 8882887"/>
                <a:gd name="connsiteY870" fmla="*/ 1073129 h 1682495"/>
                <a:gd name="connsiteX871" fmla="*/ 935819 w 8882887"/>
                <a:gd name="connsiteY871" fmla="*/ 1083590 h 1682495"/>
                <a:gd name="connsiteX872" fmla="*/ 935819 w 8882887"/>
                <a:gd name="connsiteY872" fmla="*/ 1550844 h 1682495"/>
                <a:gd name="connsiteX873" fmla="*/ 959224 w 8882887"/>
                <a:gd name="connsiteY873" fmla="*/ 1550844 h 1682495"/>
                <a:gd name="connsiteX874" fmla="*/ 959224 w 8882887"/>
                <a:gd name="connsiteY874" fmla="*/ 1362548 h 1682495"/>
                <a:gd name="connsiteX875" fmla="*/ 979285 w 8882887"/>
                <a:gd name="connsiteY875" fmla="*/ 1362548 h 1682495"/>
                <a:gd name="connsiteX876" fmla="*/ 979285 w 8882887"/>
                <a:gd name="connsiteY876" fmla="*/ 1345113 h 1682495"/>
                <a:gd name="connsiteX877" fmla="*/ 999346 w 8882887"/>
                <a:gd name="connsiteY877" fmla="*/ 1334652 h 1682495"/>
                <a:gd name="connsiteX878" fmla="*/ 1016063 w 8882887"/>
                <a:gd name="connsiteY878" fmla="*/ 1334652 h 1682495"/>
                <a:gd name="connsiteX879" fmla="*/ 1016063 w 8882887"/>
                <a:gd name="connsiteY879" fmla="*/ 1317218 h 1682495"/>
                <a:gd name="connsiteX880" fmla="*/ 1029437 w 8882887"/>
                <a:gd name="connsiteY880" fmla="*/ 1306757 h 1682495"/>
                <a:gd name="connsiteX881" fmla="*/ 1062874 w 8882887"/>
                <a:gd name="connsiteY881" fmla="*/ 1306757 h 1682495"/>
                <a:gd name="connsiteX882" fmla="*/ 1062874 w 8882887"/>
                <a:gd name="connsiteY882" fmla="*/ 1362548 h 1682495"/>
                <a:gd name="connsiteX883" fmla="*/ 1133087 w 8882887"/>
                <a:gd name="connsiteY883" fmla="*/ 1362548 h 1682495"/>
                <a:gd name="connsiteX884" fmla="*/ 1133087 w 8882887"/>
                <a:gd name="connsiteY884" fmla="*/ 1557819 h 1682495"/>
                <a:gd name="connsiteX885" fmla="*/ 1159835 w 8882887"/>
                <a:gd name="connsiteY885" fmla="*/ 1557819 h 1682495"/>
                <a:gd name="connsiteX886" fmla="*/ 1186583 w 8882887"/>
                <a:gd name="connsiteY886" fmla="*/ 1547358 h 1682495"/>
                <a:gd name="connsiteX887" fmla="*/ 1186583 w 8882887"/>
                <a:gd name="connsiteY887" fmla="*/ 1533410 h 1682495"/>
                <a:gd name="connsiteX888" fmla="*/ 1176553 w 8882887"/>
                <a:gd name="connsiteY888" fmla="*/ 1529922 h 1682495"/>
                <a:gd name="connsiteX889" fmla="*/ 1176553 w 8882887"/>
                <a:gd name="connsiteY889" fmla="*/ 1519461 h 1682495"/>
                <a:gd name="connsiteX890" fmla="*/ 1186583 w 8882887"/>
                <a:gd name="connsiteY890" fmla="*/ 1512488 h 1682495"/>
                <a:gd name="connsiteX891" fmla="*/ 1186583 w 8882887"/>
                <a:gd name="connsiteY891" fmla="*/ 1435775 h 1682495"/>
                <a:gd name="connsiteX892" fmla="*/ 1176553 w 8882887"/>
                <a:gd name="connsiteY892" fmla="*/ 1432287 h 1682495"/>
                <a:gd name="connsiteX893" fmla="*/ 1176553 w 8882887"/>
                <a:gd name="connsiteY893" fmla="*/ 1421826 h 1682495"/>
                <a:gd name="connsiteX894" fmla="*/ 1186583 w 8882887"/>
                <a:gd name="connsiteY894" fmla="*/ 1414853 h 1682495"/>
                <a:gd name="connsiteX895" fmla="*/ 1193271 w 8882887"/>
                <a:gd name="connsiteY895" fmla="*/ 1407879 h 1682495"/>
                <a:gd name="connsiteX896" fmla="*/ 1193271 w 8882887"/>
                <a:gd name="connsiteY896" fmla="*/ 1393931 h 1682495"/>
                <a:gd name="connsiteX897" fmla="*/ 1186583 w 8882887"/>
                <a:gd name="connsiteY897" fmla="*/ 1393931 h 1682495"/>
                <a:gd name="connsiteX898" fmla="*/ 1186583 w 8882887"/>
                <a:gd name="connsiteY898" fmla="*/ 1383470 h 1682495"/>
                <a:gd name="connsiteX899" fmla="*/ 1196614 w 8882887"/>
                <a:gd name="connsiteY899" fmla="*/ 1376496 h 1682495"/>
                <a:gd name="connsiteX900" fmla="*/ 1250110 w 8882887"/>
                <a:gd name="connsiteY900" fmla="*/ 1278861 h 1682495"/>
                <a:gd name="connsiteX901" fmla="*/ 1243423 w 8882887"/>
                <a:gd name="connsiteY901" fmla="*/ 1275374 h 1682495"/>
                <a:gd name="connsiteX902" fmla="*/ 1243423 w 8882887"/>
                <a:gd name="connsiteY902" fmla="*/ 1264913 h 1682495"/>
                <a:gd name="connsiteX903" fmla="*/ 1253453 w 8882887"/>
                <a:gd name="connsiteY903" fmla="*/ 1261425 h 1682495"/>
                <a:gd name="connsiteX904" fmla="*/ 1253453 w 8882887"/>
                <a:gd name="connsiteY904" fmla="*/ 1247478 h 1682495"/>
                <a:gd name="connsiteX905" fmla="*/ 1260141 w 8882887"/>
                <a:gd name="connsiteY905" fmla="*/ 1247478 h 1682495"/>
                <a:gd name="connsiteX906" fmla="*/ 1260141 w 8882887"/>
                <a:gd name="connsiteY906" fmla="*/ 1216095 h 1682495"/>
                <a:gd name="connsiteX907" fmla="*/ 1253453 w 8882887"/>
                <a:gd name="connsiteY907" fmla="*/ 1216095 h 1682495"/>
                <a:gd name="connsiteX908" fmla="*/ 1253453 w 8882887"/>
                <a:gd name="connsiteY908" fmla="*/ 1209122 h 1682495"/>
                <a:gd name="connsiteX909" fmla="*/ 1260141 w 8882887"/>
                <a:gd name="connsiteY909" fmla="*/ 1205634 h 1682495"/>
                <a:gd name="connsiteX910" fmla="*/ 1276858 w 8882887"/>
                <a:gd name="connsiteY910" fmla="*/ 1181225 h 1682495"/>
                <a:gd name="connsiteX911" fmla="*/ 1280201 w 8882887"/>
                <a:gd name="connsiteY911" fmla="*/ 1167278 h 1682495"/>
                <a:gd name="connsiteX912" fmla="*/ 1280201 w 8882887"/>
                <a:gd name="connsiteY912" fmla="*/ 1128921 h 1682495"/>
                <a:gd name="connsiteX913" fmla="*/ 1280620 w 8882887"/>
                <a:gd name="connsiteY913" fmla="*/ 1127613 h 1682495"/>
                <a:gd name="connsiteX914" fmla="*/ 1283545 w 8882887"/>
                <a:gd name="connsiteY914" fmla="*/ 1118460 h 1682495"/>
                <a:gd name="connsiteX915" fmla="*/ 1283963 w 8882887"/>
                <a:gd name="connsiteY915" fmla="*/ 1119768 h 1682495"/>
                <a:gd name="connsiteX916" fmla="*/ 1286889 w 8882887"/>
                <a:gd name="connsiteY916" fmla="*/ 1128921 h 1682495"/>
                <a:gd name="connsiteX917" fmla="*/ 1290232 w 8882887"/>
                <a:gd name="connsiteY917" fmla="*/ 1167278 h 1682495"/>
                <a:gd name="connsiteX918" fmla="*/ 1290232 w 8882887"/>
                <a:gd name="connsiteY918" fmla="*/ 1177739 h 1682495"/>
                <a:gd name="connsiteX919" fmla="*/ 1306951 w 8882887"/>
                <a:gd name="connsiteY919" fmla="*/ 1205634 h 1682495"/>
                <a:gd name="connsiteX920" fmla="*/ 1313638 w 8882887"/>
                <a:gd name="connsiteY920" fmla="*/ 1209122 h 1682495"/>
                <a:gd name="connsiteX921" fmla="*/ 1313638 w 8882887"/>
                <a:gd name="connsiteY921" fmla="*/ 1216095 h 1682495"/>
                <a:gd name="connsiteX922" fmla="*/ 1310295 w 8882887"/>
                <a:gd name="connsiteY922" fmla="*/ 1247478 h 1682495"/>
                <a:gd name="connsiteX923" fmla="*/ 1316981 w 8882887"/>
                <a:gd name="connsiteY923" fmla="*/ 1261425 h 1682495"/>
                <a:gd name="connsiteX924" fmla="*/ 1323669 w 8882887"/>
                <a:gd name="connsiteY924" fmla="*/ 1264913 h 1682495"/>
                <a:gd name="connsiteX925" fmla="*/ 1323669 w 8882887"/>
                <a:gd name="connsiteY925" fmla="*/ 1275374 h 1682495"/>
                <a:gd name="connsiteX926" fmla="*/ 1316981 w 8882887"/>
                <a:gd name="connsiteY926" fmla="*/ 1278861 h 1682495"/>
                <a:gd name="connsiteX927" fmla="*/ 1356268 w 8882887"/>
                <a:gd name="connsiteY927" fmla="*/ 1319833 h 1682495"/>
                <a:gd name="connsiteX928" fmla="*/ 1369603 w 8882887"/>
                <a:gd name="connsiteY928" fmla="*/ 1373009 h 1682495"/>
                <a:gd name="connsiteX929" fmla="*/ 1417287 w 8882887"/>
                <a:gd name="connsiteY929" fmla="*/ 1373009 h 1682495"/>
                <a:gd name="connsiteX930" fmla="*/ 1417287 w 8882887"/>
                <a:gd name="connsiteY930" fmla="*/ 1329494 h 1682495"/>
                <a:gd name="connsiteX931" fmla="*/ 1409211 w 8882887"/>
                <a:gd name="connsiteY931" fmla="*/ 1329494 h 1682495"/>
                <a:gd name="connsiteX932" fmla="*/ 1409211 w 8882887"/>
                <a:gd name="connsiteY932" fmla="*/ 1086294 h 1682495"/>
                <a:gd name="connsiteX933" fmla="*/ 1439612 w 8882887"/>
                <a:gd name="connsiteY933" fmla="*/ 1086294 h 1682495"/>
                <a:gd name="connsiteX934" fmla="*/ 1440372 w 8882887"/>
                <a:gd name="connsiteY934" fmla="*/ 1084673 h 1682495"/>
                <a:gd name="connsiteX935" fmla="*/ 1445691 w 8882887"/>
                <a:gd name="connsiteY935" fmla="*/ 1073324 h 1682495"/>
                <a:gd name="connsiteX936" fmla="*/ 1448352 w 8882887"/>
                <a:gd name="connsiteY936" fmla="*/ 1073729 h 1682495"/>
                <a:gd name="connsiteX937" fmla="*/ 1466972 w 8882887"/>
                <a:gd name="connsiteY937" fmla="*/ 1076565 h 1682495"/>
                <a:gd name="connsiteX938" fmla="*/ 1467732 w 8882887"/>
                <a:gd name="connsiteY938" fmla="*/ 1078593 h 1682495"/>
                <a:gd name="connsiteX939" fmla="*/ 1473051 w 8882887"/>
                <a:gd name="connsiteY939" fmla="*/ 1092779 h 1682495"/>
                <a:gd name="connsiteX940" fmla="*/ 1512572 w 8882887"/>
                <a:gd name="connsiteY940" fmla="*/ 1096022 h 1682495"/>
                <a:gd name="connsiteX941" fmla="*/ 1512572 w 8882887"/>
                <a:gd name="connsiteY941" fmla="*/ 911190 h 1682495"/>
                <a:gd name="connsiteX942" fmla="*/ 1515612 w 8882887"/>
                <a:gd name="connsiteY942" fmla="*/ 911190 h 1682495"/>
                <a:gd name="connsiteX943" fmla="*/ 1536893 w 8882887"/>
                <a:gd name="connsiteY943" fmla="*/ 911190 h 1682495"/>
                <a:gd name="connsiteX944" fmla="*/ 1536893 w 8882887"/>
                <a:gd name="connsiteY944" fmla="*/ 706902 h 1682495"/>
                <a:gd name="connsiteX945" fmla="*/ 1539552 w 8882887"/>
                <a:gd name="connsiteY945" fmla="*/ 706902 h 1682495"/>
                <a:gd name="connsiteX946" fmla="*/ 1558173 w 8882887"/>
                <a:gd name="connsiteY946" fmla="*/ 706902 h 1682495"/>
                <a:gd name="connsiteX947" fmla="*/ 1558173 w 8882887"/>
                <a:gd name="connsiteY947" fmla="*/ 535041 h 1682495"/>
                <a:gd name="connsiteX948" fmla="*/ 1564253 w 8882887"/>
                <a:gd name="connsiteY948" fmla="*/ 492885 h 1682495"/>
                <a:gd name="connsiteX949" fmla="*/ 1567293 w 8882887"/>
                <a:gd name="connsiteY949" fmla="*/ 492885 h 1682495"/>
                <a:gd name="connsiteX950" fmla="*/ 1588574 w 8882887"/>
                <a:gd name="connsiteY950" fmla="*/ 492885 h 1682495"/>
                <a:gd name="connsiteX951" fmla="*/ 1643294 w 8882887"/>
                <a:gd name="connsiteY951" fmla="*/ 369665 h 1682495"/>
                <a:gd name="connsiteX952" fmla="*/ 1649375 w 8882887"/>
                <a:gd name="connsiteY952" fmla="*/ 0 h 168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</a:cxnLst>
              <a:rect l="l" t="t" r="r" b="b"/>
              <a:pathLst>
                <a:path w="8882887" h="1682495">
                  <a:moveTo>
                    <a:pt x="1649375" y="0"/>
                  </a:moveTo>
                  <a:cubicBezTo>
                    <a:pt x="1649375" y="27"/>
                    <a:pt x="1649399" y="3060"/>
                    <a:pt x="1652414" y="369665"/>
                  </a:cubicBezTo>
                  <a:cubicBezTo>
                    <a:pt x="1652432" y="369701"/>
                    <a:pt x="1653399" y="371712"/>
                    <a:pt x="1710174" y="489644"/>
                  </a:cubicBezTo>
                  <a:cubicBezTo>
                    <a:pt x="1710186" y="489644"/>
                    <a:pt x="1710353" y="489644"/>
                    <a:pt x="1713215" y="489644"/>
                  </a:cubicBezTo>
                  <a:lnTo>
                    <a:pt x="1734495" y="489644"/>
                  </a:lnTo>
                  <a:cubicBezTo>
                    <a:pt x="1734495" y="489665"/>
                    <a:pt x="1734495" y="490508"/>
                    <a:pt x="1734495" y="525312"/>
                  </a:cubicBezTo>
                  <a:cubicBezTo>
                    <a:pt x="1734498" y="525321"/>
                    <a:pt x="1734555" y="525408"/>
                    <a:pt x="1735256" y="526529"/>
                  </a:cubicBezTo>
                  <a:lnTo>
                    <a:pt x="1740575" y="535041"/>
                  </a:lnTo>
                  <a:cubicBezTo>
                    <a:pt x="1740575" y="535071"/>
                    <a:pt x="1740575" y="537344"/>
                    <a:pt x="1740575" y="706902"/>
                  </a:cubicBezTo>
                  <a:cubicBezTo>
                    <a:pt x="1740588" y="706902"/>
                    <a:pt x="1740798" y="706902"/>
                    <a:pt x="1743995" y="706902"/>
                  </a:cubicBezTo>
                  <a:lnTo>
                    <a:pt x="1767936" y="706902"/>
                  </a:lnTo>
                  <a:cubicBezTo>
                    <a:pt x="1767936" y="706932"/>
                    <a:pt x="1767936" y="709385"/>
                    <a:pt x="1767936" y="917675"/>
                  </a:cubicBezTo>
                  <a:cubicBezTo>
                    <a:pt x="1767951" y="917673"/>
                    <a:pt x="1768119" y="917642"/>
                    <a:pt x="1770216" y="917270"/>
                  </a:cubicBezTo>
                  <a:lnTo>
                    <a:pt x="1786176" y="914433"/>
                  </a:lnTo>
                  <a:cubicBezTo>
                    <a:pt x="1786176" y="914466"/>
                    <a:pt x="1786131" y="916467"/>
                    <a:pt x="1783136" y="1047381"/>
                  </a:cubicBezTo>
                  <a:cubicBezTo>
                    <a:pt x="1783151" y="1047384"/>
                    <a:pt x="1783317" y="1047414"/>
                    <a:pt x="1785416" y="1047788"/>
                  </a:cubicBezTo>
                  <a:lnTo>
                    <a:pt x="1801376" y="1050624"/>
                  </a:lnTo>
                  <a:cubicBezTo>
                    <a:pt x="1801379" y="1050635"/>
                    <a:pt x="1801409" y="1050731"/>
                    <a:pt x="1801755" y="1051841"/>
                  </a:cubicBezTo>
                  <a:lnTo>
                    <a:pt x="1804416" y="1060353"/>
                  </a:lnTo>
                  <a:cubicBezTo>
                    <a:pt x="1804419" y="1060340"/>
                    <a:pt x="1804487" y="1060125"/>
                    <a:pt x="1805556" y="1056705"/>
                  </a:cubicBezTo>
                  <a:lnTo>
                    <a:pt x="1813536" y="1031169"/>
                  </a:lnTo>
                  <a:cubicBezTo>
                    <a:pt x="1813547" y="1031169"/>
                    <a:pt x="1813697" y="1031169"/>
                    <a:pt x="1816196" y="1031169"/>
                  </a:cubicBezTo>
                  <a:lnTo>
                    <a:pt x="1834817" y="1031169"/>
                  </a:lnTo>
                  <a:cubicBezTo>
                    <a:pt x="1834817" y="1031195"/>
                    <a:pt x="1834817" y="1032234"/>
                    <a:pt x="1834817" y="1079808"/>
                  </a:cubicBezTo>
                  <a:cubicBezTo>
                    <a:pt x="1834826" y="1079816"/>
                    <a:pt x="1834941" y="1079876"/>
                    <a:pt x="1836336" y="1080620"/>
                  </a:cubicBezTo>
                  <a:lnTo>
                    <a:pt x="1846977" y="1086294"/>
                  </a:lnTo>
                  <a:cubicBezTo>
                    <a:pt x="1846977" y="1086308"/>
                    <a:pt x="1846977" y="1086459"/>
                    <a:pt x="1846977" y="1088321"/>
                  </a:cubicBezTo>
                  <a:lnTo>
                    <a:pt x="1846977" y="1102508"/>
                  </a:lnTo>
                  <a:cubicBezTo>
                    <a:pt x="1847007" y="1102508"/>
                    <a:pt x="1848369" y="1102508"/>
                    <a:pt x="1913858" y="1102508"/>
                  </a:cubicBezTo>
                  <a:cubicBezTo>
                    <a:pt x="1913858" y="1102520"/>
                    <a:pt x="1913858" y="1102644"/>
                    <a:pt x="1913858" y="1104129"/>
                  </a:cubicBezTo>
                  <a:lnTo>
                    <a:pt x="1913858" y="1115478"/>
                  </a:lnTo>
                  <a:cubicBezTo>
                    <a:pt x="1913871" y="1115478"/>
                    <a:pt x="1914053" y="1115478"/>
                    <a:pt x="1916897" y="1115478"/>
                  </a:cubicBezTo>
                  <a:lnTo>
                    <a:pt x="1938177" y="1115478"/>
                  </a:lnTo>
                  <a:cubicBezTo>
                    <a:pt x="1938177" y="1115451"/>
                    <a:pt x="1938177" y="1114358"/>
                    <a:pt x="1938177" y="1070081"/>
                  </a:cubicBezTo>
                  <a:cubicBezTo>
                    <a:pt x="1938209" y="1070081"/>
                    <a:pt x="1939604" y="1070081"/>
                    <a:pt x="2005058" y="1070081"/>
                  </a:cubicBezTo>
                  <a:cubicBezTo>
                    <a:pt x="2005058" y="1070069"/>
                    <a:pt x="2005058" y="1069923"/>
                    <a:pt x="2005058" y="1068054"/>
                  </a:cubicBezTo>
                  <a:lnTo>
                    <a:pt x="2005058" y="1053867"/>
                  </a:lnTo>
                  <a:cubicBezTo>
                    <a:pt x="2005067" y="1053867"/>
                    <a:pt x="2005178" y="1053867"/>
                    <a:pt x="2006579" y="1053867"/>
                  </a:cubicBezTo>
                  <a:lnTo>
                    <a:pt x="2017218" y="1053867"/>
                  </a:lnTo>
                  <a:cubicBezTo>
                    <a:pt x="2017218" y="1053857"/>
                    <a:pt x="2017218" y="1053687"/>
                    <a:pt x="2017218" y="1051031"/>
                  </a:cubicBezTo>
                  <a:lnTo>
                    <a:pt x="2017218" y="1031169"/>
                  </a:lnTo>
                  <a:cubicBezTo>
                    <a:pt x="2017232" y="1031169"/>
                    <a:pt x="2017340" y="1031169"/>
                    <a:pt x="2018358" y="1031169"/>
                  </a:cubicBezTo>
                  <a:lnTo>
                    <a:pt x="2026338" y="1031169"/>
                  </a:lnTo>
                  <a:cubicBezTo>
                    <a:pt x="2026338" y="1031159"/>
                    <a:pt x="2026338" y="1031031"/>
                    <a:pt x="2026338" y="1029548"/>
                  </a:cubicBezTo>
                  <a:lnTo>
                    <a:pt x="2026338" y="1018197"/>
                  </a:lnTo>
                  <a:cubicBezTo>
                    <a:pt x="2026350" y="1018197"/>
                    <a:pt x="2026536" y="1018197"/>
                    <a:pt x="2029379" y="1018197"/>
                  </a:cubicBezTo>
                  <a:lnTo>
                    <a:pt x="2050659" y="1018197"/>
                  </a:lnTo>
                  <a:cubicBezTo>
                    <a:pt x="2050659" y="1018208"/>
                    <a:pt x="2050659" y="1018323"/>
                    <a:pt x="2050659" y="1019819"/>
                  </a:cubicBezTo>
                  <a:lnTo>
                    <a:pt x="2050659" y="1031169"/>
                  </a:lnTo>
                  <a:cubicBezTo>
                    <a:pt x="2050676" y="1031169"/>
                    <a:pt x="2051427" y="1031169"/>
                    <a:pt x="2084099" y="1031169"/>
                  </a:cubicBezTo>
                  <a:cubicBezTo>
                    <a:pt x="2084099" y="1031157"/>
                    <a:pt x="2084099" y="1030986"/>
                    <a:pt x="2084099" y="1028331"/>
                  </a:cubicBezTo>
                  <a:lnTo>
                    <a:pt x="2084099" y="1008470"/>
                  </a:lnTo>
                  <a:cubicBezTo>
                    <a:pt x="2084108" y="1008470"/>
                    <a:pt x="2084253" y="1008470"/>
                    <a:pt x="2086760" y="1008470"/>
                  </a:cubicBezTo>
                  <a:lnTo>
                    <a:pt x="2105379" y="1008470"/>
                  </a:lnTo>
                  <a:cubicBezTo>
                    <a:pt x="2105379" y="1008488"/>
                    <a:pt x="2105379" y="1009259"/>
                    <a:pt x="2105379" y="1044140"/>
                  </a:cubicBezTo>
                  <a:cubicBezTo>
                    <a:pt x="2105390" y="1044140"/>
                    <a:pt x="2105510" y="1044140"/>
                    <a:pt x="2106900" y="1044140"/>
                  </a:cubicBezTo>
                  <a:lnTo>
                    <a:pt x="2117540" y="1044140"/>
                  </a:lnTo>
                  <a:cubicBezTo>
                    <a:pt x="2117540" y="1044131"/>
                    <a:pt x="2117540" y="1044009"/>
                    <a:pt x="2117540" y="1042518"/>
                  </a:cubicBezTo>
                  <a:lnTo>
                    <a:pt x="2117540" y="1031169"/>
                  </a:lnTo>
                  <a:cubicBezTo>
                    <a:pt x="2117553" y="1031169"/>
                    <a:pt x="2117730" y="1031169"/>
                    <a:pt x="2120199" y="1031169"/>
                  </a:cubicBezTo>
                  <a:lnTo>
                    <a:pt x="2138820" y="1031169"/>
                  </a:lnTo>
                  <a:cubicBezTo>
                    <a:pt x="2138820" y="1031189"/>
                    <a:pt x="2138820" y="1032027"/>
                    <a:pt x="2138820" y="1070081"/>
                  </a:cubicBezTo>
                  <a:cubicBezTo>
                    <a:pt x="2138832" y="1070081"/>
                    <a:pt x="2139009" y="1070081"/>
                    <a:pt x="2141861" y="1070081"/>
                  </a:cubicBezTo>
                  <a:lnTo>
                    <a:pt x="2163140" y="1070081"/>
                  </a:lnTo>
                  <a:cubicBezTo>
                    <a:pt x="2163140" y="1070097"/>
                    <a:pt x="2163140" y="1070270"/>
                    <a:pt x="2163140" y="1072512"/>
                  </a:cubicBezTo>
                  <a:lnTo>
                    <a:pt x="2163140" y="1089537"/>
                  </a:lnTo>
                  <a:cubicBezTo>
                    <a:pt x="2163152" y="1089537"/>
                    <a:pt x="2163258" y="1089537"/>
                    <a:pt x="2164280" y="1089537"/>
                  </a:cubicBezTo>
                  <a:lnTo>
                    <a:pt x="2172261" y="1089537"/>
                  </a:lnTo>
                  <a:cubicBezTo>
                    <a:pt x="2172261" y="1089525"/>
                    <a:pt x="2172261" y="1089411"/>
                    <a:pt x="2172261" y="1088321"/>
                  </a:cubicBezTo>
                  <a:lnTo>
                    <a:pt x="2172261" y="1079808"/>
                  </a:lnTo>
                  <a:cubicBezTo>
                    <a:pt x="2172287" y="1079808"/>
                    <a:pt x="2173365" y="1079808"/>
                    <a:pt x="2217861" y="1079808"/>
                  </a:cubicBezTo>
                  <a:cubicBezTo>
                    <a:pt x="2217861" y="1079829"/>
                    <a:pt x="2217861" y="1080674"/>
                    <a:pt x="2217861" y="1115478"/>
                  </a:cubicBezTo>
                  <a:cubicBezTo>
                    <a:pt x="2217872" y="1115478"/>
                    <a:pt x="2217990" y="1115478"/>
                    <a:pt x="2219381" y="1115478"/>
                  </a:cubicBezTo>
                  <a:lnTo>
                    <a:pt x="2230022" y="1115478"/>
                  </a:lnTo>
                  <a:cubicBezTo>
                    <a:pt x="2230022" y="1115489"/>
                    <a:pt x="2230022" y="1115598"/>
                    <a:pt x="2230022" y="1117100"/>
                  </a:cubicBezTo>
                  <a:lnTo>
                    <a:pt x="2230022" y="1128449"/>
                  </a:lnTo>
                  <a:cubicBezTo>
                    <a:pt x="2230035" y="1128449"/>
                    <a:pt x="2230145" y="1128449"/>
                    <a:pt x="2231162" y="1128449"/>
                  </a:cubicBezTo>
                  <a:lnTo>
                    <a:pt x="2239142" y="1128449"/>
                  </a:lnTo>
                  <a:cubicBezTo>
                    <a:pt x="2239142" y="1128438"/>
                    <a:pt x="2239142" y="1128258"/>
                    <a:pt x="2239142" y="1125206"/>
                  </a:cubicBezTo>
                  <a:lnTo>
                    <a:pt x="2239142" y="1102508"/>
                  </a:lnTo>
                  <a:cubicBezTo>
                    <a:pt x="2239152" y="1102508"/>
                    <a:pt x="2239269" y="1102508"/>
                    <a:pt x="2240661" y="1102508"/>
                  </a:cubicBezTo>
                  <a:lnTo>
                    <a:pt x="2251302" y="1102508"/>
                  </a:lnTo>
                  <a:cubicBezTo>
                    <a:pt x="2251302" y="1102520"/>
                    <a:pt x="2251302" y="1102644"/>
                    <a:pt x="2251302" y="1104129"/>
                  </a:cubicBezTo>
                  <a:lnTo>
                    <a:pt x="2251302" y="1115478"/>
                  </a:lnTo>
                  <a:lnTo>
                    <a:pt x="2259282" y="1112489"/>
                  </a:lnTo>
                  <a:cubicBezTo>
                    <a:pt x="2260422" y="1111931"/>
                    <a:pt x="2260422" y="1111628"/>
                    <a:pt x="2260422" y="1111019"/>
                  </a:cubicBezTo>
                  <a:lnTo>
                    <a:pt x="2260422" y="1102508"/>
                  </a:lnTo>
                  <a:cubicBezTo>
                    <a:pt x="2260448" y="1102508"/>
                    <a:pt x="2261649" y="1102508"/>
                    <a:pt x="2318183" y="1102508"/>
                  </a:cubicBezTo>
                  <a:cubicBezTo>
                    <a:pt x="2318183" y="1102529"/>
                    <a:pt x="2318183" y="1103349"/>
                    <a:pt x="2318183" y="1138176"/>
                  </a:cubicBezTo>
                  <a:cubicBezTo>
                    <a:pt x="2318195" y="1138176"/>
                    <a:pt x="2318372" y="1138176"/>
                    <a:pt x="2321222" y="1138176"/>
                  </a:cubicBezTo>
                  <a:lnTo>
                    <a:pt x="2342502" y="1138176"/>
                  </a:lnTo>
                  <a:cubicBezTo>
                    <a:pt x="2342502" y="1138188"/>
                    <a:pt x="2342502" y="1138311"/>
                    <a:pt x="2342502" y="1139798"/>
                  </a:cubicBezTo>
                  <a:lnTo>
                    <a:pt x="2342502" y="1151147"/>
                  </a:lnTo>
                  <a:cubicBezTo>
                    <a:pt x="2342516" y="1151147"/>
                    <a:pt x="2342700" y="1151147"/>
                    <a:pt x="2345163" y="1151147"/>
                  </a:cubicBezTo>
                  <a:lnTo>
                    <a:pt x="2363783" y="1151147"/>
                  </a:lnTo>
                  <a:cubicBezTo>
                    <a:pt x="2363783" y="1151129"/>
                    <a:pt x="2363783" y="1150362"/>
                    <a:pt x="2363783" y="1115478"/>
                  </a:cubicBezTo>
                  <a:cubicBezTo>
                    <a:pt x="2363793" y="1115478"/>
                    <a:pt x="2363910" y="1115478"/>
                    <a:pt x="2365302" y="1115478"/>
                  </a:cubicBezTo>
                  <a:lnTo>
                    <a:pt x="2375943" y="1115478"/>
                  </a:lnTo>
                  <a:cubicBezTo>
                    <a:pt x="2375943" y="1115450"/>
                    <a:pt x="2375943" y="1114293"/>
                    <a:pt x="2375943" y="1066838"/>
                  </a:cubicBezTo>
                  <a:cubicBezTo>
                    <a:pt x="2375954" y="1066838"/>
                    <a:pt x="2376069" y="1066838"/>
                    <a:pt x="2377463" y="1066838"/>
                  </a:cubicBezTo>
                  <a:lnTo>
                    <a:pt x="2388104" y="1066838"/>
                  </a:lnTo>
                  <a:cubicBezTo>
                    <a:pt x="2388104" y="1066829"/>
                    <a:pt x="2388104" y="1066665"/>
                    <a:pt x="2388104" y="1064001"/>
                  </a:cubicBezTo>
                  <a:lnTo>
                    <a:pt x="2388104" y="1044140"/>
                  </a:lnTo>
                  <a:cubicBezTo>
                    <a:pt x="2385063" y="1044140"/>
                    <a:pt x="2385063" y="1044140"/>
                    <a:pt x="2386203" y="1041707"/>
                  </a:cubicBezTo>
                  <a:lnTo>
                    <a:pt x="2394183" y="1024683"/>
                  </a:lnTo>
                  <a:cubicBezTo>
                    <a:pt x="2394191" y="1024709"/>
                    <a:pt x="2394483" y="1025720"/>
                    <a:pt x="2406344" y="1066838"/>
                  </a:cubicBezTo>
                  <a:cubicBezTo>
                    <a:pt x="2406356" y="1066838"/>
                    <a:pt x="2406465" y="1066838"/>
                    <a:pt x="2407484" y="1066838"/>
                  </a:cubicBezTo>
                  <a:lnTo>
                    <a:pt x="2415464" y="1066838"/>
                  </a:lnTo>
                  <a:cubicBezTo>
                    <a:pt x="2415464" y="1066818"/>
                    <a:pt x="2415464" y="1065050"/>
                    <a:pt x="2415464" y="907947"/>
                  </a:cubicBezTo>
                  <a:cubicBezTo>
                    <a:pt x="2415479" y="907947"/>
                    <a:pt x="2415650" y="907947"/>
                    <a:pt x="2417744" y="907947"/>
                  </a:cubicBezTo>
                  <a:lnTo>
                    <a:pt x="2433704" y="907947"/>
                  </a:lnTo>
                  <a:cubicBezTo>
                    <a:pt x="2433704" y="907914"/>
                    <a:pt x="2433704" y="906399"/>
                    <a:pt x="2433704" y="836609"/>
                  </a:cubicBezTo>
                  <a:cubicBezTo>
                    <a:pt x="2433729" y="836609"/>
                    <a:pt x="2434667" y="836609"/>
                    <a:pt x="2473224" y="836609"/>
                  </a:cubicBezTo>
                  <a:cubicBezTo>
                    <a:pt x="2473224" y="836591"/>
                    <a:pt x="2473224" y="835826"/>
                    <a:pt x="2473224" y="804182"/>
                  </a:cubicBezTo>
                  <a:cubicBezTo>
                    <a:pt x="2473253" y="804182"/>
                    <a:pt x="2474436" y="804182"/>
                    <a:pt x="2524905" y="804182"/>
                  </a:cubicBezTo>
                  <a:cubicBezTo>
                    <a:pt x="2524905" y="804194"/>
                    <a:pt x="2524905" y="804389"/>
                    <a:pt x="2524905" y="807830"/>
                  </a:cubicBezTo>
                  <a:lnTo>
                    <a:pt x="2524905" y="833366"/>
                  </a:lnTo>
                  <a:cubicBezTo>
                    <a:pt x="2524919" y="833366"/>
                    <a:pt x="2525115" y="833366"/>
                    <a:pt x="2528325" y="833366"/>
                  </a:cubicBezTo>
                  <a:lnTo>
                    <a:pt x="2552265" y="833366"/>
                  </a:lnTo>
                  <a:cubicBezTo>
                    <a:pt x="2552265" y="833393"/>
                    <a:pt x="2552265" y="834734"/>
                    <a:pt x="2552265" y="904704"/>
                  </a:cubicBezTo>
                  <a:cubicBezTo>
                    <a:pt x="2552274" y="904704"/>
                    <a:pt x="2552388" y="904704"/>
                    <a:pt x="2553785" y="904704"/>
                  </a:cubicBezTo>
                  <a:lnTo>
                    <a:pt x="2564426" y="904704"/>
                  </a:lnTo>
                  <a:lnTo>
                    <a:pt x="2585706" y="911190"/>
                  </a:lnTo>
                  <a:cubicBezTo>
                    <a:pt x="2585706" y="911205"/>
                    <a:pt x="2585706" y="912180"/>
                    <a:pt x="2585706" y="969558"/>
                  </a:cubicBezTo>
                  <a:cubicBezTo>
                    <a:pt x="2585715" y="969558"/>
                    <a:pt x="2585828" y="969558"/>
                    <a:pt x="2587226" y="969558"/>
                  </a:cubicBezTo>
                  <a:lnTo>
                    <a:pt x="2597865" y="969558"/>
                  </a:lnTo>
                  <a:cubicBezTo>
                    <a:pt x="2597865" y="969573"/>
                    <a:pt x="2597865" y="969732"/>
                    <a:pt x="2597865" y="971990"/>
                  </a:cubicBezTo>
                  <a:lnTo>
                    <a:pt x="2597865" y="989013"/>
                  </a:lnTo>
                  <a:cubicBezTo>
                    <a:pt x="2597877" y="989013"/>
                    <a:pt x="2598063" y="989013"/>
                    <a:pt x="2600906" y="989013"/>
                  </a:cubicBezTo>
                  <a:lnTo>
                    <a:pt x="2622186" y="989013"/>
                  </a:lnTo>
                  <a:lnTo>
                    <a:pt x="2631306" y="998742"/>
                  </a:lnTo>
                  <a:cubicBezTo>
                    <a:pt x="2631306" y="998760"/>
                    <a:pt x="2631306" y="999489"/>
                    <a:pt x="2631306" y="1031169"/>
                  </a:cubicBezTo>
                  <a:cubicBezTo>
                    <a:pt x="2631320" y="1031169"/>
                    <a:pt x="2631516" y="1031169"/>
                    <a:pt x="2634726" y="1031169"/>
                  </a:cubicBezTo>
                  <a:lnTo>
                    <a:pt x="2658666" y="1031169"/>
                  </a:lnTo>
                  <a:cubicBezTo>
                    <a:pt x="2658666" y="1031180"/>
                    <a:pt x="2658666" y="1031300"/>
                    <a:pt x="2658666" y="1032789"/>
                  </a:cubicBezTo>
                  <a:lnTo>
                    <a:pt x="2658666" y="1044140"/>
                  </a:lnTo>
                  <a:cubicBezTo>
                    <a:pt x="2658680" y="1044140"/>
                    <a:pt x="2658828" y="1044140"/>
                    <a:pt x="2660567" y="1044140"/>
                  </a:cubicBezTo>
                  <a:lnTo>
                    <a:pt x="2673867" y="1044140"/>
                  </a:lnTo>
                  <a:cubicBezTo>
                    <a:pt x="2673867" y="1044153"/>
                    <a:pt x="2673867" y="1044347"/>
                    <a:pt x="2673867" y="1047381"/>
                  </a:cubicBezTo>
                  <a:lnTo>
                    <a:pt x="2673867" y="1070081"/>
                  </a:lnTo>
                  <a:cubicBezTo>
                    <a:pt x="2679947" y="1070081"/>
                    <a:pt x="2679947" y="1070081"/>
                    <a:pt x="2679947" y="1067243"/>
                  </a:cubicBezTo>
                  <a:lnTo>
                    <a:pt x="2679947" y="1047381"/>
                  </a:lnTo>
                  <a:cubicBezTo>
                    <a:pt x="2679956" y="1047381"/>
                    <a:pt x="2680073" y="1047381"/>
                    <a:pt x="2681466" y="1047381"/>
                  </a:cubicBezTo>
                  <a:lnTo>
                    <a:pt x="2692107" y="1047381"/>
                  </a:lnTo>
                  <a:cubicBezTo>
                    <a:pt x="2692107" y="1047398"/>
                    <a:pt x="2692107" y="1047576"/>
                    <a:pt x="2692107" y="1049814"/>
                  </a:cubicBezTo>
                  <a:lnTo>
                    <a:pt x="2692107" y="1066838"/>
                  </a:lnTo>
                  <a:cubicBezTo>
                    <a:pt x="2692121" y="1066838"/>
                    <a:pt x="2692230" y="1066838"/>
                    <a:pt x="2693247" y="1066838"/>
                  </a:cubicBezTo>
                  <a:lnTo>
                    <a:pt x="2701227" y="1066838"/>
                  </a:lnTo>
                  <a:cubicBezTo>
                    <a:pt x="2701227" y="1060353"/>
                    <a:pt x="2701227" y="1060353"/>
                    <a:pt x="2774187" y="1060353"/>
                  </a:cubicBezTo>
                  <a:cubicBezTo>
                    <a:pt x="2774187" y="1060367"/>
                    <a:pt x="2774187" y="1060518"/>
                    <a:pt x="2774187" y="1062380"/>
                  </a:cubicBezTo>
                  <a:lnTo>
                    <a:pt x="2774187" y="1076565"/>
                  </a:lnTo>
                  <a:cubicBezTo>
                    <a:pt x="2774199" y="1076565"/>
                    <a:pt x="2774312" y="1076565"/>
                    <a:pt x="2775327" y="1076565"/>
                  </a:cubicBezTo>
                  <a:lnTo>
                    <a:pt x="2783309" y="1076565"/>
                  </a:lnTo>
                  <a:cubicBezTo>
                    <a:pt x="2783309" y="1076579"/>
                    <a:pt x="2783309" y="1076762"/>
                    <a:pt x="2783309" y="1079808"/>
                  </a:cubicBezTo>
                  <a:lnTo>
                    <a:pt x="2783309" y="1102508"/>
                  </a:lnTo>
                  <a:cubicBezTo>
                    <a:pt x="2783321" y="1102502"/>
                    <a:pt x="2783495" y="1102385"/>
                    <a:pt x="2786348" y="1100481"/>
                  </a:cubicBezTo>
                  <a:lnTo>
                    <a:pt x="2807628" y="1086294"/>
                  </a:lnTo>
                  <a:cubicBezTo>
                    <a:pt x="2807631" y="1086266"/>
                    <a:pt x="2807828" y="1084953"/>
                    <a:pt x="2816748" y="1024683"/>
                  </a:cubicBezTo>
                  <a:cubicBezTo>
                    <a:pt x="2816762" y="1024680"/>
                    <a:pt x="2816865" y="1024641"/>
                    <a:pt x="2817888" y="1024278"/>
                  </a:cubicBezTo>
                  <a:lnTo>
                    <a:pt x="2825868" y="1021440"/>
                  </a:lnTo>
                  <a:cubicBezTo>
                    <a:pt x="2825868" y="1021416"/>
                    <a:pt x="2825918" y="1019825"/>
                    <a:pt x="2828909" y="917675"/>
                  </a:cubicBezTo>
                  <a:cubicBezTo>
                    <a:pt x="2828909" y="917702"/>
                    <a:pt x="2828958" y="919338"/>
                    <a:pt x="2831949" y="1021440"/>
                  </a:cubicBezTo>
                  <a:cubicBezTo>
                    <a:pt x="2831963" y="1021445"/>
                    <a:pt x="2832069" y="1021482"/>
                    <a:pt x="2833089" y="1021845"/>
                  </a:cubicBezTo>
                  <a:lnTo>
                    <a:pt x="2841069" y="1024683"/>
                  </a:lnTo>
                  <a:cubicBezTo>
                    <a:pt x="2841069" y="1024653"/>
                    <a:pt x="2841069" y="1022654"/>
                    <a:pt x="2841069" y="894977"/>
                  </a:cubicBezTo>
                  <a:cubicBezTo>
                    <a:pt x="2847149" y="894977"/>
                    <a:pt x="2847149" y="894977"/>
                    <a:pt x="2847149" y="846336"/>
                  </a:cubicBezTo>
                  <a:cubicBezTo>
                    <a:pt x="2847167" y="846336"/>
                    <a:pt x="2848196" y="846336"/>
                    <a:pt x="2904909" y="846336"/>
                  </a:cubicBezTo>
                  <a:cubicBezTo>
                    <a:pt x="2904909" y="846362"/>
                    <a:pt x="2904909" y="847439"/>
                    <a:pt x="2904909" y="894977"/>
                  </a:cubicBezTo>
                  <a:cubicBezTo>
                    <a:pt x="2904923" y="894977"/>
                    <a:pt x="2905031" y="894977"/>
                    <a:pt x="2906049" y="894977"/>
                  </a:cubicBezTo>
                  <a:lnTo>
                    <a:pt x="2914029" y="894977"/>
                  </a:lnTo>
                  <a:cubicBezTo>
                    <a:pt x="2914029" y="894945"/>
                    <a:pt x="2914029" y="892986"/>
                    <a:pt x="2914029" y="771755"/>
                  </a:cubicBezTo>
                  <a:cubicBezTo>
                    <a:pt x="2914038" y="771755"/>
                    <a:pt x="2914187" y="771755"/>
                    <a:pt x="2916690" y="771755"/>
                  </a:cubicBezTo>
                  <a:lnTo>
                    <a:pt x="2935310" y="771755"/>
                  </a:lnTo>
                  <a:cubicBezTo>
                    <a:pt x="2935310" y="771744"/>
                    <a:pt x="2935310" y="771578"/>
                    <a:pt x="2935310" y="768918"/>
                  </a:cubicBezTo>
                  <a:lnTo>
                    <a:pt x="2935310" y="749057"/>
                  </a:lnTo>
                  <a:cubicBezTo>
                    <a:pt x="2935326" y="749057"/>
                    <a:pt x="2936073" y="749057"/>
                    <a:pt x="2968751" y="749057"/>
                  </a:cubicBezTo>
                  <a:cubicBezTo>
                    <a:pt x="2968751" y="749046"/>
                    <a:pt x="2968751" y="748925"/>
                    <a:pt x="2968751" y="747435"/>
                  </a:cubicBezTo>
                  <a:lnTo>
                    <a:pt x="2968751" y="736086"/>
                  </a:lnTo>
                  <a:cubicBezTo>
                    <a:pt x="2968761" y="736086"/>
                    <a:pt x="2968926" y="736086"/>
                    <a:pt x="2971410" y="736086"/>
                  </a:cubicBezTo>
                  <a:lnTo>
                    <a:pt x="2990031" y="736086"/>
                  </a:lnTo>
                  <a:cubicBezTo>
                    <a:pt x="2990031" y="736098"/>
                    <a:pt x="2990031" y="736217"/>
                    <a:pt x="2990031" y="737708"/>
                  </a:cubicBezTo>
                  <a:lnTo>
                    <a:pt x="2990031" y="749057"/>
                  </a:lnTo>
                  <a:cubicBezTo>
                    <a:pt x="2990045" y="749057"/>
                    <a:pt x="2990154" y="749057"/>
                    <a:pt x="2991171" y="749057"/>
                  </a:cubicBezTo>
                  <a:lnTo>
                    <a:pt x="2999151" y="749057"/>
                  </a:lnTo>
                  <a:lnTo>
                    <a:pt x="3014351" y="742571"/>
                  </a:lnTo>
                  <a:lnTo>
                    <a:pt x="3020430" y="747435"/>
                  </a:lnTo>
                  <a:lnTo>
                    <a:pt x="3020430" y="736086"/>
                  </a:lnTo>
                  <a:cubicBezTo>
                    <a:pt x="3020444" y="736086"/>
                    <a:pt x="3020649" y="736086"/>
                    <a:pt x="3023850" y="736086"/>
                  </a:cubicBezTo>
                  <a:lnTo>
                    <a:pt x="3047792" y="736086"/>
                  </a:lnTo>
                  <a:cubicBezTo>
                    <a:pt x="3047792" y="736098"/>
                    <a:pt x="3047792" y="736217"/>
                    <a:pt x="3047792" y="737708"/>
                  </a:cubicBezTo>
                  <a:lnTo>
                    <a:pt x="3047792" y="749057"/>
                  </a:lnTo>
                  <a:cubicBezTo>
                    <a:pt x="3047820" y="749057"/>
                    <a:pt x="3048924" y="749057"/>
                    <a:pt x="3093392" y="749057"/>
                  </a:cubicBezTo>
                  <a:cubicBezTo>
                    <a:pt x="3093392" y="749072"/>
                    <a:pt x="3093392" y="749235"/>
                    <a:pt x="3093392" y="751488"/>
                  </a:cubicBezTo>
                  <a:lnTo>
                    <a:pt x="3093392" y="768513"/>
                  </a:lnTo>
                  <a:cubicBezTo>
                    <a:pt x="3093417" y="768513"/>
                    <a:pt x="3094377" y="768513"/>
                    <a:pt x="3132912" y="768513"/>
                  </a:cubicBezTo>
                  <a:cubicBezTo>
                    <a:pt x="3132912" y="768537"/>
                    <a:pt x="3132912" y="769557"/>
                    <a:pt x="3132912" y="813909"/>
                  </a:cubicBezTo>
                  <a:cubicBezTo>
                    <a:pt x="3132926" y="813909"/>
                    <a:pt x="3133035" y="813909"/>
                    <a:pt x="3134052" y="813909"/>
                  </a:cubicBezTo>
                  <a:lnTo>
                    <a:pt x="3142032" y="813909"/>
                  </a:lnTo>
                  <a:cubicBezTo>
                    <a:pt x="3142032" y="813920"/>
                    <a:pt x="3142032" y="814049"/>
                    <a:pt x="3142032" y="815531"/>
                  </a:cubicBezTo>
                  <a:lnTo>
                    <a:pt x="3142032" y="826881"/>
                  </a:lnTo>
                  <a:cubicBezTo>
                    <a:pt x="3148113" y="826881"/>
                    <a:pt x="3148113" y="826881"/>
                    <a:pt x="3148113" y="872277"/>
                  </a:cubicBezTo>
                  <a:cubicBezTo>
                    <a:pt x="3148127" y="872277"/>
                    <a:pt x="3148238" y="872277"/>
                    <a:pt x="3149253" y="872277"/>
                  </a:cubicBezTo>
                  <a:lnTo>
                    <a:pt x="3157233" y="872277"/>
                  </a:lnTo>
                  <a:cubicBezTo>
                    <a:pt x="3157233" y="872291"/>
                    <a:pt x="3157233" y="872391"/>
                    <a:pt x="3157233" y="873494"/>
                  </a:cubicBezTo>
                  <a:lnTo>
                    <a:pt x="3157233" y="882006"/>
                  </a:lnTo>
                  <a:cubicBezTo>
                    <a:pt x="3157242" y="882006"/>
                    <a:pt x="3157359" y="882006"/>
                    <a:pt x="3158753" y="882006"/>
                  </a:cubicBezTo>
                  <a:lnTo>
                    <a:pt x="3169392" y="882006"/>
                  </a:lnTo>
                  <a:cubicBezTo>
                    <a:pt x="3169392" y="882032"/>
                    <a:pt x="3169392" y="883101"/>
                    <a:pt x="3169392" y="927404"/>
                  </a:cubicBezTo>
                  <a:cubicBezTo>
                    <a:pt x="3169404" y="927404"/>
                    <a:pt x="3169584" y="927404"/>
                    <a:pt x="3172433" y="927404"/>
                  </a:cubicBezTo>
                  <a:lnTo>
                    <a:pt x="3193713" y="927404"/>
                  </a:lnTo>
                  <a:cubicBezTo>
                    <a:pt x="3193713" y="927428"/>
                    <a:pt x="3193713" y="928298"/>
                    <a:pt x="3193713" y="963072"/>
                  </a:cubicBezTo>
                  <a:cubicBezTo>
                    <a:pt x="3196754" y="963072"/>
                    <a:pt x="3196754" y="963072"/>
                    <a:pt x="3196754" y="965504"/>
                  </a:cubicBezTo>
                  <a:lnTo>
                    <a:pt x="3196754" y="982529"/>
                  </a:lnTo>
                  <a:cubicBezTo>
                    <a:pt x="3196767" y="982529"/>
                    <a:pt x="3196872" y="982529"/>
                    <a:pt x="3197894" y="982529"/>
                  </a:cubicBezTo>
                  <a:lnTo>
                    <a:pt x="3205874" y="982529"/>
                  </a:lnTo>
                  <a:cubicBezTo>
                    <a:pt x="3205874" y="982550"/>
                    <a:pt x="3205874" y="983394"/>
                    <a:pt x="3205874" y="1018197"/>
                  </a:cubicBezTo>
                  <a:cubicBezTo>
                    <a:pt x="3205886" y="1018197"/>
                    <a:pt x="3206034" y="1018197"/>
                    <a:pt x="3207773" y="1018197"/>
                  </a:cubicBezTo>
                  <a:lnTo>
                    <a:pt x="3221073" y="1018197"/>
                  </a:lnTo>
                  <a:cubicBezTo>
                    <a:pt x="3224114" y="1021440"/>
                    <a:pt x="3224114" y="1021440"/>
                    <a:pt x="3224114" y="1024278"/>
                  </a:cubicBezTo>
                  <a:lnTo>
                    <a:pt x="3224114" y="1044140"/>
                  </a:lnTo>
                  <a:cubicBezTo>
                    <a:pt x="3224121" y="1044129"/>
                    <a:pt x="3224252" y="1043969"/>
                    <a:pt x="3226394" y="1041302"/>
                  </a:cubicBezTo>
                  <a:lnTo>
                    <a:pt x="3242354" y="1021440"/>
                  </a:lnTo>
                  <a:cubicBezTo>
                    <a:pt x="3242376" y="1021440"/>
                    <a:pt x="3243335" y="1021440"/>
                    <a:pt x="3284915" y="1021440"/>
                  </a:cubicBezTo>
                  <a:cubicBezTo>
                    <a:pt x="3284915" y="1021478"/>
                    <a:pt x="3284915" y="1023579"/>
                    <a:pt x="3284915" y="1151147"/>
                  </a:cubicBezTo>
                  <a:cubicBezTo>
                    <a:pt x="3284927" y="1151147"/>
                    <a:pt x="3285041" y="1151147"/>
                    <a:pt x="3286055" y="1151147"/>
                  </a:cubicBezTo>
                  <a:lnTo>
                    <a:pt x="3294035" y="1151147"/>
                  </a:lnTo>
                  <a:cubicBezTo>
                    <a:pt x="3294041" y="1151135"/>
                    <a:pt x="3294129" y="1150985"/>
                    <a:pt x="3295175" y="1149120"/>
                  </a:cubicBezTo>
                  <a:lnTo>
                    <a:pt x="3303155" y="1134933"/>
                  </a:lnTo>
                  <a:cubicBezTo>
                    <a:pt x="3303155" y="1134944"/>
                    <a:pt x="3303155" y="1135092"/>
                    <a:pt x="3303155" y="1137771"/>
                  </a:cubicBezTo>
                  <a:lnTo>
                    <a:pt x="3303155" y="1157633"/>
                  </a:lnTo>
                  <a:cubicBezTo>
                    <a:pt x="3309234" y="1157633"/>
                    <a:pt x="3309234" y="1157633"/>
                    <a:pt x="3309234" y="1089537"/>
                  </a:cubicBezTo>
                  <a:cubicBezTo>
                    <a:pt x="3309248" y="1089537"/>
                    <a:pt x="3309353" y="1089537"/>
                    <a:pt x="3310374" y="1089537"/>
                  </a:cubicBezTo>
                  <a:lnTo>
                    <a:pt x="3318354" y="1089537"/>
                  </a:lnTo>
                  <a:cubicBezTo>
                    <a:pt x="3318354" y="1089515"/>
                    <a:pt x="3318354" y="1088015"/>
                    <a:pt x="3318354" y="992256"/>
                  </a:cubicBezTo>
                  <a:cubicBezTo>
                    <a:pt x="3318365" y="992256"/>
                    <a:pt x="3318486" y="992256"/>
                    <a:pt x="3319875" y="992256"/>
                  </a:cubicBezTo>
                  <a:lnTo>
                    <a:pt x="3330515" y="992256"/>
                  </a:lnTo>
                  <a:cubicBezTo>
                    <a:pt x="3330524" y="992225"/>
                    <a:pt x="3330920" y="990815"/>
                    <a:pt x="3348755" y="927404"/>
                  </a:cubicBezTo>
                  <a:cubicBezTo>
                    <a:pt x="3348768" y="927404"/>
                    <a:pt x="3348914" y="927404"/>
                    <a:pt x="3350655" y="927404"/>
                  </a:cubicBezTo>
                  <a:lnTo>
                    <a:pt x="3363956" y="927404"/>
                  </a:lnTo>
                  <a:cubicBezTo>
                    <a:pt x="3363963" y="927438"/>
                    <a:pt x="3364302" y="928887"/>
                    <a:pt x="3379155" y="992256"/>
                  </a:cubicBezTo>
                  <a:cubicBezTo>
                    <a:pt x="3379164" y="992256"/>
                    <a:pt x="3379275" y="992256"/>
                    <a:pt x="3380675" y="992256"/>
                  </a:cubicBezTo>
                  <a:lnTo>
                    <a:pt x="3391316" y="992256"/>
                  </a:lnTo>
                  <a:cubicBezTo>
                    <a:pt x="3391316" y="992273"/>
                    <a:pt x="3391316" y="993273"/>
                    <a:pt x="3391316" y="1050624"/>
                  </a:cubicBezTo>
                  <a:cubicBezTo>
                    <a:pt x="3391326" y="1050624"/>
                    <a:pt x="3391475" y="1050624"/>
                    <a:pt x="3393975" y="1050624"/>
                  </a:cubicBezTo>
                  <a:lnTo>
                    <a:pt x="3412596" y="1050624"/>
                  </a:lnTo>
                  <a:cubicBezTo>
                    <a:pt x="3412596" y="1050636"/>
                    <a:pt x="3412596" y="1050819"/>
                    <a:pt x="3412596" y="1053867"/>
                  </a:cubicBezTo>
                  <a:lnTo>
                    <a:pt x="3412596" y="1076565"/>
                  </a:lnTo>
                  <a:cubicBezTo>
                    <a:pt x="3418676" y="1076565"/>
                    <a:pt x="3418676" y="1076565"/>
                    <a:pt x="3418676" y="1073324"/>
                  </a:cubicBezTo>
                  <a:lnTo>
                    <a:pt x="3418676" y="1050624"/>
                  </a:lnTo>
                  <a:cubicBezTo>
                    <a:pt x="3418691" y="1050624"/>
                    <a:pt x="3418859" y="1050624"/>
                    <a:pt x="3420956" y="1050624"/>
                  </a:cubicBezTo>
                  <a:lnTo>
                    <a:pt x="3436916" y="1050624"/>
                  </a:lnTo>
                  <a:cubicBezTo>
                    <a:pt x="3436916" y="1050639"/>
                    <a:pt x="3436916" y="1050815"/>
                    <a:pt x="3436916" y="1053056"/>
                  </a:cubicBezTo>
                  <a:lnTo>
                    <a:pt x="3436916" y="1070081"/>
                  </a:lnTo>
                  <a:cubicBezTo>
                    <a:pt x="3436940" y="1070081"/>
                    <a:pt x="3438003" y="1070081"/>
                    <a:pt x="3482517" y="1070081"/>
                  </a:cubicBezTo>
                  <a:cubicBezTo>
                    <a:pt x="3482517" y="1070055"/>
                    <a:pt x="3482517" y="1068899"/>
                    <a:pt x="3482517" y="1014956"/>
                  </a:cubicBezTo>
                  <a:cubicBezTo>
                    <a:pt x="3482529" y="1014956"/>
                    <a:pt x="3482669" y="1014956"/>
                    <a:pt x="3484416" y="1014956"/>
                  </a:cubicBezTo>
                  <a:lnTo>
                    <a:pt x="3497717" y="1014956"/>
                  </a:lnTo>
                  <a:cubicBezTo>
                    <a:pt x="3497717" y="1014972"/>
                    <a:pt x="3497717" y="1015713"/>
                    <a:pt x="3497717" y="1047381"/>
                  </a:cubicBezTo>
                  <a:cubicBezTo>
                    <a:pt x="3500757" y="1047381"/>
                    <a:pt x="3500757" y="1047381"/>
                    <a:pt x="3500757" y="998742"/>
                  </a:cubicBezTo>
                  <a:cubicBezTo>
                    <a:pt x="3500778" y="998742"/>
                    <a:pt x="3501590" y="998742"/>
                    <a:pt x="3534197" y="998742"/>
                  </a:cubicBezTo>
                  <a:cubicBezTo>
                    <a:pt x="3534197" y="998727"/>
                    <a:pt x="3534197" y="998547"/>
                    <a:pt x="3534197" y="996309"/>
                  </a:cubicBezTo>
                  <a:lnTo>
                    <a:pt x="3534197" y="979286"/>
                  </a:lnTo>
                  <a:cubicBezTo>
                    <a:pt x="3534209" y="979286"/>
                    <a:pt x="3534321" y="979286"/>
                    <a:pt x="3535337" y="979286"/>
                  </a:cubicBezTo>
                  <a:lnTo>
                    <a:pt x="3543317" y="979286"/>
                  </a:lnTo>
                  <a:cubicBezTo>
                    <a:pt x="3543317" y="979277"/>
                    <a:pt x="3543317" y="979107"/>
                    <a:pt x="3543317" y="976449"/>
                  </a:cubicBezTo>
                  <a:lnTo>
                    <a:pt x="3543317" y="956588"/>
                  </a:lnTo>
                  <a:lnTo>
                    <a:pt x="3549398" y="966315"/>
                  </a:lnTo>
                  <a:cubicBezTo>
                    <a:pt x="3549410" y="966315"/>
                    <a:pt x="3549603" y="966315"/>
                    <a:pt x="3552818" y="966315"/>
                  </a:cubicBezTo>
                  <a:lnTo>
                    <a:pt x="3576758" y="966315"/>
                  </a:lnTo>
                  <a:cubicBezTo>
                    <a:pt x="3576758" y="966303"/>
                    <a:pt x="3576758" y="966201"/>
                    <a:pt x="3576758" y="965099"/>
                  </a:cubicBezTo>
                  <a:lnTo>
                    <a:pt x="3576758" y="956588"/>
                  </a:lnTo>
                  <a:cubicBezTo>
                    <a:pt x="3576771" y="956588"/>
                    <a:pt x="3576882" y="956588"/>
                    <a:pt x="3577898" y="956588"/>
                  </a:cubicBezTo>
                  <a:lnTo>
                    <a:pt x="3585878" y="956588"/>
                  </a:lnTo>
                  <a:cubicBezTo>
                    <a:pt x="3585878" y="956601"/>
                    <a:pt x="3585878" y="956751"/>
                    <a:pt x="3585878" y="958614"/>
                  </a:cubicBezTo>
                  <a:lnTo>
                    <a:pt x="3585878" y="972801"/>
                  </a:lnTo>
                  <a:cubicBezTo>
                    <a:pt x="3585900" y="972801"/>
                    <a:pt x="3587000" y="972801"/>
                    <a:pt x="3643638" y="972801"/>
                  </a:cubicBezTo>
                  <a:cubicBezTo>
                    <a:pt x="3643638" y="972828"/>
                    <a:pt x="3643638" y="975093"/>
                    <a:pt x="3643638" y="1180331"/>
                  </a:cubicBezTo>
                  <a:cubicBezTo>
                    <a:pt x="3643653" y="1180331"/>
                    <a:pt x="3643826" y="1180331"/>
                    <a:pt x="3645918" y="1180331"/>
                  </a:cubicBezTo>
                  <a:lnTo>
                    <a:pt x="3661878" y="1180331"/>
                  </a:lnTo>
                  <a:cubicBezTo>
                    <a:pt x="3661878" y="1173846"/>
                    <a:pt x="3661878" y="1167360"/>
                    <a:pt x="3661878" y="1160876"/>
                  </a:cubicBezTo>
                  <a:cubicBezTo>
                    <a:pt x="3664919" y="1160876"/>
                    <a:pt x="3664919" y="1160876"/>
                    <a:pt x="3667959" y="1160876"/>
                  </a:cubicBezTo>
                  <a:cubicBezTo>
                    <a:pt x="3667959" y="1167360"/>
                    <a:pt x="3667959" y="1173846"/>
                    <a:pt x="3667959" y="1180331"/>
                  </a:cubicBezTo>
                  <a:cubicBezTo>
                    <a:pt x="3683159" y="1180331"/>
                    <a:pt x="3698360" y="1180331"/>
                    <a:pt x="3713559" y="1180331"/>
                  </a:cubicBezTo>
                  <a:cubicBezTo>
                    <a:pt x="3713559" y="1164117"/>
                    <a:pt x="3713559" y="1151147"/>
                    <a:pt x="3713559" y="1134933"/>
                  </a:cubicBezTo>
                  <a:cubicBezTo>
                    <a:pt x="3719640" y="1134933"/>
                    <a:pt x="3725720" y="1134933"/>
                    <a:pt x="3731799" y="1134933"/>
                  </a:cubicBezTo>
                  <a:lnTo>
                    <a:pt x="3750039" y="1131692"/>
                  </a:lnTo>
                  <a:cubicBezTo>
                    <a:pt x="3753080" y="1131692"/>
                    <a:pt x="3753080" y="1134933"/>
                    <a:pt x="3756120" y="1134933"/>
                  </a:cubicBezTo>
                  <a:lnTo>
                    <a:pt x="3771320" y="1134933"/>
                  </a:lnTo>
                  <a:cubicBezTo>
                    <a:pt x="3771320" y="1151147"/>
                    <a:pt x="3771320" y="1167360"/>
                    <a:pt x="3771320" y="1180331"/>
                  </a:cubicBezTo>
                  <a:cubicBezTo>
                    <a:pt x="3774360" y="1180331"/>
                    <a:pt x="3777401" y="1180331"/>
                    <a:pt x="3783480" y="1180331"/>
                  </a:cubicBezTo>
                  <a:cubicBezTo>
                    <a:pt x="3783480" y="1190060"/>
                    <a:pt x="3783480" y="1199787"/>
                    <a:pt x="3783480" y="1206273"/>
                  </a:cubicBezTo>
                  <a:lnTo>
                    <a:pt x="3797484" y="1207631"/>
                  </a:lnTo>
                  <a:lnTo>
                    <a:pt x="3816921" y="1207631"/>
                  </a:lnTo>
                  <a:cubicBezTo>
                    <a:pt x="3816921" y="1198917"/>
                    <a:pt x="3816921" y="1192659"/>
                    <a:pt x="3816921" y="1183574"/>
                  </a:cubicBezTo>
                  <a:lnTo>
                    <a:pt x="3918855" y="1183574"/>
                  </a:lnTo>
                  <a:lnTo>
                    <a:pt x="3918855" y="1055694"/>
                  </a:lnTo>
                  <a:lnTo>
                    <a:pt x="4026867" y="1055694"/>
                  </a:lnTo>
                  <a:lnTo>
                    <a:pt x="4026867" y="1173846"/>
                  </a:lnTo>
                  <a:cubicBezTo>
                    <a:pt x="4027820" y="1173846"/>
                    <a:pt x="4028772" y="1173846"/>
                    <a:pt x="4029723" y="1173846"/>
                  </a:cubicBezTo>
                  <a:lnTo>
                    <a:pt x="4031586" y="1207631"/>
                  </a:lnTo>
                  <a:lnTo>
                    <a:pt x="4046100" y="1207631"/>
                  </a:lnTo>
                  <a:cubicBezTo>
                    <a:pt x="4046904" y="1196810"/>
                    <a:pt x="4047963" y="1185329"/>
                    <a:pt x="4047963" y="1173846"/>
                  </a:cubicBezTo>
                  <a:cubicBezTo>
                    <a:pt x="4051004" y="1173846"/>
                    <a:pt x="4054044" y="1173846"/>
                    <a:pt x="4057083" y="1173846"/>
                  </a:cubicBezTo>
                  <a:lnTo>
                    <a:pt x="4058946" y="1207631"/>
                  </a:lnTo>
                  <a:lnTo>
                    <a:pt x="4134879" y="1207631"/>
                  </a:lnTo>
                  <a:lnTo>
                    <a:pt x="4134879" y="963089"/>
                  </a:lnTo>
                  <a:lnTo>
                    <a:pt x="4430870" y="963089"/>
                  </a:lnTo>
                  <a:lnTo>
                    <a:pt x="4430870" y="1207631"/>
                  </a:lnTo>
                  <a:lnTo>
                    <a:pt x="4458915" y="1207631"/>
                  </a:lnTo>
                  <a:lnTo>
                    <a:pt x="4458915" y="1083591"/>
                  </a:lnTo>
                  <a:lnTo>
                    <a:pt x="4601595" y="1083591"/>
                  </a:lnTo>
                  <a:cubicBezTo>
                    <a:pt x="4607707" y="924560"/>
                    <a:pt x="4612775" y="766349"/>
                    <a:pt x="4619491" y="606380"/>
                  </a:cubicBezTo>
                  <a:cubicBezTo>
                    <a:pt x="4604291" y="606380"/>
                    <a:pt x="4567811" y="586923"/>
                    <a:pt x="4601251" y="573953"/>
                  </a:cubicBezTo>
                  <a:cubicBezTo>
                    <a:pt x="4598209" y="570710"/>
                    <a:pt x="4595171" y="567467"/>
                    <a:pt x="4592131" y="567467"/>
                  </a:cubicBezTo>
                  <a:cubicBezTo>
                    <a:pt x="4592131" y="548012"/>
                    <a:pt x="4589089" y="544769"/>
                    <a:pt x="4604291" y="531798"/>
                  </a:cubicBezTo>
                  <a:cubicBezTo>
                    <a:pt x="4604291" y="525312"/>
                    <a:pt x="4604291" y="515585"/>
                    <a:pt x="4604291" y="505857"/>
                  </a:cubicBezTo>
                  <a:cubicBezTo>
                    <a:pt x="4610371" y="505857"/>
                    <a:pt x="4616451" y="505857"/>
                    <a:pt x="4625571" y="505857"/>
                  </a:cubicBezTo>
                  <a:cubicBezTo>
                    <a:pt x="4625571" y="492885"/>
                    <a:pt x="4625571" y="483158"/>
                    <a:pt x="4625571" y="473430"/>
                  </a:cubicBezTo>
                  <a:cubicBezTo>
                    <a:pt x="4625571" y="470187"/>
                    <a:pt x="4628611" y="470187"/>
                    <a:pt x="4628611" y="466944"/>
                  </a:cubicBezTo>
                  <a:cubicBezTo>
                    <a:pt x="4628611" y="428033"/>
                    <a:pt x="4628611" y="389121"/>
                    <a:pt x="4628611" y="350208"/>
                  </a:cubicBezTo>
                  <a:cubicBezTo>
                    <a:pt x="4628611" y="346965"/>
                    <a:pt x="4625571" y="343724"/>
                    <a:pt x="4625571" y="340481"/>
                  </a:cubicBezTo>
                  <a:cubicBezTo>
                    <a:pt x="4628611" y="337238"/>
                    <a:pt x="4631651" y="333995"/>
                    <a:pt x="4634691" y="330752"/>
                  </a:cubicBezTo>
                  <a:cubicBezTo>
                    <a:pt x="4634691" y="301568"/>
                    <a:pt x="4634691" y="272384"/>
                    <a:pt x="4634691" y="243200"/>
                  </a:cubicBezTo>
                  <a:cubicBezTo>
                    <a:pt x="4634691" y="239958"/>
                    <a:pt x="4634691" y="239958"/>
                    <a:pt x="4637731" y="236715"/>
                  </a:cubicBezTo>
                  <a:cubicBezTo>
                    <a:pt x="4637731" y="210774"/>
                    <a:pt x="4637731" y="181590"/>
                    <a:pt x="4637731" y="152406"/>
                  </a:cubicBezTo>
                  <a:cubicBezTo>
                    <a:pt x="4640771" y="139436"/>
                    <a:pt x="4640771" y="132950"/>
                    <a:pt x="4640771" y="123222"/>
                  </a:cubicBezTo>
                  <a:cubicBezTo>
                    <a:pt x="4646851" y="132950"/>
                    <a:pt x="4646851" y="139436"/>
                    <a:pt x="4646851" y="149163"/>
                  </a:cubicBezTo>
                  <a:cubicBezTo>
                    <a:pt x="4649891" y="181590"/>
                    <a:pt x="4649891" y="210774"/>
                    <a:pt x="4649891" y="236715"/>
                  </a:cubicBezTo>
                  <a:cubicBezTo>
                    <a:pt x="4652931" y="272384"/>
                    <a:pt x="4652931" y="301568"/>
                    <a:pt x="4652931" y="330752"/>
                  </a:cubicBezTo>
                  <a:cubicBezTo>
                    <a:pt x="4655971" y="333995"/>
                    <a:pt x="4659011" y="337238"/>
                    <a:pt x="4662051" y="340481"/>
                  </a:cubicBezTo>
                  <a:cubicBezTo>
                    <a:pt x="4662051" y="343724"/>
                    <a:pt x="4659011" y="346965"/>
                    <a:pt x="4659011" y="350208"/>
                  </a:cubicBezTo>
                  <a:cubicBezTo>
                    <a:pt x="4659011" y="389121"/>
                    <a:pt x="4659011" y="428033"/>
                    <a:pt x="4659011" y="466944"/>
                  </a:cubicBezTo>
                  <a:cubicBezTo>
                    <a:pt x="4659011" y="470187"/>
                    <a:pt x="4662051" y="470187"/>
                    <a:pt x="4662051" y="473430"/>
                  </a:cubicBezTo>
                  <a:cubicBezTo>
                    <a:pt x="4662051" y="483158"/>
                    <a:pt x="4662051" y="492885"/>
                    <a:pt x="4662051" y="505857"/>
                  </a:cubicBezTo>
                  <a:cubicBezTo>
                    <a:pt x="4668131" y="505857"/>
                    <a:pt x="4677251" y="505857"/>
                    <a:pt x="4683331" y="505857"/>
                  </a:cubicBezTo>
                  <a:cubicBezTo>
                    <a:pt x="4683331" y="515585"/>
                    <a:pt x="4683331" y="525312"/>
                    <a:pt x="4683331" y="531798"/>
                  </a:cubicBezTo>
                  <a:cubicBezTo>
                    <a:pt x="4695493" y="544769"/>
                    <a:pt x="4695493" y="544769"/>
                    <a:pt x="4695493" y="567467"/>
                  </a:cubicBezTo>
                  <a:cubicBezTo>
                    <a:pt x="4692451" y="567467"/>
                    <a:pt x="4689411" y="570710"/>
                    <a:pt x="4686373" y="573953"/>
                  </a:cubicBezTo>
                  <a:cubicBezTo>
                    <a:pt x="4716771" y="590166"/>
                    <a:pt x="4680291" y="603137"/>
                    <a:pt x="4668131" y="606380"/>
                  </a:cubicBezTo>
                  <a:cubicBezTo>
                    <a:pt x="4671171" y="732843"/>
                    <a:pt x="4677251" y="859307"/>
                    <a:pt x="4680291" y="985772"/>
                  </a:cubicBezTo>
                  <a:cubicBezTo>
                    <a:pt x="4713733" y="985772"/>
                    <a:pt x="4747171" y="985772"/>
                    <a:pt x="4777573" y="985772"/>
                  </a:cubicBezTo>
                  <a:cubicBezTo>
                    <a:pt x="4777573" y="1024683"/>
                    <a:pt x="4777573" y="1063595"/>
                    <a:pt x="4777573" y="1099265"/>
                  </a:cubicBezTo>
                  <a:cubicBezTo>
                    <a:pt x="4783653" y="1099265"/>
                    <a:pt x="4786693" y="1099265"/>
                    <a:pt x="4789733" y="1099265"/>
                  </a:cubicBezTo>
                  <a:cubicBezTo>
                    <a:pt x="4789733" y="1096022"/>
                    <a:pt x="4792773" y="1092779"/>
                    <a:pt x="4792773" y="1089537"/>
                  </a:cubicBezTo>
                  <a:cubicBezTo>
                    <a:pt x="4795813" y="1089537"/>
                    <a:pt x="4798853" y="1089537"/>
                    <a:pt x="4801893" y="1089537"/>
                  </a:cubicBezTo>
                  <a:cubicBezTo>
                    <a:pt x="4801893" y="1092779"/>
                    <a:pt x="4801893" y="1096022"/>
                    <a:pt x="4804935" y="1102508"/>
                  </a:cubicBezTo>
                  <a:cubicBezTo>
                    <a:pt x="4811013" y="1102508"/>
                    <a:pt x="4817093" y="1102508"/>
                    <a:pt x="4823175" y="1102508"/>
                  </a:cubicBezTo>
                  <a:cubicBezTo>
                    <a:pt x="4823175" y="1099265"/>
                    <a:pt x="4823175" y="1096022"/>
                    <a:pt x="4823175" y="1092779"/>
                  </a:cubicBezTo>
                  <a:cubicBezTo>
                    <a:pt x="4835333" y="1092779"/>
                    <a:pt x="4844453" y="1092779"/>
                    <a:pt x="4856613" y="1092779"/>
                  </a:cubicBezTo>
                  <a:cubicBezTo>
                    <a:pt x="4856613" y="1096022"/>
                    <a:pt x="4856613" y="1099265"/>
                    <a:pt x="4856613" y="1102508"/>
                  </a:cubicBezTo>
                  <a:cubicBezTo>
                    <a:pt x="4865733" y="1102508"/>
                    <a:pt x="4877895" y="1102508"/>
                    <a:pt x="4887015" y="1102508"/>
                  </a:cubicBezTo>
                  <a:cubicBezTo>
                    <a:pt x="4887015" y="1125206"/>
                    <a:pt x="4887015" y="1147905"/>
                    <a:pt x="4887015" y="1170603"/>
                  </a:cubicBezTo>
                  <a:cubicBezTo>
                    <a:pt x="4893095" y="1170603"/>
                    <a:pt x="4902215" y="1170603"/>
                    <a:pt x="4908295" y="1170603"/>
                  </a:cubicBezTo>
                  <a:cubicBezTo>
                    <a:pt x="4908295" y="1164117"/>
                    <a:pt x="4908295" y="1157633"/>
                    <a:pt x="4908295" y="1151147"/>
                  </a:cubicBezTo>
                  <a:cubicBezTo>
                    <a:pt x="4917415" y="1151147"/>
                    <a:pt x="4926535" y="1151147"/>
                    <a:pt x="4932615" y="1151147"/>
                  </a:cubicBezTo>
                  <a:cubicBezTo>
                    <a:pt x="4932615" y="1060353"/>
                    <a:pt x="4932615" y="972801"/>
                    <a:pt x="4932615" y="882006"/>
                  </a:cubicBezTo>
                  <a:cubicBezTo>
                    <a:pt x="4935655" y="878763"/>
                    <a:pt x="4938695" y="875520"/>
                    <a:pt x="4941735" y="872277"/>
                  </a:cubicBezTo>
                  <a:cubicBezTo>
                    <a:pt x="4978215" y="872277"/>
                    <a:pt x="5014695" y="872277"/>
                    <a:pt x="5051177" y="872277"/>
                  </a:cubicBezTo>
                  <a:lnTo>
                    <a:pt x="5051177" y="885249"/>
                  </a:lnTo>
                  <a:lnTo>
                    <a:pt x="5066377" y="885249"/>
                  </a:lnTo>
                  <a:cubicBezTo>
                    <a:pt x="5066377" y="943617"/>
                    <a:pt x="5066377" y="1001985"/>
                    <a:pt x="5066377" y="1057110"/>
                  </a:cubicBezTo>
                  <a:cubicBezTo>
                    <a:pt x="5078537" y="1057110"/>
                    <a:pt x="5087657" y="1057110"/>
                    <a:pt x="5099817" y="1057110"/>
                  </a:cubicBezTo>
                  <a:cubicBezTo>
                    <a:pt x="5099817" y="1024683"/>
                    <a:pt x="5099817" y="992256"/>
                    <a:pt x="5099817" y="956588"/>
                  </a:cubicBezTo>
                  <a:cubicBezTo>
                    <a:pt x="5111977" y="956588"/>
                    <a:pt x="5127177" y="956588"/>
                    <a:pt x="5139339" y="956588"/>
                  </a:cubicBezTo>
                  <a:cubicBezTo>
                    <a:pt x="5142377" y="956588"/>
                    <a:pt x="5142377" y="953345"/>
                    <a:pt x="5145417" y="950102"/>
                  </a:cubicBezTo>
                  <a:lnTo>
                    <a:pt x="5157579" y="950102"/>
                  </a:lnTo>
                  <a:cubicBezTo>
                    <a:pt x="5160617" y="953345"/>
                    <a:pt x="5160617" y="956588"/>
                    <a:pt x="5163657" y="956588"/>
                  </a:cubicBezTo>
                  <a:cubicBezTo>
                    <a:pt x="5172777" y="956588"/>
                    <a:pt x="5184939" y="956588"/>
                    <a:pt x="5197099" y="956588"/>
                  </a:cubicBezTo>
                  <a:cubicBezTo>
                    <a:pt x="5197099" y="898220"/>
                    <a:pt x="5197099" y="839852"/>
                    <a:pt x="5197099" y="781484"/>
                  </a:cubicBezTo>
                  <a:cubicBezTo>
                    <a:pt x="5197119" y="781479"/>
                    <a:pt x="5198419" y="781233"/>
                    <a:pt x="5282219" y="765270"/>
                  </a:cubicBezTo>
                  <a:cubicBezTo>
                    <a:pt x="5282219" y="765281"/>
                    <a:pt x="5282219" y="765392"/>
                    <a:pt x="5282219" y="766892"/>
                  </a:cubicBezTo>
                  <a:lnTo>
                    <a:pt x="5282219" y="778241"/>
                  </a:lnTo>
                  <a:cubicBezTo>
                    <a:pt x="5282245" y="778241"/>
                    <a:pt x="5283211" y="778241"/>
                    <a:pt x="5321739" y="778241"/>
                  </a:cubicBezTo>
                  <a:cubicBezTo>
                    <a:pt x="5321739" y="778274"/>
                    <a:pt x="5321739" y="781830"/>
                    <a:pt x="5321739" y="1160876"/>
                  </a:cubicBezTo>
                  <a:cubicBezTo>
                    <a:pt x="5330859" y="1160876"/>
                    <a:pt x="5343019" y="1160876"/>
                    <a:pt x="5355181" y="1160876"/>
                  </a:cubicBezTo>
                  <a:cubicBezTo>
                    <a:pt x="5355181" y="1157633"/>
                    <a:pt x="5355181" y="1157633"/>
                    <a:pt x="5355181" y="1154390"/>
                  </a:cubicBezTo>
                  <a:cubicBezTo>
                    <a:pt x="5361259" y="1154390"/>
                    <a:pt x="5367339" y="1154390"/>
                    <a:pt x="5373421" y="1154390"/>
                  </a:cubicBezTo>
                  <a:cubicBezTo>
                    <a:pt x="5373421" y="1157633"/>
                    <a:pt x="5373421" y="1157633"/>
                    <a:pt x="5373421" y="1160876"/>
                  </a:cubicBezTo>
                  <a:cubicBezTo>
                    <a:pt x="5385581" y="1160876"/>
                    <a:pt x="5397739" y="1160876"/>
                    <a:pt x="5409901" y="1160876"/>
                  </a:cubicBezTo>
                  <a:cubicBezTo>
                    <a:pt x="5409901" y="1154390"/>
                    <a:pt x="5409901" y="1147905"/>
                    <a:pt x="5409901" y="1141419"/>
                  </a:cubicBezTo>
                  <a:cubicBezTo>
                    <a:pt x="5425101" y="1141419"/>
                    <a:pt x="5440301" y="1141419"/>
                    <a:pt x="5452461" y="1141419"/>
                  </a:cubicBezTo>
                  <a:cubicBezTo>
                    <a:pt x="5458541" y="1134933"/>
                    <a:pt x="5464623" y="1134933"/>
                    <a:pt x="5470701" y="1134933"/>
                  </a:cubicBezTo>
                  <a:cubicBezTo>
                    <a:pt x="5479821" y="1141419"/>
                    <a:pt x="5491983" y="1141419"/>
                    <a:pt x="5501103" y="1141419"/>
                  </a:cubicBezTo>
                  <a:cubicBezTo>
                    <a:pt x="5501103" y="1131692"/>
                    <a:pt x="5501103" y="1125206"/>
                    <a:pt x="5501103" y="1115478"/>
                  </a:cubicBezTo>
                  <a:lnTo>
                    <a:pt x="5513263" y="1115478"/>
                  </a:lnTo>
                  <a:cubicBezTo>
                    <a:pt x="5513263" y="1108992"/>
                    <a:pt x="5513263" y="1102508"/>
                    <a:pt x="5513263" y="1096022"/>
                  </a:cubicBezTo>
                  <a:cubicBezTo>
                    <a:pt x="5540623" y="1096022"/>
                    <a:pt x="5571023" y="1096022"/>
                    <a:pt x="5598383" y="1096022"/>
                  </a:cubicBezTo>
                  <a:cubicBezTo>
                    <a:pt x="5598383" y="1079808"/>
                    <a:pt x="5598383" y="1066838"/>
                    <a:pt x="5598383" y="1050624"/>
                  </a:cubicBezTo>
                  <a:cubicBezTo>
                    <a:pt x="5607503" y="1050624"/>
                    <a:pt x="5616623" y="1050624"/>
                    <a:pt x="5625743" y="1050624"/>
                  </a:cubicBezTo>
                  <a:cubicBezTo>
                    <a:pt x="5625743" y="1047381"/>
                    <a:pt x="5625743" y="1044140"/>
                    <a:pt x="5625743" y="1040897"/>
                  </a:cubicBezTo>
                  <a:cubicBezTo>
                    <a:pt x="5631823" y="1040897"/>
                    <a:pt x="5637903" y="1040897"/>
                    <a:pt x="5643983" y="1040897"/>
                  </a:cubicBezTo>
                  <a:cubicBezTo>
                    <a:pt x="5643983" y="1044140"/>
                    <a:pt x="5643983" y="1047381"/>
                    <a:pt x="5643983" y="1050624"/>
                  </a:cubicBezTo>
                  <a:cubicBezTo>
                    <a:pt x="5653103" y="1050624"/>
                    <a:pt x="5659183" y="1050624"/>
                    <a:pt x="5668303" y="1050624"/>
                  </a:cubicBezTo>
                  <a:cubicBezTo>
                    <a:pt x="5668303" y="1073324"/>
                    <a:pt x="5668303" y="1099265"/>
                    <a:pt x="5668303" y="1125206"/>
                  </a:cubicBezTo>
                  <a:cubicBezTo>
                    <a:pt x="5683503" y="1125206"/>
                    <a:pt x="5701745" y="1125206"/>
                    <a:pt x="5716945" y="1125206"/>
                  </a:cubicBezTo>
                  <a:cubicBezTo>
                    <a:pt x="5716945" y="1112235"/>
                    <a:pt x="5716945" y="1099265"/>
                    <a:pt x="5716945" y="1086294"/>
                  </a:cubicBezTo>
                  <a:cubicBezTo>
                    <a:pt x="5735185" y="1086294"/>
                    <a:pt x="5756465" y="1086294"/>
                    <a:pt x="5774705" y="1086294"/>
                  </a:cubicBezTo>
                  <a:cubicBezTo>
                    <a:pt x="5774705" y="1070081"/>
                    <a:pt x="5774705" y="1057110"/>
                    <a:pt x="5774705" y="1040897"/>
                  </a:cubicBezTo>
                  <a:cubicBezTo>
                    <a:pt x="5799027" y="1040897"/>
                    <a:pt x="5823345" y="1040897"/>
                    <a:pt x="5847667" y="1040897"/>
                  </a:cubicBezTo>
                  <a:cubicBezTo>
                    <a:pt x="5847667" y="1040940"/>
                    <a:pt x="5847667" y="1043603"/>
                    <a:pt x="5847667" y="1207631"/>
                  </a:cubicBezTo>
                  <a:lnTo>
                    <a:pt x="5847667" y="1228299"/>
                  </a:lnTo>
                  <a:lnTo>
                    <a:pt x="5946479" y="1228299"/>
                  </a:lnTo>
                  <a:lnTo>
                    <a:pt x="5946479" y="1386957"/>
                  </a:lnTo>
                  <a:lnTo>
                    <a:pt x="5946479" y="1421828"/>
                  </a:lnTo>
                  <a:lnTo>
                    <a:pt x="5968919" y="1421828"/>
                  </a:lnTo>
                  <a:cubicBezTo>
                    <a:pt x="5968919" y="1421828"/>
                    <a:pt x="5968919" y="1421828"/>
                    <a:pt x="5968919" y="1420085"/>
                  </a:cubicBezTo>
                  <a:lnTo>
                    <a:pt x="5968919" y="1407881"/>
                  </a:lnTo>
                  <a:cubicBezTo>
                    <a:pt x="5968919" y="1407881"/>
                    <a:pt x="5968919" y="1407881"/>
                    <a:pt x="6035789" y="1407881"/>
                  </a:cubicBezTo>
                  <a:cubicBezTo>
                    <a:pt x="6035789" y="1407881"/>
                    <a:pt x="6035789" y="1407881"/>
                    <a:pt x="6035789" y="1439262"/>
                  </a:cubicBezTo>
                  <a:cubicBezTo>
                    <a:pt x="6035789" y="1439262"/>
                    <a:pt x="6035789" y="1439262"/>
                    <a:pt x="6039131" y="1441007"/>
                  </a:cubicBezTo>
                  <a:lnTo>
                    <a:pt x="6062537" y="1453211"/>
                  </a:lnTo>
                  <a:cubicBezTo>
                    <a:pt x="6062537" y="1453211"/>
                    <a:pt x="6062537" y="1453211"/>
                    <a:pt x="6062537" y="1498541"/>
                  </a:cubicBezTo>
                  <a:cubicBezTo>
                    <a:pt x="6062537" y="1498541"/>
                    <a:pt x="6062537" y="1498541"/>
                    <a:pt x="6064627" y="1499414"/>
                  </a:cubicBezTo>
                  <a:lnTo>
                    <a:pt x="6079255" y="1505516"/>
                  </a:lnTo>
                  <a:cubicBezTo>
                    <a:pt x="6079255" y="1505516"/>
                    <a:pt x="6079255" y="1505516"/>
                    <a:pt x="6079255" y="1503773"/>
                  </a:cubicBezTo>
                  <a:lnTo>
                    <a:pt x="6079255" y="1491567"/>
                  </a:lnTo>
                  <a:cubicBezTo>
                    <a:pt x="6079255" y="1491567"/>
                    <a:pt x="6079255" y="1491567"/>
                    <a:pt x="6080927" y="1491567"/>
                  </a:cubicBezTo>
                  <a:lnTo>
                    <a:pt x="6092629" y="1491567"/>
                  </a:lnTo>
                  <a:cubicBezTo>
                    <a:pt x="6092629" y="1491567"/>
                    <a:pt x="6092629" y="1491567"/>
                    <a:pt x="6092629" y="1490259"/>
                  </a:cubicBezTo>
                  <a:lnTo>
                    <a:pt x="6092629" y="1481106"/>
                  </a:lnTo>
                  <a:cubicBezTo>
                    <a:pt x="6092629" y="1481106"/>
                    <a:pt x="6092629" y="1481106"/>
                    <a:pt x="6090957" y="1481106"/>
                  </a:cubicBezTo>
                  <a:lnTo>
                    <a:pt x="6079255" y="1481106"/>
                  </a:lnTo>
                  <a:cubicBezTo>
                    <a:pt x="6079255" y="1481106"/>
                    <a:pt x="6079255" y="1481106"/>
                    <a:pt x="6079255" y="1479363"/>
                  </a:cubicBezTo>
                  <a:lnTo>
                    <a:pt x="6079255" y="1467159"/>
                  </a:lnTo>
                  <a:cubicBezTo>
                    <a:pt x="6079255" y="1467159"/>
                    <a:pt x="6079255" y="1467159"/>
                    <a:pt x="6080927" y="1467159"/>
                  </a:cubicBezTo>
                  <a:lnTo>
                    <a:pt x="6092629" y="1467159"/>
                  </a:lnTo>
                  <a:cubicBezTo>
                    <a:pt x="6092629" y="1467159"/>
                    <a:pt x="6092629" y="1467159"/>
                    <a:pt x="6092629" y="1465415"/>
                  </a:cubicBezTo>
                  <a:lnTo>
                    <a:pt x="6092629" y="1453211"/>
                  </a:lnTo>
                  <a:cubicBezTo>
                    <a:pt x="6092629" y="1453211"/>
                    <a:pt x="6092629" y="1453211"/>
                    <a:pt x="6090957" y="1453211"/>
                  </a:cubicBezTo>
                  <a:lnTo>
                    <a:pt x="6079255" y="1453211"/>
                  </a:lnTo>
                  <a:cubicBezTo>
                    <a:pt x="6079255" y="1453211"/>
                    <a:pt x="6079255" y="1453211"/>
                    <a:pt x="6079255" y="1451468"/>
                  </a:cubicBezTo>
                  <a:lnTo>
                    <a:pt x="6079255" y="1439262"/>
                  </a:lnTo>
                  <a:cubicBezTo>
                    <a:pt x="6079255" y="1439262"/>
                    <a:pt x="6079255" y="1439262"/>
                    <a:pt x="6080927" y="1439262"/>
                  </a:cubicBezTo>
                  <a:lnTo>
                    <a:pt x="6092629" y="1439262"/>
                  </a:lnTo>
                  <a:cubicBezTo>
                    <a:pt x="6092629" y="1439262"/>
                    <a:pt x="6092629" y="1439262"/>
                    <a:pt x="6092629" y="1437956"/>
                  </a:cubicBezTo>
                  <a:lnTo>
                    <a:pt x="6092629" y="1428803"/>
                  </a:lnTo>
                  <a:cubicBezTo>
                    <a:pt x="6092629" y="1428803"/>
                    <a:pt x="6092629" y="1428803"/>
                    <a:pt x="6090957" y="1428803"/>
                  </a:cubicBezTo>
                  <a:lnTo>
                    <a:pt x="6079255" y="1428803"/>
                  </a:lnTo>
                  <a:cubicBezTo>
                    <a:pt x="6079255" y="1428803"/>
                    <a:pt x="6079255" y="1428803"/>
                    <a:pt x="6079255" y="1427058"/>
                  </a:cubicBezTo>
                  <a:lnTo>
                    <a:pt x="6079255" y="1414854"/>
                  </a:lnTo>
                  <a:cubicBezTo>
                    <a:pt x="6079255" y="1414854"/>
                    <a:pt x="6079255" y="1414854"/>
                    <a:pt x="6080927" y="1414854"/>
                  </a:cubicBezTo>
                  <a:lnTo>
                    <a:pt x="6092629" y="1414854"/>
                  </a:lnTo>
                  <a:cubicBezTo>
                    <a:pt x="6092629" y="1414854"/>
                    <a:pt x="6092629" y="1414854"/>
                    <a:pt x="6092629" y="1413111"/>
                  </a:cubicBezTo>
                  <a:lnTo>
                    <a:pt x="6092629" y="1400906"/>
                  </a:lnTo>
                  <a:cubicBezTo>
                    <a:pt x="6092629" y="1400906"/>
                    <a:pt x="6092629" y="1400906"/>
                    <a:pt x="6090957" y="1400906"/>
                  </a:cubicBezTo>
                  <a:lnTo>
                    <a:pt x="6079255" y="1400906"/>
                  </a:lnTo>
                  <a:cubicBezTo>
                    <a:pt x="6079255" y="1400906"/>
                    <a:pt x="6079255" y="1400906"/>
                    <a:pt x="6079255" y="1399599"/>
                  </a:cubicBezTo>
                  <a:lnTo>
                    <a:pt x="6079255" y="1390445"/>
                  </a:lnTo>
                  <a:cubicBezTo>
                    <a:pt x="6079255" y="1390445"/>
                    <a:pt x="6079255" y="1390445"/>
                    <a:pt x="6080927" y="1390445"/>
                  </a:cubicBezTo>
                  <a:lnTo>
                    <a:pt x="6092629" y="1390445"/>
                  </a:lnTo>
                  <a:cubicBezTo>
                    <a:pt x="6092629" y="1390445"/>
                    <a:pt x="6092629" y="1390445"/>
                    <a:pt x="6092629" y="1388702"/>
                  </a:cubicBezTo>
                  <a:lnTo>
                    <a:pt x="6092629" y="1376498"/>
                  </a:lnTo>
                  <a:cubicBezTo>
                    <a:pt x="6092629" y="1376498"/>
                    <a:pt x="6092629" y="1376498"/>
                    <a:pt x="6090957" y="1376498"/>
                  </a:cubicBezTo>
                  <a:lnTo>
                    <a:pt x="6079255" y="1376498"/>
                  </a:lnTo>
                  <a:cubicBezTo>
                    <a:pt x="6079255" y="1376498"/>
                    <a:pt x="6079255" y="1376498"/>
                    <a:pt x="6079255" y="1374755"/>
                  </a:cubicBezTo>
                  <a:lnTo>
                    <a:pt x="6079255" y="1362549"/>
                  </a:lnTo>
                  <a:cubicBezTo>
                    <a:pt x="6079255" y="1362549"/>
                    <a:pt x="6079255" y="1362549"/>
                    <a:pt x="6080927" y="1362549"/>
                  </a:cubicBezTo>
                  <a:lnTo>
                    <a:pt x="6092629" y="1362549"/>
                  </a:lnTo>
                  <a:cubicBezTo>
                    <a:pt x="6092629" y="1362549"/>
                    <a:pt x="6092629" y="1362549"/>
                    <a:pt x="6092629" y="1360806"/>
                  </a:cubicBezTo>
                  <a:lnTo>
                    <a:pt x="6092629" y="1348602"/>
                  </a:lnTo>
                  <a:cubicBezTo>
                    <a:pt x="6092629" y="1348602"/>
                    <a:pt x="6092629" y="1348602"/>
                    <a:pt x="6090957" y="1348602"/>
                  </a:cubicBezTo>
                  <a:lnTo>
                    <a:pt x="6079255" y="1348602"/>
                  </a:lnTo>
                  <a:cubicBezTo>
                    <a:pt x="6079255" y="1348602"/>
                    <a:pt x="6079255" y="1348602"/>
                    <a:pt x="6079255" y="1347294"/>
                  </a:cubicBezTo>
                  <a:lnTo>
                    <a:pt x="6079255" y="1338141"/>
                  </a:lnTo>
                  <a:cubicBezTo>
                    <a:pt x="6079255" y="1338141"/>
                    <a:pt x="6079255" y="1338141"/>
                    <a:pt x="6080927" y="1338141"/>
                  </a:cubicBezTo>
                  <a:lnTo>
                    <a:pt x="6092629" y="1338141"/>
                  </a:lnTo>
                  <a:cubicBezTo>
                    <a:pt x="6092629" y="1338141"/>
                    <a:pt x="6092629" y="1338141"/>
                    <a:pt x="6092629" y="1336397"/>
                  </a:cubicBezTo>
                  <a:lnTo>
                    <a:pt x="6092629" y="1324193"/>
                  </a:lnTo>
                  <a:cubicBezTo>
                    <a:pt x="6092629" y="1324193"/>
                    <a:pt x="6092629" y="1324193"/>
                    <a:pt x="6090957" y="1324193"/>
                  </a:cubicBezTo>
                  <a:lnTo>
                    <a:pt x="6079255" y="1324193"/>
                  </a:lnTo>
                  <a:cubicBezTo>
                    <a:pt x="6079255" y="1324193"/>
                    <a:pt x="6079255" y="1324193"/>
                    <a:pt x="6079255" y="1322450"/>
                  </a:cubicBezTo>
                  <a:lnTo>
                    <a:pt x="6079255" y="1310244"/>
                  </a:lnTo>
                  <a:cubicBezTo>
                    <a:pt x="6079255" y="1310244"/>
                    <a:pt x="6079255" y="1310244"/>
                    <a:pt x="6080927" y="1310244"/>
                  </a:cubicBezTo>
                  <a:lnTo>
                    <a:pt x="6092629" y="1310244"/>
                  </a:lnTo>
                  <a:cubicBezTo>
                    <a:pt x="6092629" y="1310244"/>
                    <a:pt x="6092629" y="1310244"/>
                    <a:pt x="6092629" y="1308938"/>
                  </a:cubicBezTo>
                  <a:lnTo>
                    <a:pt x="6092629" y="1299785"/>
                  </a:lnTo>
                  <a:cubicBezTo>
                    <a:pt x="6092629" y="1299785"/>
                    <a:pt x="6092629" y="1299785"/>
                    <a:pt x="6090957" y="1299785"/>
                  </a:cubicBezTo>
                  <a:lnTo>
                    <a:pt x="6079255" y="1299785"/>
                  </a:lnTo>
                  <a:cubicBezTo>
                    <a:pt x="6079255" y="1299785"/>
                    <a:pt x="6079255" y="1299785"/>
                    <a:pt x="6079255" y="1298040"/>
                  </a:cubicBezTo>
                  <a:lnTo>
                    <a:pt x="6079255" y="1285836"/>
                  </a:lnTo>
                  <a:cubicBezTo>
                    <a:pt x="6079255" y="1285836"/>
                    <a:pt x="6079255" y="1285836"/>
                    <a:pt x="6080927" y="1285836"/>
                  </a:cubicBezTo>
                  <a:lnTo>
                    <a:pt x="6092629" y="1285836"/>
                  </a:lnTo>
                  <a:cubicBezTo>
                    <a:pt x="6092629" y="1285836"/>
                    <a:pt x="6092629" y="1285836"/>
                    <a:pt x="6092629" y="1284093"/>
                  </a:cubicBezTo>
                  <a:lnTo>
                    <a:pt x="6092629" y="1271888"/>
                  </a:lnTo>
                  <a:cubicBezTo>
                    <a:pt x="6092629" y="1271888"/>
                    <a:pt x="6092629" y="1271888"/>
                    <a:pt x="6090957" y="1271888"/>
                  </a:cubicBezTo>
                  <a:lnTo>
                    <a:pt x="6079255" y="1271888"/>
                  </a:lnTo>
                  <a:cubicBezTo>
                    <a:pt x="6079255" y="1271888"/>
                    <a:pt x="6079255" y="1271888"/>
                    <a:pt x="6079255" y="1270145"/>
                  </a:cubicBezTo>
                  <a:lnTo>
                    <a:pt x="6079255" y="1257941"/>
                  </a:lnTo>
                  <a:cubicBezTo>
                    <a:pt x="6079255" y="1257941"/>
                    <a:pt x="6079255" y="1257941"/>
                    <a:pt x="6080927" y="1257941"/>
                  </a:cubicBezTo>
                  <a:lnTo>
                    <a:pt x="6092629" y="1257941"/>
                  </a:lnTo>
                  <a:cubicBezTo>
                    <a:pt x="6092629" y="1257941"/>
                    <a:pt x="6092629" y="1257941"/>
                    <a:pt x="6092629" y="1256633"/>
                  </a:cubicBezTo>
                  <a:lnTo>
                    <a:pt x="6092629" y="1247480"/>
                  </a:lnTo>
                  <a:cubicBezTo>
                    <a:pt x="6092629" y="1247480"/>
                    <a:pt x="6092629" y="1247480"/>
                    <a:pt x="6090957" y="1247480"/>
                  </a:cubicBezTo>
                  <a:lnTo>
                    <a:pt x="6079255" y="1247480"/>
                  </a:lnTo>
                  <a:cubicBezTo>
                    <a:pt x="6079255" y="1247480"/>
                    <a:pt x="6079255" y="1247480"/>
                    <a:pt x="6079255" y="1245737"/>
                  </a:cubicBezTo>
                  <a:lnTo>
                    <a:pt x="6079255" y="1233531"/>
                  </a:lnTo>
                  <a:cubicBezTo>
                    <a:pt x="6079255" y="1233531"/>
                    <a:pt x="6079255" y="1233531"/>
                    <a:pt x="6080927" y="1233531"/>
                  </a:cubicBezTo>
                  <a:lnTo>
                    <a:pt x="6092629" y="1233531"/>
                  </a:lnTo>
                  <a:cubicBezTo>
                    <a:pt x="6092629" y="1233531"/>
                    <a:pt x="6092629" y="1233531"/>
                    <a:pt x="6092629" y="1231788"/>
                  </a:cubicBezTo>
                  <a:lnTo>
                    <a:pt x="6092629" y="1219584"/>
                  </a:lnTo>
                  <a:cubicBezTo>
                    <a:pt x="6092629" y="1219584"/>
                    <a:pt x="6092629" y="1219584"/>
                    <a:pt x="6090957" y="1219584"/>
                  </a:cubicBezTo>
                  <a:lnTo>
                    <a:pt x="6079255" y="1219584"/>
                  </a:lnTo>
                  <a:cubicBezTo>
                    <a:pt x="6079255" y="1219584"/>
                    <a:pt x="6079255" y="1219584"/>
                    <a:pt x="6079255" y="1217840"/>
                  </a:cubicBezTo>
                  <a:lnTo>
                    <a:pt x="6079255" y="1205636"/>
                  </a:lnTo>
                  <a:cubicBezTo>
                    <a:pt x="6079255" y="1205636"/>
                    <a:pt x="6079255" y="1205636"/>
                    <a:pt x="6080927" y="1205636"/>
                  </a:cubicBezTo>
                  <a:lnTo>
                    <a:pt x="6092629" y="1205636"/>
                  </a:lnTo>
                  <a:cubicBezTo>
                    <a:pt x="6092629" y="1205636"/>
                    <a:pt x="6092629" y="1205636"/>
                    <a:pt x="6092629" y="1204328"/>
                  </a:cubicBezTo>
                  <a:lnTo>
                    <a:pt x="6092629" y="1195175"/>
                  </a:lnTo>
                  <a:cubicBezTo>
                    <a:pt x="6092629" y="1195175"/>
                    <a:pt x="6092629" y="1195175"/>
                    <a:pt x="6090957" y="1195175"/>
                  </a:cubicBezTo>
                  <a:lnTo>
                    <a:pt x="6079255" y="1195175"/>
                  </a:lnTo>
                  <a:cubicBezTo>
                    <a:pt x="6079255" y="1195175"/>
                    <a:pt x="6079255" y="1195175"/>
                    <a:pt x="6079255" y="1193432"/>
                  </a:cubicBezTo>
                  <a:lnTo>
                    <a:pt x="6079255" y="1181226"/>
                  </a:lnTo>
                  <a:cubicBezTo>
                    <a:pt x="6079255" y="1181226"/>
                    <a:pt x="6079255" y="1181226"/>
                    <a:pt x="6080927" y="1181226"/>
                  </a:cubicBezTo>
                  <a:lnTo>
                    <a:pt x="6092629" y="1181226"/>
                  </a:lnTo>
                  <a:cubicBezTo>
                    <a:pt x="6092629" y="1181226"/>
                    <a:pt x="6092629" y="1181226"/>
                    <a:pt x="6090957" y="1178612"/>
                  </a:cubicBezTo>
                  <a:lnTo>
                    <a:pt x="6079255" y="1160306"/>
                  </a:lnTo>
                  <a:cubicBezTo>
                    <a:pt x="6079255" y="1160306"/>
                    <a:pt x="6079255" y="1160306"/>
                    <a:pt x="6079255" y="1104513"/>
                  </a:cubicBezTo>
                  <a:cubicBezTo>
                    <a:pt x="6079255" y="1104513"/>
                    <a:pt x="6079255" y="1104513"/>
                    <a:pt x="6303271" y="1104513"/>
                  </a:cubicBezTo>
                  <a:cubicBezTo>
                    <a:pt x="6303271" y="1104513"/>
                    <a:pt x="6303271" y="1104513"/>
                    <a:pt x="6323331" y="1135896"/>
                  </a:cubicBezTo>
                  <a:cubicBezTo>
                    <a:pt x="6323331" y="1135896"/>
                    <a:pt x="6323331" y="1135896"/>
                    <a:pt x="6323331" y="1205636"/>
                  </a:cubicBezTo>
                  <a:cubicBezTo>
                    <a:pt x="6323331" y="1205636"/>
                    <a:pt x="6323331" y="1205636"/>
                    <a:pt x="6321659" y="1205636"/>
                  </a:cubicBezTo>
                  <a:lnTo>
                    <a:pt x="6309957" y="1205636"/>
                  </a:lnTo>
                  <a:cubicBezTo>
                    <a:pt x="6309957" y="1205636"/>
                    <a:pt x="6309957" y="1205636"/>
                    <a:pt x="6309957" y="1207379"/>
                  </a:cubicBezTo>
                  <a:lnTo>
                    <a:pt x="6309957" y="1219584"/>
                  </a:lnTo>
                  <a:cubicBezTo>
                    <a:pt x="6309957" y="1219584"/>
                    <a:pt x="6309957" y="1219584"/>
                    <a:pt x="6311629" y="1219584"/>
                  </a:cubicBezTo>
                  <a:lnTo>
                    <a:pt x="6323331" y="1219584"/>
                  </a:lnTo>
                  <a:cubicBezTo>
                    <a:pt x="6323331" y="1219584"/>
                    <a:pt x="6323331" y="1219584"/>
                    <a:pt x="6323331" y="1221327"/>
                  </a:cubicBezTo>
                  <a:lnTo>
                    <a:pt x="6323331" y="1233531"/>
                  </a:lnTo>
                  <a:cubicBezTo>
                    <a:pt x="6323331" y="1233531"/>
                    <a:pt x="6323331" y="1233531"/>
                    <a:pt x="6321659" y="1233531"/>
                  </a:cubicBezTo>
                  <a:lnTo>
                    <a:pt x="6309957" y="1233531"/>
                  </a:lnTo>
                  <a:cubicBezTo>
                    <a:pt x="6309957" y="1233531"/>
                    <a:pt x="6309957" y="1233531"/>
                    <a:pt x="6309957" y="1235274"/>
                  </a:cubicBezTo>
                  <a:lnTo>
                    <a:pt x="6309957" y="1247480"/>
                  </a:lnTo>
                  <a:cubicBezTo>
                    <a:pt x="6309957" y="1247480"/>
                    <a:pt x="6309957" y="1247480"/>
                    <a:pt x="6311629" y="1247480"/>
                  </a:cubicBezTo>
                  <a:lnTo>
                    <a:pt x="6323331" y="1247480"/>
                  </a:lnTo>
                  <a:cubicBezTo>
                    <a:pt x="6323331" y="1247480"/>
                    <a:pt x="6323331" y="1247480"/>
                    <a:pt x="6323331" y="1248788"/>
                  </a:cubicBezTo>
                  <a:lnTo>
                    <a:pt x="6323331" y="1257941"/>
                  </a:lnTo>
                  <a:cubicBezTo>
                    <a:pt x="6323331" y="1257941"/>
                    <a:pt x="6323331" y="1257941"/>
                    <a:pt x="6321659" y="1257941"/>
                  </a:cubicBezTo>
                  <a:lnTo>
                    <a:pt x="6309957" y="1257941"/>
                  </a:lnTo>
                  <a:cubicBezTo>
                    <a:pt x="6309957" y="1257941"/>
                    <a:pt x="6309957" y="1257941"/>
                    <a:pt x="6309957" y="1259684"/>
                  </a:cubicBezTo>
                  <a:lnTo>
                    <a:pt x="6309957" y="1271888"/>
                  </a:lnTo>
                  <a:cubicBezTo>
                    <a:pt x="6309957" y="1271888"/>
                    <a:pt x="6309957" y="1271888"/>
                    <a:pt x="6311629" y="1271888"/>
                  </a:cubicBezTo>
                  <a:lnTo>
                    <a:pt x="6323331" y="1271888"/>
                  </a:lnTo>
                  <a:cubicBezTo>
                    <a:pt x="6323331" y="1271888"/>
                    <a:pt x="6323331" y="1271888"/>
                    <a:pt x="6323331" y="1273632"/>
                  </a:cubicBezTo>
                  <a:lnTo>
                    <a:pt x="6323331" y="1285836"/>
                  </a:lnTo>
                  <a:cubicBezTo>
                    <a:pt x="6323331" y="1285836"/>
                    <a:pt x="6323331" y="1285836"/>
                    <a:pt x="6321659" y="1285836"/>
                  </a:cubicBezTo>
                  <a:lnTo>
                    <a:pt x="6309957" y="1285836"/>
                  </a:lnTo>
                  <a:cubicBezTo>
                    <a:pt x="6309957" y="1285836"/>
                    <a:pt x="6309957" y="1285836"/>
                    <a:pt x="6309957" y="1287579"/>
                  </a:cubicBezTo>
                  <a:lnTo>
                    <a:pt x="6309957" y="1299785"/>
                  </a:lnTo>
                  <a:cubicBezTo>
                    <a:pt x="6309957" y="1299785"/>
                    <a:pt x="6309957" y="1299785"/>
                    <a:pt x="6311629" y="1299785"/>
                  </a:cubicBezTo>
                  <a:lnTo>
                    <a:pt x="6323331" y="1299785"/>
                  </a:lnTo>
                  <a:cubicBezTo>
                    <a:pt x="6323331" y="1299785"/>
                    <a:pt x="6323331" y="1299785"/>
                    <a:pt x="6323331" y="1301091"/>
                  </a:cubicBezTo>
                  <a:lnTo>
                    <a:pt x="6323331" y="1310244"/>
                  </a:lnTo>
                  <a:cubicBezTo>
                    <a:pt x="6323331" y="1310244"/>
                    <a:pt x="6323331" y="1310244"/>
                    <a:pt x="6321659" y="1310244"/>
                  </a:cubicBezTo>
                  <a:lnTo>
                    <a:pt x="6309957" y="1310244"/>
                  </a:lnTo>
                  <a:cubicBezTo>
                    <a:pt x="6309957" y="1310244"/>
                    <a:pt x="6309957" y="1310244"/>
                    <a:pt x="6309957" y="1311989"/>
                  </a:cubicBezTo>
                  <a:lnTo>
                    <a:pt x="6309957" y="1324193"/>
                  </a:lnTo>
                  <a:cubicBezTo>
                    <a:pt x="6309957" y="1324193"/>
                    <a:pt x="6309957" y="1324193"/>
                    <a:pt x="6311629" y="1324193"/>
                  </a:cubicBezTo>
                  <a:lnTo>
                    <a:pt x="6323331" y="1324193"/>
                  </a:lnTo>
                  <a:cubicBezTo>
                    <a:pt x="6323331" y="1324193"/>
                    <a:pt x="6323331" y="1324193"/>
                    <a:pt x="6323331" y="1325936"/>
                  </a:cubicBezTo>
                  <a:lnTo>
                    <a:pt x="6323331" y="1338141"/>
                  </a:lnTo>
                  <a:cubicBezTo>
                    <a:pt x="6323331" y="1338141"/>
                    <a:pt x="6323331" y="1338141"/>
                    <a:pt x="6321659" y="1338141"/>
                  </a:cubicBezTo>
                  <a:lnTo>
                    <a:pt x="6309957" y="1338141"/>
                  </a:lnTo>
                  <a:cubicBezTo>
                    <a:pt x="6309957" y="1338141"/>
                    <a:pt x="6309957" y="1338141"/>
                    <a:pt x="6309957" y="1339448"/>
                  </a:cubicBezTo>
                  <a:lnTo>
                    <a:pt x="6309957" y="1348602"/>
                  </a:lnTo>
                  <a:cubicBezTo>
                    <a:pt x="6309957" y="1348602"/>
                    <a:pt x="6309957" y="1348602"/>
                    <a:pt x="6311629" y="1348602"/>
                  </a:cubicBezTo>
                  <a:lnTo>
                    <a:pt x="6323331" y="1348602"/>
                  </a:lnTo>
                  <a:cubicBezTo>
                    <a:pt x="6323331" y="1348602"/>
                    <a:pt x="6323331" y="1348602"/>
                    <a:pt x="6323331" y="1350345"/>
                  </a:cubicBezTo>
                  <a:lnTo>
                    <a:pt x="6323331" y="1362549"/>
                  </a:lnTo>
                  <a:cubicBezTo>
                    <a:pt x="6323331" y="1362549"/>
                    <a:pt x="6323331" y="1362549"/>
                    <a:pt x="6321659" y="1362549"/>
                  </a:cubicBezTo>
                  <a:lnTo>
                    <a:pt x="6309957" y="1362549"/>
                  </a:lnTo>
                  <a:cubicBezTo>
                    <a:pt x="6309957" y="1362549"/>
                    <a:pt x="6309957" y="1362549"/>
                    <a:pt x="6309957" y="1364292"/>
                  </a:cubicBezTo>
                  <a:lnTo>
                    <a:pt x="6309957" y="1376498"/>
                  </a:lnTo>
                  <a:cubicBezTo>
                    <a:pt x="6309957" y="1376498"/>
                    <a:pt x="6309957" y="1376498"/>
                    <a:pt x="6311629" y="1376498"/>
                  </a:cubicBezTo>
                  <a:lnTo>
                    <a:pt x="6323331" y="1376498"/>
                  </a:lnTo>
                  <a:cubicBezTo>
                    <a:pt x="6323331" y="1376498"/>
                    <a:pt x="6323331" y="1376498"/>
                    <a:pt x="6323331" y="1378241"/>
                  </a:cubicBezTo>
                  <a:lnTo>
                    <a:pt x="6323331" y="1390445"/>
                  </a:lnTo>
                  <a:cubicBezTo>
                    <a:pt x="6323331" y="1390445"/>
                    <a:pt x="6323331" y="1390445"/>
                    <a:pt x="6321659" y="1390445"/>
                  </a:cubicBezTo>
                  <a:lnTo>
                    <a:pt x="6309957" y="1390445"/>
                  </a:lnTo>
                  <a:cubicBezTo>
                    <a:pt x="6309957" y="1390445"/>
                    <a:pt x="6309957" y="1390445"/>
                    <a:pt x="6309957" y="1391753"/>
                  </a:cubicBezTo>
                  <a:lnTo>
                    <a:pt x="6309957" y="1400906"/>
                  </a:lnTo>
                  <a:cubicBezTo>
                    <a:pt x="6309957" y="1400906"/>
                    <a:pt x="6309957" y="1400906"/>
                    <a:pt x="6311629" y="1400906"/>
                  </a:cubicBezTo>
                  <a:lnTo>
                    <a:pt x="6323331" y="1400906"/>
                  </a:lnTo>
                  <a:cubicBezTo>
                    <a:pt x="6323331" y="1400906"/>
                    <a:pt x="6323331" y="1400906"/>
                    <a:pt x="6323331" y="1402650"/>
                  </a:cubicBezTo>
                  <a:lnTo>
                    <a:pt x="6323331" y="1414854"/>
                  </a:lnTo>
                  <a:cubicBezTo>
                    <a:pt x="6323331" y="1414854"/>
                    <a:pt x="6323331" y="1414854"/>
                    <a:pt x="6321659" y="1414854"/>
                  </a:cubicBezTo>
                  <a:lnTo>
                    <a:pt x="6309957" y="1414854"/>
                  </a:lnTo>
                  <a:cubicBezTo>
                    <a:pt x="6309957" y="1414854"/>
                    <a:pt x="6309957" y="1414854"/>
                    <a:pt x="6309957" y="1416597"/>
                  </a:cubicBezTo>
                  <a:lnTo>
                    <a:pt x="6309957" y="1428803"/>
                  </a:lnTo>
                  <a:cubicBezTo>
                    <a:pt x="6309957" y="1428803"/>
                    <a:pt x="6309957" y="1428803"/>
                    <a:pt x="6311629" y="1428803"/>
                  </a:cubicBezTo>
                  <a:lnTo>
                    <a:pt x="6323331" y="1428803"/>
                  </a:lnTo>
                  <a:cubicBezTo>
                    <a:pt x="6323331" y="1428803"/>
                    <a:pt x="6323331" y="1428803"/>
                    <a:pt x="6323331" y="1430109"/>
                  </a:cubicBezTo>
                  <a:lnTo>
                    <a:pt x="6323331" y="1439262"/>
                  </a:lnTo>
                  <a:cubicBezTo>
                    <a:pt x="6323331" y="1439262"/>
                    <a:pt x="6323331" y="1439262"/>
                    <a:pt x="6321659" y="1439262"/>
                  </a:cubicBezTo>
                  <a:lnTo>
                    <a:pt x="6309957" y="1439262"/>
                  </a:lnTo>
                  <a:cubicBezTo>
                    <a:pt x="6309957" y="1439262"/>
                    <a:pt x="6309957" y="1439262"/>
                    <a:pt x="6309957" y="1441007"/>
                  </a:cubicBezTo>
                  <a:lnTo>
                    <a:pt x="6309957" y="1453211"/>
                  </a:lnTo>
                  <a:cubicBezTo>
                    <a:pt x="6309957" y="1453211"/>
                    <a:pt x="6309957" y="1453211"/>
                    <a:pt x="6311629" y="1453211"/>
                  </a:cubicBezTo>
                  <a:lnTo>
                    <a:pt x="6323331" y="1453211"/>
                  </a:lnTo>
                  <a:cubicBezTo>
                    <a:pt x="6323331" y="1453211"/>
                    <a:pt x="6323331" y="1453211"/>
                    <a:pt x="6323331" y="1454954"/>
                  </a:cubicBezTo>
                  <a:lnTo>
                    <a:pt x="6323331" y="1467159"/>
                  </a:lnTo>
                  <a:cubicBezTo>
                    <a:pt x="6323331" y="1467159"/>
                    <a:pt x="6323331" y="1467159"/>
                    <a:pt x="6321659" y="1467159"/>
                  </a:cubicBezTo>
                  <a:lnTo>
                    <a:pt x="6309957" y="1467159"/>
                  </a:lnTo>
                  <a:cubicBezTo>
                    <a:pt x="6309957" y="1467159"/>
                    <a:pt x="6309957" y="1467159"/>
                    <a:pt x="6309957" y="1468902"/>
                  </a:cubicBezTo>
                  <a:lnTo>
                    <a:pt x="6309957" y="1481106"/>
                  </a:lnTo>
                  <a:cubicBezTo>
                    <a:pt x="6309957" y="1481106"/>
                    <a:pt x="6309957" y="1481106"/>
                    <a:pt x="6311629" y="1481106"/>
                  </a:cubicBezTo>
                  <a:lnTo>
                    <a:pt x="6323331" y="1481106"/>
                  </a:lnTo>
                  <a:cubicBezTo>
                    <a:pt x="6323331" y="1481106"/>
                    <a:pt x="6323331" y="1481106"/>
                    <a:pt x="6323331" y="1482414"/>
                  </a:cubicBezTo>
                  <a:lnTo>
                    <a:pt x="6323331" y="1491567"/>
                  </a:lnTo>
                  <a:cubicBezTo>
                    <a:pt x="6323331" y="1491567"/>
                    <a:pt x="6323331" y="1491567"/>
                    <a:pt x="6321659" y="1491567"/>
                  </a:cubicBezTo>
                  <a:lnTo>
                    <a:pt x="6309957" y="1491567"/>
                  </a:lnTo>
                  <a:cubicBezTo>
                    <a:pt x="6309957" y="1491567"/>
                    <a:pt x="6309957" y="1491567"/>
                    <a:pt x="6309957" y="1493310"/>
                  </a:cubicBezTo>
                  <a:lnTo>
                    <a:pt x="6309957" y="1505516"/>
                  </a:lnTo>
                  <a:cubicBezTo>
                    <a:pt x="6309957" y="1505516"/>
                    <a:pt x="6309957" y="1505516"/>
                    <a:pt x="6346735" y="1536899"/>
                  </a:cubicBezTo>
                  <a:cubicBezTo>
                    <a:pt x="6346735" y="1543872"/>
                    <a:pt x="6346735" y="1543872"/>
                    <a:pt x="6345065" y="1543872"/>
                  </a:cubicBezTo>
                  <a:lnTo>
                    <a:pt x="6333361" y="1543872"/>
                  </a:lnTo>
                  <a:cubicBezTo>
                    <a:pt x="6333361" y="1543872"/>
                    <a:pt x="6333361" y="1543872"/>
                    <a:pt x="6333361" y="1582229"/>
                  </a:cubicBezTo>
                  <a:cubicBezTo>
                    <a:pt x="6333361" y="1582229"/>
                    <a:pt x="6333361" y="1582229"/>
                    <a:pt x="6335035" y="1582229"/>
                  </a:cubicBezTo>
                  <a:lnTo>
                    <a:pt x="6346735" y="1582229"/>
                  </a:lnTo>
                  <a:cubicBezTo>
                    <a:pt x="6346735" y="1582229"/>
                    <a:pt x="6346735" y="1582229"/>
                    <a:pt x="6346735" y="1580049"/>
                  </a:cubicBezTo>
                  <a:lnTo>
                    <a:pt x="6346735" y="1564794"/>
                  </a:lnTo>
                  <a:cubicBezTo>
                    <a:pt x="6346735" y="1564794"/>
                    <a:pt x="6346735" y="1564794"/>
                    <a:pt x="6348407" y="1563923"/>
                  </a:cubicBezTo>
                  <a:lnTo>
                    <a:pt x="6360109" y="1557821"/>
                  </a:lnTo>
                  <a:cubicBezTo>
                    <a:pt x="6360109" y="1557821"/>
                    <a:pt x="6360109" y="1557821"/>
                    <a:pt x="6363035" y="1557821"/>
                  </a:cubicBezTo>
                  <a:lnTo>
                    <a:pt x="6383515" y="1557821"/>
                  </a:lnTo>
                  <a:cubicBezTo>
                    <a:pt x="6383515" y="1557821"/>
                    <a:pt x="6383515" y="1557821"/>
                    <a:pt x="6383515" y="1559564"/>
                  </a:cubicBezTo>
                  <a:lnTo>
                    <a:pt x="6383515" y="1571768"/>
                  </a:lnTo>
                  <a:cubicBezTo>
                    <a:pt x="6383515" y="1571768"/>
                    <a:pt x="6383515" y="1571768"/>
                    <a:pt x="6386023" y="1571768"/>
                  </a:cubicBezTo>
                  <a:lnTo>
                    <a:pt x="6403577" y="1571768"/>
                  </a:lnTo>
                  <a:cubicBezTo>
                    <a:pt x="6403577" y="1578741"/>
                    <a:pt x="6403577" y="1578741"/>
                    <a:pt x="6405247" y="1578741"/>
                  </a:cubicBezTo>
                  <a:lnTo>
                    <a:pt x="6416951" y="1578741"/>
                  </a:lnTo>
                  <a:cubicBezTo>
                    <a:pt x="6416951" y="1578741"/>
                    <a:pt x="6416951" y="1578741"/>
                    <a:pt x="6453729" y="1627559"/>
                  </a:cubicBezTo>
                  <a:cubicBezTo>
                    <a:pt x="6453729" y="1627559"/>
                    <a:pt x="6453729" y="1627559"/>
                    <a:pt x="6453729" y="1679864"/>
                  </a:cubicBezTo>
                  <a:cubicBezTo>
                    <a:pt x="6453729" y="1679864"/>
                    <a:pt x="6453729" y="1679864"/>
                    <a:pt x="6455399" y="1679864"/>
                  </a:cubicBezTo>
                  <a:lnTo>
                    <a:pt x="6467103" y="1679864"/>
                  </a:lnTo>
                  <a:cubicBezTo>
                    <a:pt x="6467103" y="1679864"/>
                    <a:pt x="6467103" y="1679864"/>
                    <a:pt x="6467103" y="1676813"/>
                  </a:cubicBezTo>
                  <a:lnTo>
                    <a:pt x="6467103" y="1655456"/>
                  </a:lnTo>
                  <a:cubicBezTo>
                    <a:pt x="6467103" y="1655456"/>
                    <a:pt x="6467103" y="1655456"/>
                    <a:pt x="6468357" y="1655456"/>
                  </a:cubicBezTo>
                  <a:lnTo>
                    <a:pt x="6477133" y="1655456"/>
                  </a:lnTo>
                  <a:cubicBezTo>
                    <a:pt x="6477133" y="1655456"/>
                    <a:pt x="6477133" y="1655456"/>
                    <a:pt x="6477133" y="1657199"/>
                  </a:cubicBezTo>
                  <a:lnTo>
                    <a:pt x="6477133" y="1669403"/>
                  </a:lnTo>
                  <a:cubicBezTo>
                    <a:pt x="6490507" y="1672891"/>
                    <a:pt x="6490507" y="1672891"/>
                    <a:pt x="6490507" y="1596177"/>
                  </a:cubicBezTo>
                  <a:cubicBezTo>
                    <a:pt x="6490507" y="1596177"/>
                    <a:pt x="6490507" y="1596177"/>
                    <a:pt x="6547347" y="1596177"/>
                  </a:cubicBezTo>
                  <a:cubicBezTo>
                    <a:pt x="6547347" y="1596177"/>
                    <a:pt x="6547347" y="1596177"/>
                    <a:pt x="6547347" y="1484594"/>
                  </a:cubicBezTo>
                  <a:cubicBezTo>
                    <a:pt x="6547347" y="1484594"/>
                    <a:pt x="6547347" y="1484594"/>
                    <a:pt x="6600843" y="1484594"/>
                  </a:cubicBezTo>
                  <a:cubicBezTo>
                    <a:pt x="6600843" y="1484594"/>
                    <a:pt x="6600843" y="1484594"/>
                    <a:pt x="6600843" y="1483286"/>
                  </a:cubicBezTo>
                  <a:lnTo>
                    <a:pt x="6600843" y="1474133"/>
                  </a:lnTo>
                  <a:cubicBezTo>
                    <a:pt x="6600843" y="1474133"/>
                    <a:pt x="6600843" y="1474133"/>
                    <a:pt x="6634279" y="1474133"/>
                  </a:cubicBezTo>
                  <a:cubicBezTo>
                    <a:pt x="6634279" y="1474133"/>
                    <a:pt x="6634279" y="1474133"/>
                    <a:pt x="6634279" y="1414854"/>
                  </a:cubicBezTo>
                  <a:cubicBezTo>
                    <a:pt x="6627591" y="1414854"/>
                    <a:pt x="6627591" y="1414854"/>
                    <a:pt x="6627591" y="1412238"/>
                  </a:cubicBezTo>
                  <a:lnTo>
                    <a:pt x="6627591" y="1393932"/>
                  </a:lnTo>
                  <a:lnTo>
                    <a:pt x="6634279" y="1397420"/>
                  </a:lnTo>
                  <a:cubicBezTo>
                    <a:pt x="6634279" y="1397420"/>
                    <a:pt x="6634279" y="1397420"/>
                    <a:pt x="6640967" y="1362549"/>
                  </a:cubicBezTo>
                  <a:cubicBezTo>
                    <a:pt x="6640967" y="1362549"/>
                    <a:pt x="6640967" y="1362549"/>
                    <a:pt x="6647653" y="1397420"/>
                  </a:cubicBezTo>
                  <a:cubicBezTo>
                    <a:pt x="6650997" y="1393932"/>
                    <a:pt x="6650997" y="1393932"/>
                    <a:pt x="6651415" y="1392624"/>
                  </a:cubicBezTo>
                  <a:lnTo>
                    <a:pt x="6654341" y="1383471"/>
                  </a:lnTo>
                  <a:cubicBezTo>
                    <a:pt x="6654341" y="1383471"/>
                    <a:pt x="6654341" y="1383471"/>
                    <a:pt x="6655175" y="1381728"/>
                  </a:cubicBezTo>
                  <a:lnTo>
                    <a:pt x="6661027" y="1369523"/>
                  </a:lnTo>
                  <a:cubicBezTo>
                    <a:pt x="6661027" y="1369523"/>
                    <a:pt x="6661027" y="1369523"/>
                    <a:pt x="6661863" y="1367780"/>
                  </a:cubicBezTo>
                  <a:lnTo>
                    <a:pt x="6667715" y="1355576"/>
                  </a:lnTo>
                  <a:cubicBezTo>
                    <a:pt x="6667715" y="1355576"/>
                    <a:pt x="6667715" y="1355576"/>
                    <a:pt x="6669803" y="1354268"/>
                  </a:cubicBezTo>
                  <a:lnTo>
                    <a:pt x="6684431" y="1345115"/>
                  </a:lnTo>
                  <a:cubicBezTo>
                    <a:pt x="6684431" y="1345115"/>
                    <a:pt x="6684431" y="1345115"/>
                    <a:pt x="6686939" y="1343372"/>
                  </a:cubicBezTo>
                  <a:lnTo>
                    <a:pt x="6704493" y="1331166"/>
                  </a:lnTo>
                  <a:cubicBezTo>
                    <a:pt x="6704493" y="1331166"/>
                    <a:pt x="6704493" y="1331166"/>
                    <a:pt x="6705747" y="1329423"/>
                  </a:cubicBezTo>
                  <a:lnTo>
                    <a:pt x="6714523" y="1317219"/>
                  </a:lnTo>
                  <a:cubicBezTo>
                    <a:pt x="6714523" y="1317219"/>
                    <a:pt x="6714523" y="1317219"/>
                    <a:pt x="6715359" y="1314168"/>
                  </a:cubicBezTo>
                  <a:lnTo>
                    <a:pt x="6721211" y="1292810"/>
                  </a:lnTo>
                  <a:cubicBezTo>
                    <a:pt x="6721211" y="1292810"/>
                    <a:pt x="6721211" y="1292810"/>
                    <a:pt x="6722047" y="1295861"/>
                  </a:cubicBezTo>
                  <a:lnTo>
                    <a:pt x="6727897" y="1317219"/>
                  </a:lnTo>
                  <a:cubicBezTo>
                    <a:pt x="6727897" y="1317219"/>
                    <a:pt x="6727897" y="1317219"/>
                    <a:pt x="6728733" y="1318526"/>
                  </a:cubicBezTo>
                  <a:lnTo>
                    <a:pt x="6734585" y="1327680"/>
                  </a:lnTo>
                  <a:cubicBezTo>
                    <a:pt x="6734585" y="1327680"/>
                    <a:pt x="6734585" y="1327680"/>
                    <a:pt x="6736675" y="1329423"/>
                  </a:cubicBezTo>
                  <a:lnTo>
                    <a:pt x="6751303" y="1341627"/>
                  </a:lnTo>
                  <a:cubicBezTo>
                    <a:pt x="6751303" y="1341627"/>
                    <a:pt x="6751303" y="1341627"/>
                    <a:pt x="6752975" y="1343372"/>
                  </a:cubicBezTo>
                  <a:lnTo>
                    <a:pt x="6764675" y="1355576"/>
                  </a:lnTo>
                  <a:cubicBezTo>
                    <a:pt x="6764675" y="1355576"/>
                    <a:pt x="6764675" y="1355576"/>
                    <a:pt x="6766349" y="1357319"/>
                  </a:cubicBezTo>
                  <a:lnTo>
                    <a:pt x="6778051" y="1369523"/>
                  </a:lnTo>
                  <a:cubicBezTo>
                    <a:pt x="6778051" y="1369523"/>
                    <a:pt x="6778051" y="1369523"/>
                    <a:pt x="6778469" y="1371267"/>
                  </a:cubicBezTo>
                  <a:lnTo>
                    <a:pt x="6781393" y="1383471"/>
                  </a:lnTo>
                  <a:cubicBezTo>
                    <a:pt x="6781393" y="1383471"/>
                    <a:pt x="6781393" y="1383471"/>
                    <a:pt x="6781811" y="1385214"/>
                  </a:cubicBezTo>
                  <a:lnTo>
                    <a:pt x="6784737" y="1397420"/>
                  </a:lnTo>
                  <a:cubicBezTo>
                    <a:pt x="6791423" y="1397420"/>
                    <a:pt x="6791423" y="1397420"/>
                    <a:pt x="6794767" y="1362549"/>
                  </a:cubicBezTo>
                  <a:cubicBezTo>
                    <a:pt x="6794767" y="1362549"/>
                    <a:pt x="6794767" y="1362549"/>
                    <a:pt x="6801455" y="1397420"/>
                  </a:cubicBezTo>
                  <a:cubicBezTo>
                    <a:pt x="6808141" y="1397420"/>
                    <a:pt x="6808141" y="1397420"/>
                    <a:pt x="6808141" y="1400034"/>
                  </a:cubicBezTo>
                  <a:lnTo>
                    <a:pt x="6808141" y="1418342"/>
                  </a:lnTo>
                  <a:cubicBezTo>
                    <a:pt x="6801455" y="1418342"/>
                    <a:pt x="6801455" y="1418342"/>
                    <a:pt x="6801455" y="1467159"/>
                  </a:cubicBezTo>
                  <a:cubicBezTo>
                    <a:pt x="6801455" y="1467159"/>
                    <a:pt x="6801455" y="1467159"/>
                    <a:pt x="6803127" y="1467159"/>
                  </a:cubicBezTo>
                  <a:lnTo>
                    <a:pt x="6814829" y="1467159"/>
                  </a:lnTo>
                  <a:cubicBezTo>
                    <a:pt x="6814829" y="1474133"/>
                    <a:pt x="6814829" y="1474133"/>
                    <a:pt x="6816083" y="1474133"/>
                  </a:cubicBezTo>
                  <a:lnTo>
                    <a:pt x="6824859" y="1474133"/>
                  </a:lnTo>
                  <a:cubicBezTo>
                    <a:pt x="6824859" y="1474133"/>
                    <a:pt x="6824859" y="1474133"/>
                    <a:pt x="6824859" y="1472390"/>
                  </a:cubicBezTo>
                  <a:lnTo>
                    <a:pt x="6824859" y="1460184"/>
                  </a:lnTo>
                  <a:cubicBezTo>
                    <a:pt x="6824859" y="1460184"/>
                    <a:pt x="6824859" y="1460184"/>
                    <a:pt x="6828203" y="1460184"/>
                  </a:cubicBezTo>
                  <a:lnTo>
                    <a:pt x="6851607" y="1460184"/>
                  </a:lnTo>
                  <a:cubicBezTo>
                    <a:pt x="6851607" y="1460184"/>
                    <a:pt x="6851607" y="1460184"/>
                    <a:pt x="6851607" y="1457133"/>
                  </a:cubicBezTo>
                  <a:lnTo>
                    <a:pt x="6851607" y="1435776"/>
                  </a:lnTo>
                  <a:cubicBezTo>
                    <a:pt x="6851607" y="1435776"/>
                    <a:pt x="6851607" y="1435776"/>
                    <a:pt x="6908447" y="1435776"/>
                  </a:cubicBezTo>
                  <a:cubicBezTo>
                    <a:pt x="6908447" y="1435776"/>
                    <a:pt x="6908447" y="1435776"/>
                    <a:pt x="6908447" y="1437956"/>
                  </a:cubicBezTo>
                  <a:lnTo>
                    <a:pt x="6908447" y="1453211"/>
                  </a:lnTo>
                  <a:cubicBezTo>
                    <a:pt x="6908447" y="1453211"/>
                    <a:pt x="6908447" y="1453211"/>
                    <a:pt x="6938539" y="1453211"/>
                  </a:cubicBezTo>
                  <a:cubicBezTo>
                    <a:pt x="6938539" y="1453211"/>
                    <a:pt x="6938539" y="1453211"/>
                    <a:pt x="6938539" y="1456698"/>
                  </a:cubicBezTo>
                  <a:lnTo>
                    <a:pt x="6938539" y="1481106"/>
                  </a:lnTo>
                  <a:cubicBezTo>
                    <a:pt x="6931853" y="1481106"/>
                    <a:pt x="6931853" y="1481106"/>
                    <a:pt x="6931853" y="1482414"/>
                  </a:cubicBezTo>
                  <a:lnTo>
                    <a:pt x="6931853" y="1491567"/>
                  </a:lnTo>
                  <a:cubicBezTo>
                    <a:pt x="6938539" y="1491567"/>
                    <a:pt x="6938539" y="1491567"/>
                    <a:pt x="6938539" y="1494183"/>
                  </a:cubicBezTo>
                  <a:lnTo>
                    <a:pt x="6938539" y="1512489"/>
                  </a:lnTo>
                  <a:lnTo>
                    <a:pt x="6931853" y="1519463"/>
                  </a:lnTo>
                  <a:cubicBezTo>
                    <a:pt x="6931853" y="1519463"/>
                    <a:pt x="6931853" y="1519463"/>
                    <a:pt x="6931853" y="1603151"/>
                  </a:cubicBezTo>
                  <a:cubicBezTo>
                    <a:pt x="6931853" y="1603151"/>
                    <a:pt x="6931853" y="1603151"/>
                    <a:pt x="6934777" y="1603151"/>
                  </a:cubicBezTo>
                  <a:lnTo>
                    <a:pt x="6955257" y="1603151"/>
                  </a:lnTo>
                  <a:cubicBezTo>
                    <a:pt x="6955257" y="1610124"/>
                    <a:pt x="6955257" y="1610124"/>
                    <a:pt x="6957763" y="1610124"/>
                  </a:cubicBezTo>
                  <a:lnTo>
                    <a:pt x="6975319" y="1610124"/>
                  </a:lnTo>
                  <a:cubicBezTo>
                    <a:pt x="6975319" y="1610124"/>
                    <a:pt x="6975319" y="1610124"/>
                    <a:pt x="6975319" y="1613175"/>
                  </a:cubicBezTo>
                  <a:lnTo>
                    <a:pt x="6975319" y="1634534"/>
                  </a:lnTo>
                  <a:cubicBezTo>
                    <a:pt x="6975319" y="1634534"/>
                    <a:pt x="6975319" y="1634534"/>
                    <a:pt x="6977827" y="1634534"/>
                  </a:cubicBezTo>
                  <a:lnTo>
                    <a:pt x="6995379" y="1634534"/>
                  </a:lnTo>
                  <a:cubicBezTo>
                    <a:pt x="6995379" y="1634534"/>
                    <a:pt x="6995379" y="1634534"/>
                    <a:pt x="6995379" y="1631483"/>
                  </a:cubicBezTo>
                  <a:lnTo>
                    <a:pt x="6995379" y="1610124"/>
                  </a:lnTo>
                  <a:cubicBezTo>
                    <a:pt x="6995379" y="1610124"/>
                    <a:pt x="6995379" y="1610124"/>
                    <a:pt x="6998303" y="1608381"/>
                  </a:cubicBezTo>
                  <a:lnTo>
                    <a:pt x="7018783" y="1596177"/>
                  </a:lnTo>
                  <a:cubicBezTo>
                    <a:pt x="7018783" y="1596177"/>
                    <a:pt x="7018783" y="1596177"/>
                    <a:pt x="7018783" y="1564794"/>
                  </a:cubicBezTo>
                  <a:cubicBezTo>
                    <a:pt x="7012097" y="1564794"/>
                    <a:pt x="7012097" y="1564794"/>
                    <a:pt x="7012097" y="1529924"/>
                  </a:cubicBezTo>
                  <a:cubicBezTo>
                    <a:pt x="7012097" y="1529924"/>
                    <a:pt x="7012097" y="1529924"/>
                    <a:pt x="7013767" y="1529924"/>
                  </a:cubicBezTo>
                  <a:lnTo>
                    <a:pt x="7025471" y="1529924"/>
                  </a:lnTo>
                  <a:cubicBezTo>
                    <a:pt x="7025471" y="1526438"/>
                    <a:pt x="7025471" y="1526438"/>
                    <a:pt x="7055563" y="1526438"/>
                  </a:cubicBezTo>
                  <a:cubicBezTo>
                    <a:pt x="7055563" y="1526438"/>
                    <a:pt x="7055563" y="1526438"/>
                    <a:pt x="7055563" y="1524693"/>
                  </a:cubicBezTo>
                  <a:lnTo>
                    <a:pt x="7055563" y="1512489"/>
                  </a:lnTo>
                  <a:cubicBezTo>
                    <a:pt x="7055563" y="1512489"/>
                    <a:pt x="7055563" y="1512489"/>
                    <a:pt x="7058071" y="1512489"/>
                  </a:cubicBezTo>
                  <a:lnTo>
                    <a:pt x="7075623" y="1512489"/>
                  </a:lnTo>
                  <a:cubicBezTo>
                    <a:pt x="7075623" y="1512489"/>
                    <a:pt x="7075623" y="1512489"/>
                    <a:pt x="7075623" y="1338141"/>
                  </a:cubicBezTo>
                  <a:cubicBezTo>
                    <a:pt x="7075623" y="1338141"/>
                    <a:pt x="7075623" y="1338141"/>
                    <a:pt x="7077295" y="1338141"/>
                  </a:cubicBezTo>
                  <a:lnTo>
                    <a:pt x="7088997" y="1338141"/>
                  </a:lnTo>
                  <a:cubicBezTo>
                    <a:pt x="7088997" y="1338141"/>
                    <a:pt x="7088997" y="1338141"/>
                    <a:pt x="7088997" y="1334654"/>
                  </a:cubicBezTo>
                  <a:lnTo>
                    <a:pt x="7088997" y="1310244"/>
                  </a:lnTo>
                  <a:cubicBezTo>
                    <a:pt x="7092341" y="1310244"/>
                    <a:pt x="7092341" y="1310244"/>
                    <a:pt x="7092341" y="1240505"/>
                  </a:cubicBezTo>
                  <a:cubicBezTo>
                    <a:pt x="7092341" y="1240505"/>
                    <a:pt x="7092341" y="1240505"/>
                    <a:pt x="7094013" y="1240505"/>
                  </a:cubicBezTo>
                  <a:lnTo>
                    <a:pt x="7105715" y="1240505"/>
                  </a:lnTo>
                  <a:cubicBezTo>
                    <a:pt x="7105715" y="1240505"/>
                    <a:pt x="7105715" y="1240505"/>
                    <a:pt x="7105715" y="1242249"/>
                  </a:cubicBezTo>
                  <a:lnTo>
                    <a:pt x="7105715" y="1254453"/>
                  </a:lnTo>
                  <a:cubicBezTo>
                    <a:pt x="7112401" y="1254453"/>
                    <a:pt x="7112401" y="1254453"/>
                    <a:pt x="7112401" y="1250966"/>
                  </a:cubicBezTo>
                  <a:lnTo>
                    <a:pt x="7112401" y="1226558"/>
                  </a:lnTo>
                  <a:cubicBezTo>
                    <a:pt x="7112401" y="1226558"/>
                    <a:pt x="7112401" y="1226558"/>
                    <a:pt x="7114491" y="1225686"/>
                  </a:cubicBezTo>
                  <a:lnTo>
                    <a:pt x="7129119" y="1219584"/>
                  </a:lnTo>
                  <a:cubicBezTo>
                    <a:pt x="7129119" y="1219584"/>
                    <a:pt x="7129119" y="1219584"/>
                    <a:pt x="7130791" y="1220456"/>
                  </a:cubicBezTo>
                  <a:lnTo>
                    <a:pt x="7142493" y="1226558"/>
                  </a:lnTo>
                  <a:cubicBezTo>
                    <a:pt x="7142493" y="1226558"/>
                    <a:pt x="7142493" y="1226558"/>
                    <a:pt x="7145001" y="1226558"/>
                  </a:cubicBezTo>
                  <a:lnTo>
                    <a:pt x="7162555" y="1226558"/>
                  </a:lnTo>
                  <a:cubicBezTo>
                    <a:pt x="7162555" y="1226558"/>
                    <a:pt x="7162555" y="1226558"/>
                    <a:pt x="7162555" y="1181226"/>
                  </a:cubicBezTo>
                  <a:cubicBezTo>
                    <a:pt x="7162555" y="1181226"/>
                    <a:pt x="7162555" y="1181226"/>
                    <a:pt x="7164227" y="1181226"/>
                  </a:cubicBezTo>
                  <a:lnTo>
                    <a:pt x="7175927" y="1181226"/>
                  </a:lnTo>
                  <a:cubicBezTo>
                    <a:pt x="7175927" y="1188201"/>
                    <a:pt x="7175927" y="1188201"/>
                    <a:pt x="7178017" y="1188201"/>
                  </a:cubicBezTo>
                  <a:lnTo>
                    <a:pt x="7192647" y="1188201"/>
                  </a:lnTo>
                  <a:cubicBezTo>
                    <a:pt x="7192647" y="1181226"/>
                    <a:pt x="7192647" y="1181226"/>
                    <a:pt x="7194319" y="1181226"/>
                  </a:cubicBezTo>
                  <a:lnTo>
                    <a:pt x="7206021" y="1181226"/>
                  </a:lnTo>
                  <a:cubicBezTo>
                    <a:pt x="7206021" y="1181226"/>
                    <a:pt x="7206021" y="1181226"/>
                    <a:pt x="7206021" y="1233531"/>
                  </a:cubicBezTo>
                  <a:cubicBezTo>
                    <a:pt x="7206021" y="1233531"/>
                    <a:pt x="7206021" y="1233531"/>
                    <a:pt x="7208111" y="1235274"/>
                  </a:cubicBezTo>
                  <a:lnTo>
                    <a:pt x="7222739" y="1247480"/>
                  </a:lnTo>
                  <a:cubicBezTo>
                    <a:pt x="7219395" y="1257941"/>
                    <a:pt x="7219395" y="1257941"/>
                    <a:pt x="7256173" y="1257941"/>
                  </a:cubicBezTo>
                  <a:cubicBezTo>
                    <a:pt x="7256173" y="1257941"/>
                    <a:pt x="7256173" y="1257941"/>
                    <a:pt x="7256173" y="1255761"/>
                  </a:cubicBezTo>
                  <a:lnTo>
                    <a:pt x="7256173" y="1240505"/>
                  </a:lnTo>
                  <a:cubicBezTo>
                    <a:pt x="7256173" y="1240505"/>
                    <a:pt x="7256173" y="1240505"/>
                    <a:pt x="7299639" y="1226558"/>
                  </a:cubicBezTo>
                  <a:cubicBezTo>
                    <a:pt x="7299639" y="1226558"/>
                    <a:pt x="7299639" y="1226558"/>
                    <a:pt x="7299639" y="1224815"/>
                  </a:cubicBezTo>
                  <a:lnTo>
                    <a:pt x="7299639" y="1212609"/>
                  </a:lnTo>
                  <a:cubicBezTo>
                    <a:pt x="7299639" y="1212609"/>
                    <a:pt x="7299639" y="1212609"/>
                    <a:pt x="7300893" y="1212609"/>
                  </a:cubicBezTo>
                  <a:lnTo>
                    <a:pt x="7309669" y="1212609"/>
                  </a:lnTo>
                  <a:cubicBezTo>
                    <a:pt x="7309669" y="1212609"/>
                    <a:pt x="7309669" y="1212609"/>
                    <a:pt x="7309669" y="1211303"/>
                  </a:cubicBezTo>
                  <a:lnTo>
                    <a:pt x="7309669" y="1202148"/>
                  </a:lnTo>
                  <a:cubicBezTo>
                    <a:pt x="7309669" y="1202148"/>
                    <a:pt x="7309669" y="1202148"/>
                    <a:pt x="7313013" y="1202148"/>
                  </a:cubicBezTo>
                  <a:lnTo>
                    <a:pt x="7336417" y="1202148"/>
                  </a:lnTo>
                  <a:cubicBezTo>
                    <a:pt x="7336417" y="1202148"/>
                    <a:pt x="7336417" y="1202148"/>
                    <a:pt x="7336417" y="1203456"/>
                  </a:cubicBezTo>
                  <a:lnTo>
                    <a:pt x="7336417" y="1212609"/>
                  </a:lnTo>
                  <a:cubicBezTo>
                    <a:pt x="7336417" y="1212609"/>
                    <a:pt x="7336417" y="1212609"/>
                    <a:pt x="7338925" y="1212609"/>
                  </a:cubicBezTo>
                  <a:lnTo>
                    <a:pt x="7356479" y="1212609"/>
                  </a:lnTo>
                  <a:cubicBezTo>
                    <a:pt x="7356479" y="1212609"/>
                    <a:pt x="7356479" y="1212609"/>
                    <a:pt x="7356479" y="1215225"/>
                  </a:cubicBezTo>
                  <a:lnTo>
                    <a:pt x="7356479" y="1233531"/>
                  </a:lnTo>
                  <a:cubicBezTo>
                    <a:pt x="7356479" y="1233531"/>
                    <a:pt x="7356479" y="1233531"/>
                    <a:pt x="7393257" y="1233531"/>
                  </a:cubicBezTo>
                  <a:cubicBezTo>
                    <a:pt x="7393257" y="1233531"/>
                    <a:pt x="7393257" y="1233531"/>
                    <a:pt x="7393257" y="1231788"/>
                  </a:cubicBezTo>
                  <a:lnTo>
                    <a:pt x="7393257" y="1219584"/>
                  </a:lnTo>
                  <a:cubicBezTo>
                    <a:pt x="7393257" y="1219584"/>
                    <a:pt x="7393257" y="1219584"/>
                    <a:pt x="7395347" y="1219584"/>
                  </a:cubicBezTo>
                  <a:lnTo>
                    <a:pt x="7409975" y="1219584"/>
                  </a:lnTo>
                  <a:cubicBezTo>
                    <a:pt x="7409975" y="1219584"/>
                    <a:pt x="7409975" y="1219584"/>
                    <a:pt x="7409975" y="1217840"/>
                  </a:cubicBezTo>
                  <a:lnTo>
                    <a:pt x="7409975" y="1205636"/>
                  </a:lnTo>
                  <a:cubicBezTo>
                    <a:pt x="7409975" y="1205636"/>
                    <a:pt x="7409975" y="1205636"/>
                    <a:pt x="7412483" y="1205636"/>
                  </a:cubicBezTo>
                  <a:lnTo>
                    <a:pt x="7430035" y="1205636"/>
                  </a:lnTo>
                  <a:cubicBezTo>
                    <a:pt x="7430035" y="1205636"/>
                    <a:pt x="7430035" y="1205636"/>
                    <a:pt x="7430035" y="1207379"/>
                  </a:cubicBezTo>
                  <a:lnTo>
                    <a:pt x="7430035" y="1219584"/>
                  </a:lnTo>
                  <a:cubicBezTo>
                    <a:pt x="7436723" y="1219584"/>
                    <a:pt x="7436723" y="1219584"/>
                    <a:pt x="7436723" y="1135896"/>
                  </a:cubicBezTo>
                  <a:cubicBezTo>
                    <a:pt x="7436723" y="1135896"/>
                    <a:pt x="7436723" y="1135896"/>
                    <a:pt x="7587181" y="1135896"/>
                  </a:cubicBezTo>
                  <a:cubicBezTo>
                    <a:pt x="7587181" y="1135896"/>
                    <a:pt x="7587181" y="1135896"/>
                    <a:pt x="7587181" y="1247480"/>
                  </a:cubicBezTo>
                  <a:cubicBezTo>
                    <a:pt x="7587181" y="1247480"/>
                    <a:pt x="7587181" y="1247480"/>
                    <a:pt x="7590525" y="1247480"/>
                  </a:cubicBezTo>
                  <a:lnTo>
                    <a:pt x="7613929" y="1247480"/>
                  </a:lnTo>
                  <a:cubicBezTo>
                    <a:pt x="7613929" y="1247480"/>
                    <a:pt x="7613929" y="1247480"/>
                    <a:pt x="7613929" y="1121948"/>
                  </a:cubicBezTo>
                  <a:cubicBezTo>
                    <a:pt x="7613929" y="1121948"/>
                    <a:pt x="7613929" y="1121948"/>
                    <a:pt x="7647365" y="1104513"/>
                  </a:cubicBezTo>
                  <a:cubicBezTo>
                    <a:pt x="7647365" y="1104513"/>
                    <a:pt x="7647365" y="1104513"/>
                    <a:pt x="7690831" y="1104513"/>
                  </a:cubicBezTo>
                  <a:cubicBezTo>
                    <a:pt x="7690831" y="1104513"/>
                    <a:pt x="7690831" y="1104513"/>
                    <a:pt x="7693757" y="1101899"/>
                  </a:cubicBezTo>
                  <a:lnTo>
                    <a:pt x="7714235" y="1083591"/>
                  </a:lnTo>
                  <a:cubicBezTo>
                    <a:pt x="7714235" y="1083591"/>
                    <a:pt x="7714235" y="1083591"/>
                    <a:pt x="7771075" y="1083591"/>
                  </a:cubicBezTo>
                  <a:cubicBezTo>
                    <a:pt x="7771075" y="1083591"/>
                    <a:pt x="7771075" y="1083591"/>
                    <a:pt x="7771075" y="1086207"/>
                  </a:cubicBezTo>
                  <a:lnTo>
                    <a:pt x="7771075" y="1104513"/>
                  </a:lnTo>
                  <a:cubicBezTo>
                    <a:pt x="7771075" y="1104513"/>
                    <a:pt x="7771075" y="1104513"/>
                    <a:pt x="7827915" y="1104513"/>
                  </a:cubicBezTo>
                  <a:cubicBezTo>
                    <a:pt x="7827915" y="1104513"/>
                    <a:pt x="7827915" y="1104513"/>
                    <a:pt x="7827915" y="1240505"/>
                  </a:cubicBezTo>
                  <a:cubicBezTo>
                    <a:pt x="7827915" y="1240505"/>
                    <a:pt x="7827915" y="1240505"/>
                    <a:pt x="7830005" y="1240505"/>
                  </a:cubicBezTo>
                  <a:lnTo>
                    <a:pt x="7844633" y="1240505"/>
                  </a:lnTo>
                  <a:cubicBezTo>
                    <a:pt x="7844633" y="1240505"/>
                    <a:pt x="7844633" y="1240505"/>
                    <a:pt x="7844633" y="1439262"/>
                  </a:cubicBezTo>
                  <a:cubicBezTo>
                    <a:pt x="7844633" y="1439262"/>
                    <a:pt x="7844633" y="1439262"/>
                    <a:pt x="7847975" y="1439262"/>
                  </a:cubicBezTo>
                  <a:lnTo>
                    <a:pt x="7871381" y="1439262"/>
                  </a:lnTo>
                  <a:cubicBezTo>
                    <a:pt x="7871381" y="1439262"/>
                    <a:pt x="7871381" y="1439262"/>
                    <a:pt x="7871381" y="1310244"/>
                  </a:cubicBezTo>
                  <a:cubicBezTo>
                    <a:pt x="7871381" y="1310244"/>
                    <a:pt x="7871381" y="1310244"/>
                    <a:pt x="7872635" y="1309373"/>
                  </a:cubicBezTo>
                  <a:lnTo>
                    <a:pt x="7881411" y="1303271"/>
                  </a:lnTo>
                  <a:cubicBezTo>
                    <a:pt x="7888099" y="1303271"/>
                    <a:pt x="7888099" y="1303271"/>
                    <a:pt x="7888099" y="1305014"/>
                  </a:cubicBezTo>
                  <a:lnTo>
                    <a:pt x="7888099" y="1317219"/>
                  </a:lnTo>
                  <a:cubicBezTo>
                    <a:pt x="7888099" y="1317219"/>
                    <a:pt x="7888099" y="1317219"/>
                    <a:pt x="7891441" y="1315475"/>
                  </a:cubicBezTo>
                  <a:lnTo>
                    <a:pt x="7914847" y="1303271"/>
                  </a:lnTo>
                  <a:cubicBezTo>
                    <a:pt x="7914847" y="1303271"/>
                    <a:pt x="7914847" y="1303271"/>
                    <a:pt x="7917773" y="1303271"/>
                  </a:cubicBezTo>
                  <a:lnTo>
                    <a:pt x="7938251" y="1303271"/>
                  </a:lnTo>
                  <a:cubicBezTo>
                    <a:pt x="7938251" y="1303271"/>
                    <a:pt x="7938251" y="1303271"/>
                    <a:pt x="7938251" y="1540385"/>
                  </a:cubicBezTo>
                  <a:cubicBezTo>
                    <a:pt x="7938251" y="1540385"/>
                    <a:pt x="7938251" y="1540385"/>
                    <a:pt x="7985061" y="1547360"/>
                  </a:cubicBezTo>
                  <a:cubicBezTo>
                    <a:pt x="7985061" y="1543872"/>
                    <a:pt x="7985061" y="1540385"/>
                    <a:pt x="7985061" y="1536899"/>
                  </a:cubicBezTo>
                  <a:cubicBezTo>
                    <a:pt x="8001779" y="1536899"/>
                    <a:pt x="8018495" y="1536899"/>
                    <a:pt x="8035213" y="1536899"/>
                  </a:cubicBezTo>
                  <a:cubicBezTo>
                    <a:pt x="8035213" y="1519463"/>
                    <a:pt x="8035213" y="1505516"/>
                    <a:pt x="8035213" y="1491567"/>
                  </a:cubicBezTo>
                  <a:lnTo>
                    <a:pt x="8048587" y="1491567"/>
                  </a:lnTo>
                  <a:cubicBezTo>
                    <a:pt x="8048587" y="1470645"/>
                    <a:pt x="8048587" y="1453211"/>
                    <a:pt x="8048587" y="1432289"/>
                  </a:cubicBezTo>
                  <a:cubicBezTo>
                    <a:pt x="8051931" y="1432289"/>
                    <a:pt x="8055275" y="1432289"/>
                    <a:pt x="8058619" y="1432289"/>
                  </a:cubicBezTo>
                  <a:cubicBezTo>
                    <a:pt x="8058619" y="1411367"/>
                    <a:pt x="8058619" y="1393932"/>
                    <a:pt x="8058619" y="1373010"/>
                  </a:cubicBezTo>
                  <a:cubicBezTo>
                    <a:pt x="8065305" y="1373010"/>
                    <a:pt x="8071991" y="1373010"/>
                    <a:pt x="8082023" y="1373010"/>
                  </a:cubicBezTo>
                  <a:cubicBezTo>
                    <a:pt x="8105427" y="1366037"/>
                    <a:pt x="8132175" y="1352088"/>
                    <a:pt x="8155579" y="1341627"/>
                  </a:cubicBezTo>
                  <a:cubicBezTo>
                    <a:pt x="8158923" y="1331166"/>
                    <a:pt x="8158923" y="1320705"/>
                    <a:pt x="8158923" y="1310244"/>
                  </a:cubicBezTo>
                  <a:cubicBezTo>
                    <a:pt x="8162267" y="1320705"/>
                    <a:pt x="8162267" y="1331166"/>
                    <a:pt x="8165611" y="1341627"/>
                  </a:cubicBezTo>
                  <a:cubicBezTo>
                    <a:pt x="8192359" y="1355576"/>
                    <a:pt x="8215763" y="1369523"/>
                    <a:pt x="8242511" y="1383471"/>
                  </a:cubicBezTo>
                  <a:cubicBezTo>
                    <a:pt x="8242511" y="1379993"/>
                    <a:pt x="8242511" y="1376516"/>
                    <a:pt x="8242511" y="1376498"/>
                  </a:cubicBezTo>
                  <a:cubicBezTo>
                    <a:pt x="8249197" y="1376498"/>
                    <a:pt x="8255887" y="1376498"/>
                    <a:pt x="8262573" y="1376498"/>
                  </a:cubicBezTo>
                  <a:cubicBezTo>
                    <a:pt x="8262573" y="1393932"/>
                    <a:pt x="8262573" y="1414854"/>
                    <a:pt x="8262573" y="1432289"/>
                  </a:cubicBezTo>
                  <a:cubicBezTo>
                    <a:pt x="8265917" y="1432289"/>
                    <a:pt x="8269259" y="1432289"/>
                    <a:pt x="8272603" y="1432289"/>
                  </a:cubicBezTo>
                  <a:cubicBezTo>
                    <a:pt x="8272603" y="1453211"/>
                    <a:pt x="8272603" y="1474133"/>
                    <a:pt x="8272603" y="1498541"/>
                  </a:cubicBezTo>
                  <a:cubicBezTo>
                    <a:pt x="8275947" y="1498541"/>
                    <a:pt x="8279291" y="1498541"/>
                    <a:pt x="8282635" y="1498541"/>
                  </a:cubicBezTo>
                  <a:cubicBezTo>
                    <a:pt x="8282635" y="1509002"/>
                    <a:pt x="8282635" y="1519463"/>
                    <a:pt x="8282635" y="1529924"/>
                  </a:cubicBezTo>
                  <a:cubicBezTo>
                    <a:pt x="8289321" y="1529924"/>
                    <a:pt x="8296007" y="1529924"/>
                    <a:pt x="8302695" y="1529924"/>
                  </a:cubicBezTo>
                  <a:cubicBezTo>
                    <a:pt x="8302695" y="1547360"/>
                    <a:pt x="8302695" y="1561307"/>
                    <a:pt x="8302695" y="1578741"/>
                  </a:cubicBezTo>
                  <a:cubicBezTo>
                    <a:pt x="8346161" y="1575255"/>
                    <a:pt x="8386283" y="1571768"/>
                    <a:pt x="8429747" y="1568280"/>
                  </a:cubicBezTo>
                  <a:cubicBezTo>
                    <a:pt x="8429747" y="1550846"/>
                    <a:pt x="8429747" y="1536899"/>
                    <a:pt x="8429747" y="1519463"/>
                  </a:cubicBezTo>
                  <a:cubicBezTo>
                    <a:pt x="8453153" y="1519463"/>
                    <a:pt x="8476557" y="1519463"/>
                    <a:pt x="8496619" y="1519463"/>
                  </a:cubicBezTo>
                  <a:cubicBezTo>
                    <a:pt x="8496619" y="1509002"/>
                    <a:pt x="8496619" y="1502028"/>
                    <a:pt x="8496619" y="1491567"/>
                  </a:cubicBezTo>
                  <a:cubicBezTo>
                    <a:pt x="8543429" y="1491567"/>
                    <a:pt x="8590237" y="1491567"/>
                    <a:pt x="8637047" y="1491567"/>
                  </a:cubicBezTo>
                  <a:cubicBezTo>
                    <a:pt x="8637047" y="1498541"/>
                    <a:pt x="8637047" y="1502028"/>
                    <a:pt x="8637047" y="1509002"/>
                  </a:cubicBezTo>
                  <a:cubicBezTo>
                    <a:pt x="8667139" y="1509002"/>
                    <a:pt x="8697229" y="1509002"/>
                    <a:pt x="8727321" y="1509002"/>
                  </a:cubicBezTo>
                  <a:cubicBezTo>
                    <a:pt x="8727321" y="1512489"/>
                    <a:pt x="8727321" y="1515977"/>
                    <a:pt x="8727321" y="1519463"/>
                  </a:cubicBezTo>
                  <a:cubicBezTo>
                    <a:pt x="8734007" y="1519463"/>
                    <a:pt x="8744039" y="1519463"/>
                    <a:pt x="8754069" y="1519463"/>
                  </a:cubicBezTo>
                  <a:cubicBezTo>
                    <a:pt x="8754069" y="1522950"/>
                    <a:pt x="8754069" y="1526438"/>
                    <a:pt x="8754069" y="1529924"/>
                  </a:cubicBezTo>
                  <a:cubicBezTo>
                    <a:pt x="8760755" y="1529924"/>
                    <a:pt x="8770787" y="1529924"/>
                    <a:pt x="8777473" y="1529924"/>
                  </a:cubicBezTo>
                  <a:cubicBezTo>
                    <a:pt x="8777473" y="1519920"/>
                    <a:pt x="8777473" y="1509917"/>
                    <a:pt x="8777473" y="1499913"/>
                  </a:cubicBezTo>
                  <a:lnTo>
                    <a:pt x="8882887" y="1682495"/>
                  </a:lnTo>
                  <a:lnTo>
                    <a:pt x="0" y="1682495"/>
                  </a:lnTo>
                  <a:lnTo>
                    <a:pt x="63077" y="1573241"/>
                  </a:lnTo>
                  <a:cubicBezTo>
                    <a:pt x="82889" y="1571585"/>
                    <a:pt x="102742" y="1569932"/>
                    <a:pt x="123345" y="1568279"/>
                  </a:cubicBezTo>
                  <a:cubicBezTo>
                    <a:pt x="123345" y="1550844"/>
                    <a:pt x="123345" y="1536897"/>
                    <a:pt x="123345" y="1519461"/>
                  </a:cubicBezTo>
                  <a:cubicBezTo>
                    <a:pt x="146749" y="1519461"/>
                    <a:pt x="170153" y="1519461"/>
                    <a:pt x="190215" y="1519461"/>
                  </a:cubicBezTo>
                  <a:cubicBezTo>
                    <a:pt x="190215" y="1509000"/>
                    <a:pt x="190215" y="1502027"/>
                    <a:pt x="190215" y="1491566"/>
                  </a:cubicBezTo>
                  <a:cubicBezTo>
                    <a:pt x="237025" y="1491566"/>
                    <a:pt x="283834" y="1491566"/>
                    <a:pt x="330643" y="1491566"/>
                  </a:cubicBezTo>
                  <a:cubicBezTo>
                    <a:pt x="330643" y="1498539"/>
                    <a:pt x="330643" y="1502027"/>
                    <a:pt x="330643" y="1509000"/>
                  </a:cubicBezTo>
                  <a:cubicBezTo>
                    <a:pt x="360735" y="1509000"/>
                    <a:pt x="390826" y="1509000"/>
                    <a:pt x="420917" y="1509000"/>
                  </a:cubicBezTo>
                  <a:cubicBezTo>
                    <a:pt x="420917" y="1512488"/>
                    <a:pt x="420917" y="1515975"/>
                    <a:pt x="420917" y="1519461"/>
                  </a:cubicBezTo>
                  <a:cubicBezTo>
                    <a:pt x="427605" y="1519461"/>
                    <a:pt x="437635" y="1519461"/>
                    <a:pt x="447665" y="1519461"/>
                  </a:cubicBezTo>
                  <a:cubicBezTo>
                    <a:pt x="447665" y="1522949"/>
                    <a:pt x="447665" y="1526436"/>
                    <a:pt x="447665" y="1529922"/>
                  </a:cubicBezTo>
                  <a:cubicBezTo>
                    <a:pt x="454353" y="1529922"/>
                    <a:pt x="464383" y="1529922"/>
                    <a:pt x="471070" y="1529922"/>
                  </a:cubicBezTo>
                  <a:cubicBezTo>
                    <a:pt x="471070" y="1477619"/>
                    <a:pt x="471070" y="1425314"/>
                    <a:pt x="471070" y="1373009"/>
                  </a:cubicBezTo>
                  <a:cubicBezTo>
                    <a:pt x="494475" y="1366035"/>
                    <a:pt x="517881" y="1359062"/>
                    <a:pt x="541285" y="1352087"/>
                  </a:cubicBezTo>
                  <a:cubicBezTo>
                    <a:pt x="584751" y="1352087"/>
                    <a:pt x="628216" y="1352087"/>
                    <a:pt x="671681" y="1352087"/>
                  </a:cubicBezTo>
                  <a:cubicBezTo>
                    <a:pt x="671681" y="1268400"/>
                    <a:pt x="671681" y="1184712"/>
                    <a:pt x="671681" y="1101026"/>
                  </a:cubicBezTo>
                  <a:cubicBezTo>
                    <a:pt x="681712" y="1094051"/>
                    <a:pt x="695086" y="1090565"/>
                    <a:pt x="708460" y="1083590"/>
                  </a:cubicBezTo>
                  <a:cubicBezTo>
                    <a:pt x="761956" y="1076616"/>
                    <a:pt x="815453" y="1066155"/>
                    <a:pt x="868949" y="1055694"/>
                  </a:cubicBezTo>
                  <a:cubicBezTo>
                    <a:pt x="889011" y="1062668"/>
                    <a:pt x="905728" y="1069643"/>
                    <a:pt x="925789" y="1073129"/>
                  </a:cubicBezTo>
                  <a:cubicBezTo>
                    <a:pt x="929133" y="1076616"/>
                    <a:pt x="932476" y="1080104"/>
                    <a:pt x="935819" y="1083590"/>
                  </a:cubicBezTo>
                  <a:cubicBezTo>
                    <a:pt x="935819" y="1240503"/>
                    <a:pt x="935819" y="1397418"/>
                    <a:pt x="935819" y="1550844"/>
                  </a:cubicBezTo>
                  <a:cubicBezTo>
                    <a:pt x="942507" y="1550844"/>
                    <a:pt x="949193" y="1550844"/>
                    <a:pt x="959224" y="1550844"/>
                  </a:cubicBezTo>
                  <a:cubicBezTo>
                    <a:pt x="959224" y="1488080"/>
                    <a:pt x="959224" y="1425314"/>
                    <a:pt x="959224" y="1362548"/>
                  </a:cubicBezTo>
                  <a:cubicBezTo>
                    <a:pt x="965911" y="1362548"/>
                    <a:pt x="972598" y="1362548"/>
                    <a:pt x="979285" y="1362548"/>
                  </a:cubicBezTo>
                  <a:cubicBezTo>
                    <a:pt x="979285" y="1355574"/>
                    <a:pt x="979285" y="1352087"/>
                    <a:pt x="979285" y="1345113"/>
                  </a:cubicBezTo>
                  <a:cubicBezTo>
                    <a:pt x="985972" y="1341626"/>
                    <a:pt x="992659" y="1338140"/>
                    <a:pt x="999346" y="1334652"/>
                  </a:cubicBezTo>
                  <a:lnTo>
                    <a:pt x="1016063" y="1334652"/>
                  </a:lnTo>
                  <a:cubicBezTo>
                    <a:pt x="1016063" y="1327679"/>
                    <a:pt x="1016063" y="1324191"/>
                    <a:pt x="1016063" y="1317218"/>
                  </a:cubicBezTo>
                  <a:cubicBezTo>
                    <a:pt x="1019407" y="1313730"/>
                    <a:pt x="1026094" y="1310243"/>
                    <a:pt x="1029437" y="1306757"/>
                  </a:cubicBezTo>
                  <a:cubicBezTo>
                    <a:pt x="1039469" y="1306757"/>
                    <a:pt x="1052843" y="1306757"/>
                    <a:pt x="1062874" y="1306757"/>
                  </a:cubicBezTo>
                  <a:cubicBezTo>
                    <a:pt x="1062874" y="1324191"/>
                    <a:pt x="1062874" y="1345113"/>
                    <a:pt x="1062874" y="1362548"/>
                  </a:cubicBezTo>
                  <a:cubicBezTo>
                    <a:pt x="1086279" y="1362548"/>
                    <a:pt x="1109683" y="1362548"/>
                    <a:pt x="1133087" y="1362548"/>
                  </a:cubicBezTo>
                  <a:cubicBezTo>
                    <a:pt x="1133087" y="1428801"/>
                    <a:pt x="1133087" y="1491566"/>
                    <a:pt x="1133087" y="1557819"/>
                  </a:cubicBezTo>
                  <a:cubicBezTo>
                    <a:pt x="1143118" y="1557819"/>
                    <a:pt x="1153149" y="1557819"/>
                    <a:pt x="1159835" y="1557819"/>
                  </a:cubicBezTo>
                  <a:cubicBezTo>
                    <a:pt x="1169866" y="1554332"/>
                    <a:pt x="1176553" y="1550844"/>
                    <a:pt x="1186583" y="1547358"/>
                  </a:cubicBezTo>
                  <a:cubicBezTo>
                    <a:pt x="1186583" y="1540383"/>
                    <a:pt x="1186583" y="1536897"/>
                    <a:pt x="1186583" y="1533410"/>
                  </a:cubicBezTo>
                  <a:cubicBezTo>
                    <a:pt x="1183240" y="1533410"/>
                    <a:pt x="1179897" y="1529922"/>
                    <a:pt x="1176553" y="1529922"/>
                  </a:cubicBezTo>
                  <a:cubicBezTo>
                    <a:pt x="1176553" y="1526436"/>
                    <a:pt x="1176553" y="1522949"/>
                    <a:pt x="1176553" y="1519461"/>
                  </a:cubicBezTo>
                  <a:cubicBezTo>
                    <a:pt x="1179897" y="1515975"/>
                    <a:pt x="1183240" y="1515975"/>
                    <a:pt x="1186583" y="1512488"/>
                  </a:cubicBezTo>
                  <a:cubicBezTo>
                    <a:pt x="1186583" y="1488080"/>
                    <a:pt x="1186583" y="1460183"/>
                    <a:pt x="1186583" y="1435775"/>
                  </a:cubicBezTo>
                  <a:cubicBezTo>
                    <a:pt x="1183240" y="1435775"/>
                    <a:pt x="1179897" y="1432287"/>
                    <a:pt x="1176553" y="1432287"/>
                  </a:cubicBezTo>
                  <a:cubicBezTo>
                    <a:pt x="1176553" y="1428801"/>
                    <a:pt x="1176553" y="1425314"/>
                    <a:pt x="1176553" y="1421826"/>
                  </a:cubicBezTo>
                  <a:cubicBezTo>
                    <a:pt x="1179897" y="1418340"/>
                    <a:pt x="1183240" y="1418340"/>
                    <a:pt x="1186583" y="1414853"/>
                  </a:cubicBezTo>
                  <a:lnTo>
                    <a:pt x="1193271" y="1407879"/>
                  </a:lnTo>
                  <a:lnTo>
                    <a:pt x="1193271" y="1393931"/>
                  </a:lnTo>
                  <a:cubicBezTo>
                    <a:pt x="1189927" y="1393931"/>
                    <a:pt x="1189927" y="1393931"/>
                    <a:pt x="1186583" y="1393931"/>
                  </a:cubicBezTo>
                  <a:cubicBezTo>
                    <a:pt x="1186583" y="1390443"/>
                    <a:pt x="1186583" y="1386957"/>
                    <a:pt x="1186583" y="1383470"/>
                  </a:cubicBezTo>
                  <a:cubicBezTo>
                    <a:pt x="1189927" y="1383470"/>
                    <a:pt x="1193271" y="1379982"/>
                    <a:pt x="1196614" y="1376496"/>
                  </a:cubicBezTo>
                  <a:cubicBezTo>
                    <a:pt x="1199957" y="1334652"/>
                    <a:pt x="1209988" y="1299783"/>
                    <a:pt x="1250110" y="1278861"/>
                  </a:cubicBezTo>
                  <a:cubicBezTo>
                    <a:pt x="1246767" y="1278861"/>
                    <a:pt x="1246767" y="1275374"/>
                    <a:pt x="1243423" y="1275374"/>
                  </a:cubicBezTo>
                  <a:cubicBezTo>
                    <a:pt x="1243423" y="1271886"/>
                    <a:pt x="1243423" y="1268400"/>
                    <a:pt x="1243423" y="1264913"/>
                  </a:cubicBezTo>
                  <a:cubicBezTo>
                    <a:pt x="1246767" y="1264913"/>
                    <a:pt x="1250110" y="1261425"/>
                    <a:pt x="1253453" y="1261425"/>
                  </a:cubicBezTo>
                  <a:cubicBezTo>
                    <a:pt x="1253453" y="1254452"/>
                    <a:pt x="1253453" y="1250964"/>
                    <a:pt x="1253453" y="1247478"/>
                  </a:cubicBezTo>
                  <a:cubicBezTo>
                    <a:pt x="1256797" y="1247478"/>
                    <a:pt x="1256797" y="1247478"/>
                    <a:pt x="1260141" y="1247478"/>
                  </a:cubicBezTo>
                  <a:cubicBezTo>
                    <a:pt x="1260141" y="1237017"/>
                    <a:pt x="1260141" y="1226556"/>
                    <a:pt x="1260141" y="1216095"/>
                  </a:cubicBezTo>
                  <a:cubicBezTo>
                    <a:pt x="1256797" y="1216095"/>
                    <a:pt x="1256797" y="1216095"/>
                    <a:pt x="1253453" y="1216095"/>
                  </a:cubicBezTo>
                  <a:cubicBezTo>
                    <a:pt x="1253453" y="1212608"/>
                    <a:pt x="1253453" y="1212608"/>
                    <a:pt x="1253453" y="1209122"/>
                  </a:cubicBezTo>
                  <a:lnTo>
                    <a:pt x="1260141" y="1205634"/>
                  </a:lnTo>
                  <a:cubicBezTo>
                    <a:pt x="1266827" y="1198661"/>
                    <a:pt x="1270171" y="1191686"/>
                    <a:pt x="1276858" y="1181225"/>
                  </a:cubicBezTo>
                  <a:cubicBezTo>
                    <a:pt x="1280201" y="1174251"/>
                    <a:pt x="1280201" y="1170765"/>
                    <a:pt x="1280201" y="1167278"/>
                  </a:cubicBezTo>
                  <a:cubicBezTo>
                    <a:pt x="1273515" y="1156817"/>
                    <a:pt x="1273515" y="1139382"/>
                    <a:pt x="1280201" y="1128921"/>
                  </a:cubicBezTo>
                  <a:cubicBezTo>
                    <a:pt x="1280203" y="1128917"/>
                    <a:pt x="1280225" y="1128848"/>
                    <a:pt x="1280620" y="1127613"/>
                  </a:cubicBezTo>
                  <a:lnTo>
                    <a:pt x="1283545" y="1118460"/>
                  </a:lnTo>
                  <a:cubicBezTo>
                    <a:pt x="1283547" y="1118465"/>
                    <a:pt x="1283569" y="1118534"/>
                    <a:pt x="1283963" y="1119768"/>
                  </a:cubicBezTo>
                  <a:lnTo>
                    <a:pt x="1286889" y="1128921"/>
                  </a:lnTo>
                  <a:cubicBezTo>
                    <a:pt x="1293575" y="1139382"/>
                    <a:pt x="1296919" y="1156817"/>
                    <a:pt x="1290232" y="1167278"/>
                  </a:cubicBezTo>
                  <a:cubicBezTo>
                    <a:pt x="1290232" y="1170765"/>
                    <a:pt x="1290232" y="1174251"/>
                    <a:pt x="1290232" y="1177739"/>
                  </a:cubicBezTo>
                  <a:cubicBezTo>
                    <a:pt x="1296919" y="1188200"/>
                    <a:pt x="1303606" y="1198661"/>
                    <a:pt x="1306951" y="1205634"/>
                  </a:cubicBezTo>
                  <a:cubicBezTo>
                    <a:pt x="1310295" y="1205634"/>
                    <a:pt x="1310295" y="1209122"/>
                    <a:pt x="1313638" y="1209122"/>
                  </a:cubicBezTo>
                  <a:cubicBezTo>
                    <a:pt x="1313638" y="1212608"/>
                    <a:pt x="1313638" y="1212608"/>
                    <a:pt x="1313638" y="1216095"/>
                  </a:cubicBezTo>
                  <a:cubicBezTo>
                    <a:pt x="1310295" y="1226556"/>
                    <a:pt x="1310295" y="1237017"/>
                    <a:pt x="1310295" y="1247478"/>
                  </a:cubicBezTo>
                  <a:cubicBezTo>
                    <a:pt x="1316981" y="1250964"/>
                    <a:pt x="1316981" y="1254452"/>
                    <a:pt x="1316981" y="1261425"/>
                  </a:cubicBezTo>
                  <a:lnTo>
                    <a:pt x="1323669" y="1264913"/>
                  </a:lnTo>
                  <a:cubicBezTo>
                    <a:pt x="1323669" y="1268400"/>
                    <a:pt x="1323669" y="1271886"/>
                    <a:pt x="1323669" y="1275374"/>
                  </a:cubicBezTo>
                  <a:cubicBezTo>
                    <a:pt x="1320325" y="1278861"/>
                    <a:pt x="1320325" y="1278861"/>
                    <a:pt x="1316981" y="1278861"/>
                  </a:cubicBezTo>
                  <a:cubicBezTo>
                    <a:pt x="1337042" y="1289322"/>
                    <a:pt x="1348745" y="1303270"/>
                    <a:pt x="1356268" y="1319833"/>
                  </a:cubicBezTo>
                  <a:lnTo>
                    <a:pt x="1369603" y="1373009"/>
                  </a:lnTo>
                  <a:lnTo>
                    <a:pt x="1417287" y="1373009"/>
                  </a:lnTo>
                  <a:lnTo>
                    <a:pt x="1417287" y="1329494"/>
                  </a:lnTo>
                  <a:lnTo>
                    <a:pt x="1409211" y="1329494"/>
                  </a:lnTo>
                  <a:cubicBezTo>
                    <a:pt x="1409211" y="1329459"/>
                    <a:pt x="1409211" y="1326621"/>
                    <a:pt x="1409211" y="1086294"/>
                  </a:cubicBezTo>
                  <a:cubicBezTo>
                    <a:pt x="1409228" y="1086294"/>
                    <a:pt x="1409934" y="1086294"/>
                    <a:pt x="1439612" y="1086294"/>
                  </a:cubicBezTo>
                  <a:cubicBezTo>
                    <a:pt x="1439618" y="1086285"/>
                    <a:pt x="1439673" y="1086162"/>
                    <a:pt x="1440372" y="1084673"/>
                  </a:cubicBezTo>
                  <a:lnTo>
                    <a:pt x="1445691" y="1073324"/>
                  </a:lnTo>
                  <a:cubicBezTo>
                    <a:pt x="1445705" y="1073325"/>
                    <a:pt x="1445874" y="1073352"/>
                    <a:pt x="1448352" y="1073729"/>
                  </a:cubicBezTo>
                  <a:lnTo>
                    <a:pt x="1466972" y="1076565"/>
                  </a:lnTo>
                  <a:cubicBezTo>
                    <a:pt x="1466976" y="1076580"/>
                    <a:pt x="1467033" y="1076732"/>
                    <a:pt x="1467732" y="1078593"/>
                  </a:cubicBezTo>
                  <a:lnTo>
                    <a:pt x="1473051" y="1092779"/>
                  </a:lnTo>
                  <a:cubicBezTo>
                    <a:pt x="1473072" y="1092780"/>
                    <a:pt x="1473966" y="1092855"/>
                    <a:pt x="1512572" y="1096022"/>
                  </a:cubicBezTo>
                  <a:cubicBezTo>
                    <a:pt x="1512572" y="1095992"/>
                    <a:pt x="1512572" y="1093697"/>
                    <a:pt x="1512572" y="911190"/>
                  </a:cubicBezTo>
                  <a:cubicBezTo>
                    <a:pt x="1512585" y="911190"/>
                    <a:pt x="1512764" y="911190"/>
                    <a:pt x="1515612" y="911190"/>
                  </a:cubicBezTo>
                  <a:lnTo>
                    <a:pt x="1536893" y="911190"/>
                  </a:lnTo>
                  <a:cubicBezTo>
                    <a:pt x="1536893" y="911157"/>
                    <a:pt x="1536893" y="908586"/>
                    <a:pt x="1536893" y="706902"/>
                  </a:cubicBezTo>
                  <a:cubicBezTo>
                    <a:pt x="1536905" y="706902"/>
                    <a:pt x="1537067" y="706902"/>
                    <a:pt x="1539552" y="706902"/>
                  </a:cubicBezTo>
                  <a:lnTo>
                    <a:pt x="1558173" y="706902"/>
                  </a:lnTo>
                  <a:cubicBezTo>
                    <a:pt x="1558173" y="706877"/>
                    <a:pt x="1558173" y="704768"/>
                    <a:pt x="1558173" y="535041"/>
                  </a:cubicBezTo>
                  <a:cubicBezTo>
                    <a:pt x="1564253" y="531798"/>
                    <a:pt x="1564253" y="531798"/>
                    <a:pt x="1564253" y="492885"/>
                  </a:cubicBezTo>
                  <a:cubicBezTo>
                    <a:pt x="1564263" y="492885"/>
                    <a:pt x="1564443" y="492885"/>
                    <a:pt x="1567293" y="492885"/>
                  </a:cubicBezTo>
                  <a:lnTo>
                    <a:pt x="1588574" y="492885"/>
                  </a:lnTo>
                  <a:cubicBezTo>
                    <a:pt x="1588590" y="492851"/>
                    <a:pt x="1589499" y="490800"/>
                    <a:pt x="1643294" y="369665"/>
                  </a:cubicBezTo>
                  <a:cubicBezTo>
                    <a:pt x="1643294" y="369644"/>
                    <a:pt x="1643345" y="366717"/>
                    <a:pt x="16493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A9A816D-A1A4-486F-B7D6-A7582904D1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64150" y="5758625"/>
              <a:ext cx="1609462" cy="1121663"/>
            </a:xfrm>
            <a:custGeom>
              <a:avLst/>
              <a:gdLst>
                <a:gd name="connsiteX0" fmla="*/ 1129941 w 1609462"/>
                <a:gd name="connsiteY0" fmla="*/ 0 h 1121663"/>
                <a:gd name="connsiteX1" fmla="*/ 1132023 w 1609462"/>
                <a:gd name="connsiteY1" fmla="*/ 246444 h 1121663"/>
                <a:gd name="connsiteX2" fmla="*/ 1171593 w 1609462"/>
                <a:gd name="connsiteY2" fmla="*/ 326429 h 1121663"/>
                <a:gd name="connsiteX3" fmla="*/ 1173676 w 1609462"/>
                <a:gd name="connsiteY3" fmla="*/ 326429 h 1121663"/>
                <a:gd name="connsiteX4" fmla="*/ 1188254 w 1609462"/>
                <a:gd name="connsiteY4" fmla="*/ 326429 h 1121663"/>
                <a:gd name="connsiteX5" fmla="*/ 1188254 w 1609462"/>
                <a:gd name="connsiteY5" fmla="*/ 350208 h 1121663"/>
                <a:gd name="connsiteX6" fmla="*/ 1188776 w 1609462"/>
                <a:gd name="connsiteY6" fmla="*/ 351019 h 1121663"/>
                <a:gd name="connsiteX7" fmla="*/ 1192420 w 1609462"/>
                <a:gd name="connsiteY7" fmla="*/ 356694 h 1121663"/>
                <a:gd name="connsiteX8" fmla="*/ 1192420 w 1609462"/>
                <a:gd name="connsiteY8" fmla="*/ 471268 h 1121663"/>
                <a:gd name="connsiteX9" fmla="*/ 1194762 w 1609462"/>
                <a:gd name="connsiteY9" fmla="*/ 471268 h 1121663"/>
                <a:gd name="connsiteX10" fmla="*/ 1211164 w 1609462"/>
                <a:gd name="connsiteY10" fmla="*/ 471268 h 1121663"/>
                <a:gd name="connsiteX11" fmla="*/ 1211164 w 1609462"/>
                <a:gd name="connsiteY11" fmla="*/ 611783 h 1121663"/>
                <a:gd name="connsiteX12" fmla="*/ 1212726 w 1609462"/>
                <a:gd name="connsiteY12" fmla="*/ 611513 h 1121663"/>
                <a:gd name="connsiteX13" fmla="*/ 1223660 w 1609462"/>
                <a:gd name="connsiteY13" fmla="*/ 609622 h 1121663"/>
                <a:gd name="connsiteX14" fmla="*/ 1221577 w 1609462"/>
                <a:gd name="connsiteY14" fmla="*/ 698254 h 1121663"/>
                <a:gd name="connsiteX15" fmla="*/ 1223139 w 1609462"/>
                <a:gd name="connsiteY15" fmla="*/ 698525 h 1121663"/>
                <a:gd name="connsiteX16" fmla="*/ 1234073 w 1609462"/>
                <a:gd name="connsiteY16" fmla="*/ 700416 h 1121663"/>
                <a:gd name="connsiteX17" fmla="*/ 1234332 w 1609462"/>
                <a:gd name="connsiteY17" fmla="*/ 701227 h 1121663"/>
                <a:gd name="connsiteX18" fmla="*/ 1236155 w 1609462"/>
                <a:gd name="connsiteY18" fmla="*/ 706902 h 1121663"/>
                <a:gd name="connsiteX19" fmla="*/ 1236936 w 1609462"/>
                <a:gd name="connsiteY19" fmla="*/ 704470 h 1121663"/>
                <a:gd name="connsiteX20" fmla="*/ 1242403 w 1609462"/>
                <a:gd name="connsiteY20" fmla="*/ 687446 h 1121663"/>
                <a:gd name="connsiteX21" fmla="*/ 1244225 w 1609462"/>
                <a:gd name="connsiteY21" fmla="*/ 687446 h 1121663"/>
                <a:gd name="connsiteX22" fmla="*/ 1256982 w 1609462"/>
                <a:gd name="connsiteY22" fmla="*/ 687446 h 1121663"/>
                <a:gd name="connsiteX23" fmla="*/ 1256982 w 1609462"/>
                <a:gd name="connsiteY23" fmla="*/ 719872 h 1121663"/>
                <a:gd name="connsiteX24" fmla="*/ 1258023 w 1609462"/>
                <a:gd name="connsiteY24" fmla="*/ 720413 h 1121663"/>
                <a:gd name="connsiteX25" fmla="*/ 1265313 w 1609462"/>
                <a:gd name="connsiteY25" fmla="*/ 724196 h 1121663"/>
                <a:gd name="connsiteX26" fmla="*/ 1265313 w 1609462"/>
                <a:gd name="connsiteY26" fmla="*/ 725547 h 1121663"/>
                <a:gd name="connsiteX27" fmla="*/ 1265313 w 1609462"/>
                <a:gd name="connsiteY27" fmla="*/ 735005 h 1121663"/>
                <a:gd name="connsiteX28" fmla="*/ 1311131 w 1609462"/>
                <a:gd name="connsiteY28" fmla="*/ 735005 h 1121663"/>
                <a:gd name="connsiteX29" fmla="*/ 1311131 w 1609462"/>
                <a:gd name="connsiteY29" fmla="*/ 736086 h 1121663"/>
                <a:gd name="connsiteX30" fmla="*/ 1311131 w 1609462"/>
                <a:gd name="connsiteY30" fmla="*/ 743652 h 1121663"/>
                <a:gd name="connsiteX31" fmla="*/ 1313213 w 1609462"/>
                <a:gd name="connsiteY31" fmla="*/ 743652 h 1121663"/>
                <a:gd name="connsiteX32" fmla="*/ 1327791 w 1609462"/>
                <a:gd name="connsiteY32" fmla="*/ 743652 h 1121663"/>
                <a:gd name="connsiteX33" fmla="*/ 1327791 w 1609462"/>
                <a:gd name="connsiteY33" fmla="*/ 713387 h 1121663"/>
                <a:gd name="connsiteX34" fmla="*/ 1373609 w 1609462"/>
                <a:gd name="connsiteY34" fmla="*/ 713387 h 1121663"/>
                <a:gd name="connsiteX35" fmla="*/ 1373609 w 1609462"/>
                <a:gd name="connsiteY35" fmla="*/ 712036 h 1121663"/>
                <a:gd name="connsiteX36" fmla="*/ 1373609 w 1609462"/>
                <a:gd name="connsiteY36" fmla="*/ 702578 h 1121663"/>
                <a:gd name="connsiteX37" fmla="*/ 1374651 w 1609462"/>
                <a:gd name="connsiteY37" fmla="*/ 702578 h 1121663"/>
                <a:gd name="connsiteX38" fmla="*/ 1381940 w 1609462"/>
                <a:gd name="connsiteY38" fmla="*/ 702578 h 1121663"/>
                <a:gd name="connsiteX39" fmla="*/ 1381940 w 1609462"/>
                <a:gd name="connsiteY39" fmla="*/ 700687 h 1121663"/>
                <a:gd name="connsiteX40" fmla="*/ 1381940 w 1609462"/>
                <a:gd name="connsiteY40" fmla="*/ 687446 h 1121663"/>
                <a:gd name="connsiteX41" fmla="*/ 1382721 w 1609462"/>
                <a:gd name="connsiteY41" fmla="*/ 687446 h 1121663"/>
                <a:gd name="connsiteX42" fmla="*/ 1388188 w 1609462"/>
                <a:gd name="connsiteY42" fmla="*/ 687446 h 1121663"/>
                <a:gd name="connsiteX43" fmla="*/ 1388188 w 1609462"/>
                <a:gd name="connsiteY43" fmla="*/ 686365 h 1121663"/>
                <a:gd name="connsiteX44" fmla="*/ 1388188 w 1609462"/>
                <a:gd name="connsiteY44" fmla="*/ 678798 h 1121663"/>
                <a:gd name="connsiteX45" fmla="*/ 1390271 w 1609462"/>
                <a:gd name="connsiteY45" fmla="*/ 678798 h 1121663"/>
                <a:gd name="connsiteX46" fmla="*/ 1404849 w 1609462"/>
                <a:gd name="connsiteY46" fmla="*/ 678798 h 1121663"/>
                <a:gd name="connsiteX47" fmla="*/ 1404849 w 1609462"/>
                <a:gd name="connsiteY47" fmla="*/ 679879 h 1121663"/>
                <a:gd name="connsiteX48" fmla="*/ 1404849 w 1609462"/>
                <a:gd name="connsiteY48" fmla="*/ 687446 h 1121663"/>
                <a:gd name="connsiteX49" fmla="*/ 1427758 w 1609462"/>
                <a:gd name="connsiteY49" fmla="*/ 687446 h 1121663"/>
                <a:gd name="connsiteX50" fmla="*/ 1427758 w 1609462"/>
                <a:gd name="connsiteY50" fmla="*/ 685554 h 1121663"/>
                <a:gd name="connsiteX51" fmla="*/ 1427758 w 1609462"/>
                <a:gd name="connsiteY51" fmla="*/ 672313 h 1121663"/>
                <a:gd name="connsiteX52" fmla="*/ 1429581 w 1609462"/>
                <a:gd name="connsiteY52" fmla="*/ 672313 h 1121663"/>
                <a:gd name="connsiteX53" fmla="*/ 1442337 w 1609462"/>
                <a:gd name="connsiteY53" fmla="*/ 672313 h 1121663"/>
                <a:gd name="connsiteX54" fmla="*/ 1442337 w 1609462"/>
                <a:gd name="connsiteY54" fmla="*/ 696093 h 1121663"/>
                <a:gd name="connsiteX55" fmla="*/ 1443379 w 1609462"/>
                <a:gd name="connsiteY55" fmla="*/ 696093 h 1121663"/>
                <a:gd name="connsiteX56" fmla="*/ 1450668 w 1609462"/>
                <a:gd name="connsiteY56" fmla="*/ 696093 h 1121663"/>
                <a:gd name="connsiteX57" fmla="*/ 1450668 w 1609462"/>
                <a:gd name="connsiteY57" fmla="*/ 695012 h 1121663"/>
                <a:gd name="connsiteX58" fmla="*/ 1450668 w 1609462"/>
                <a:gd name="connsiteY58" fmla="*/ 687446 h 1121663"/>
                <a:gd name="connsiteX59" fmla="*/ 1452489 w 1609462"/>
                <a:gd name="connsiteY59" fmla="*/ 687446 h 1121663"/>
                <a:gd name="connsiteX60" fmla="*/ 1465246 w 1609462"/>
                <a:gd name="connsiteY60" fmla="*/ 687446 h 1121663"/>
                <a:gd name="connsiteX61" fmla="*/ 1465246 w 1609462"/>
                <a:gd name="connsiteY61" fmla="*/ 713387 h 1121663"/>
                <a:gd name="connsiteX62" fmla="*/ 1467329 w 1609462"/>
                <a:gd name="connsiteY62" fmla="*/ 713387 h 1121663"/>
                <a:gd name="connsiteX63" fmla="*/ 1481907 w 1609462"/>
                <a:gd name="connsiteY63" fmla="*/ 713387 h 1121663"/>
                <a:gd name="connsiteX64" fmla="*/ 1481907 w 1609462"/>
                <a:gd name="connsiteY64" fmla="*/ 715008 h 1121663"/>
                <a:gd name="connsiteX65" fmla="*/ 1481907 w 1609462"/>
                <a:gd name="connsiteY65" fmla="*/ 726358 h 1121663"/>
                <a:gd name="connsiteX66" fmla="*/ 1482688 w 1609462"/>
                <a:gd name="connsiteY66" fmla="*/ 726358 h 1121663"/>
                <a:gd name="connsiteX67" fmla="*/ 1488156 w 1609462"/>
                <a:gd name="connsiteY67" fmla="*/ 726358 h 1121663"/>
                <a:gd name="connsiteX68" fmla="*/ 1488156 w 1609462"/>
                <a:gd name="connsiteY68" fmla="*/ 725547 h 1121663"/>
                <a:gd name="connsiteX69" fmla="*/ 1488156 w 1609462"/>
                <a:gd name="connsiteY69" fmla="*/ 719872 h 1121663"/>
                <a:gd name="connsiteX70" fmla="*/ 1519395 w 1609462"/>
                <a:gd name="connsiteY70" fmla="*/ 719872 h 1121663"/>
                <a:gd name="connsiteX71" fmla="*/ 1519395 w 1609462"/>
                <a:gd name="connsiteY71" fmla="*/ 743652 h 1121663"/>
                <a:gd name="connsiteX72" fmla="*/ 1520436 w 1609462"/>
                <a:gd name="connsiteY72" fmla="*/ 743652 h 1121663"/>
                <a:gd name="connsiteX73" fmla="*/ 1527726 w 1609462"/>
                <a:gd name="connsiteY73" fmla="*/ 743652 h 1121663"/>
                <a:gd name="connsiteX74" fmla="*/ 1527726 w 1609462"/>
                <a:gd name="connsiteY74" fmla="*/ 744733 h 1121663"/>
                <a:gd name="connsiteX75" fmla="*/ 1527726 w 1609462"/>
                <a:gd name="connsiteY75" fmla="*/ 752299 h 1121663"/>
                <a:gd name="connsiteX76" fmla="*/ 1528507 w 1609462"/>
                <a:gd name="connsiteY76" fmla="*/ 752299 h 1121663"/>
                <a:gd name="connsiteX77" fmla="*/ 1533974 w 1609462"/>
                <a:gd name="connsiteY77" fmla="*/ 752299 h 1121663"/>
                <a:gd name="connsiteX78" fmla="*/ 1533974 w 1609462"/>
                <a:gd name="connsiteY78" fmla="*/ 750137 h 1121663"/>
                <a:gd name="connsiteX79" fmla="*/ 1533974 w 1609462"/>
                <a:gd name="connsiteY79" fmla="*/ 735005 h 1121663"/>
                <a:gd name="connsiteX80" fmla="*/ 1535015 w 1609462"/>
                <a:gd name="connsiteY80" fmla="*/ 735005 h 1121663"/>
                <a:gd name="connsiteX81" fmla="*/ 1542304 w 1609462"/>
                <a:gd name="connsiteY81" fmla="*/ 735005 h 1121663"/>
                <a:gd name="connsiteX82" fmla="*/ 1542304 w 1609462"/>
                <a:gd name="connsiteY82" fmla="*/ 736086 h 1121663"/>
                <a:gd name="connsiteX83" fmla="*/ 1542304 w 1609462"/>
                <a:gd name="connsiteY83" fmla="*/ 743652 h 1121663"/>
                <a:gd name="connsiteX84" fmla="*/ 1547771 w 1609462"/>
                <a:gd name="connsiteY84" fmla="*/ 741659 h 1121663"/>
                <a:gd name="connsiteX85" fmla="*/ 1548552 w 1609462"/>
                <a:gd name="connsiteY85" fmla="*/ 740679 h 1121663"/>
                <a:gd name="connsiteX86" fmla="*/ 1548552 w 1609462"/>
                <a:gd name="connsiteY86" fmla="*/ 735005 h 1121663"/>
                <a:gd name="connsiteX87" fmla="*/ 1588123 w 1609462"/>
                <a:gd name="connsiteY87" fmla="*/ 735005 h 1121663"/>
                <a:gd name="connsiteX88" fmla="*/ 1588123 w 1609462"/>
                <a:gd name="connsiteY88" fmla="*/ 758784 h 1121663"/>
                <a:gd name="connsiteX89" fmla="*/ 1590205 w 1609462"/>
                <a:gd name="connsiteY89" fmla="*/ 758784 h 1121663"/>
                <a:gd name="connsiteX90" fmla="*/ 1604783 w 1609462"/>
                <a:gd name="connsiteY90" fmla="*/ 758784 h 1121663"/>
                <a:gd name="connsiteX91" fmla="*/ 1604783 w 1609462"/>
                <a:gd name="connsiteY91" fmla="*/ 759865 h 1121663"/>
                <a:gd name="connsiteX92" fmla="*/ 1604783 w 1609462"/>
                <a:gd name="connsiteY92" fmla="*/ 767431 h 1121663"/>
                <a:gd name="connsiteX93" fmla="*/ 1606606 w 1609462"/>
                <a:gd name="connsiteY93" fmla="*/ 767431 h 1121663"/>
                <a:gd name="connsiteX94" fmla="*/ 1609462 w 1609462"/>
                <a:gd name="connsiteY94" fmla="*/ 767431 h 1121663"/>
                <a:gd name="connsiteX95" fmla="*/ 1609462 w 1609462"/>
                <a:gd name="connsiteY95" fmla="*/ 1121663 h 1121663"/>
                <a:gd name="connsiteX96" fmla="*/ 0 w 1609462"/>
                <a:gd name="connsiteY96" fmla="*/ 1121663 h 1121663"/>
                <a:gd name="connsiteX97" fmla="*/ 43213 w 1609462"/>
                <a:gd name="connsiteY97" fmla="*/ 1048827 h 1121663"/>
                <a:gd name="connsiteX98" fmla="*/ 84500 w 1609462"/>
                <a:gd name="connsiteY98" fmla="*/ 1045519 h 1121663"/>
                <a:gd name="connsiteX99" fmla="*/ 84500 w 1609462"/>
                <a:gd name="connsiteY99" fmla="*/ 1012974 h 1121663"/>
                <a:gd name="connsiteX100" fmla="*/ 130311 w 1609462"/>
                <a:gd name="connsiteY100" fmla="*/ 1012974 h 1121663"/>
                <a:gd name="connsiteX101" fmla="*/ 130311 w 1609462"/>
                <a:gd name="connsiteY101" fmla="*/ 994377 h 1121663"/>
                <a:gd name="connsiteX102" fmla="*/ 226515 w 1609462"/>
                <a:gd name="connsiteY102" fmla="*/ 994377 h 1121663"/>
                <a:gd name="connsiteX103" fmla="*/ 226515 w 1609462"/>
                <a:gd name="connsiteY103" fmla="*/ 1006000 h 1121663"/>
                <a:gd name="connsiteX104" fmla="*/ 288359 w 1609462"/>
                <a:gd name="connsiteY104" fmla="*/ 1006000 h 1121663"/>
                <a:gd name="connsiteX105" fmla="*/ 288359 w 1609462"/>
                <a:gd name="connsiteY105" fmla="*/ 1012974 h 1121663"/>
                <a:gd name="connsiteX106" fmla="*/ 306683 w 1609462"/>
                <a:gd name="connsiteY106" fmla="*/ 1012974 h 1121663"/>
                <a:gd name="connsiteX107" fmla="*/ 306683 w 1609462"/>
                <a:gd name="connsiteY107" fmla="*/ 1019948 h 1121663"/>
                <a:gd name="connsiteX108" fmla="*/ 322717 w 1609462"/>
                <a:gd name="connsiteY108" fmla="*/ 1019948 h 1121663"/>
                <a:gd name="connsiteX109" fmla="*/ 322717 w 1609462"/>
                <a:gd name="connsiteY109" fmla="*/ 915339 h 1121663"/>
                <a:gd name="connsiteX110" fmla="*/ 370819 w 1609462"/>
                <a:gd name="connsiteY110" fmla="*/ 901391 h 1121663"/>
                <a:gd name="connsiteX111" fmla="*/ 460150 w 1609462"/>
                <a:gd name="connsiteY111" fmla="*/ 901391 h 1121663"/>
                <a:gd name="connsiteX112" fmla="*/ 460150 w 1609462"/>
                <a:gd name="connsiteY112" fmla="*/ 734017 h 1121663"/>
                <a:gd name="connsiteX113" fmla="*/ 485346 w 1609462"/>
                <a:gd name="connsiteY113" fmla="*/ 722393 h 1121663"/>
                <a:gd name="connsiteX114" fmla="*/ 595293 w 1609462"/>
                <a:gd name="connsiteY114" fmla="*/ 703796 h 1121663"/>
                <a:gd name="connsiteX115" fmla="*/ 634232 w 1609462"/>
                <a:gd name="connsiteY115" fmla="*/ 715419 h 1121663"/>
                <a:gd name="connsiteX116" fmla="*/ 641104 w 1609462"/>
                <a:gd name="connsiteY116" fmla="*/ 722393 h 1121663"/>
                <a:gd name="connsiteX117" fmla="*/ 641104 w 1609462"/>
                <a:gd name="connsiteY117" fmla="*/ 1033896 h 1121663"/>
                <a:gd name="connsiteX118" fmla="*/ 657138 w 1609462"/>
                <a:gd name="connsiteY118" fmla="*/ 1033896 h 1121663"/>
                <a:gd name="connsiteX119" fmla="*/ 657138 w 1609462"/>
                <a:gd name="connsiteY119" fmla="*/ 908365 h 1121663"/>
                <a:gd name="connsiteX120" fmla="*/ 670881 w 1609462"/>
                <a:gd name="connsiteY120" fmla="*/ 908365 h 1121663"/>
                <a:gd name="connsiteX121" fmla="*/ 670881 w 1609462"/>
                <a:gd name="connsiteY121" fmla="*/ 896742 h 1121663"/>
                <a:gd name="connsiteX122" fmla="*/ 684624 w 1609462"/>
                <a:gd name="connsiteY122" fmla="*/ 889768 h 1121663"/>
                <a:gd name="connsiteX123" fmla="*/ 696077 w 1609462"/>
                <a:gd name="connsiteY123" fmla="*/ 889768 h 1121663"/>
                <a:gd name="connsiteX124" fmla="*/ 696077 w 1609462"/>
                <a:gd name="connsiteY124" fmla="*/ 878145 h 1121663"/>
                <a:gd name="connsiteX125" fmla="*/ 705239 w 1609462"/>
                <a:gd name="connsiteY125" fmla="*/ 871171 h 1121663"/>
                <a:gd name="connsiteX126" fmla="*/ 728146 w 1609462"/>
                <a:gd name="connsiteY126" fmla="*/ 871171 h 1121663"/>
                <a:gd name="connsiteX127" fmla="*/ 728146 w 1609462"/>
                <a:gd name="connsiteY127" fmla="*/ 908365 h 1121663"/>
                <a:gd name="connsiteX128" fmla="*/ 776247 w 1609462"/>
                <a:gd name="connsiteY128" fmla="*/ 908365 h 1121663"/>
                <a:gd name="connsiteX129" fmla="*/ 776247 w 1609462"/>
                <a:gd name="connsiteY129" fmla="*/ 1038546 h 1121663"/>
                <a:gd name="connsiteX130" fmla="*/ 794571 w 1609462"/>
                <a:gd name="connsiteY130" fmla="*/ 1038546 h 1121663"/>
                <a:gd name="connsiteX131" fmla="*/ 812895 w 1609462"/>
                <a:gd name="connsiteY131" fmla="*/ 1031572 h 1121663"/>
                <a:gd name="connsiteX132" fmla="*/ 812895 w 1609462"/>
                <a:gd name="connsiteY132" fmla="*/ 1022273 h 1121663"/>
                <a:gd name="connsiteX133" fmla="*/ 806024 w 1609462"/>
                <a:gd name="connsiteY133" fmla="*/ 1019948 h 1121663"/>
                <a:gd name="connsiteX134" fmla="*/ 806024 w 1609462"/>
                <a:gd name="connsiteY134" fmla="*/ 1012974 h 1121663"/>
                <a:gd name="connsiteX135" fmla="*/ 812895 w 1609462"/>
                <a:gd name="connsiteY135" fmla="*/ 1008325 h 1121663"/>
                <a:gd name="connsiteX136" fmla="*/ 812895 w 1609462"/>
                <a:gd name="connsiteY136" fmla="*/ 957183 h 1121663"/>
                <a:gd name="connsiteX137" fmla="*/ 806024 w 1609462"/>
                <a:gd name="connsiteY137" fmla="*/ 954858 h 1121663"/>
                <a:gd name="connsiteX138" fmla="*/ 806024 w 1609462"/>
                <a:gd name="connsiteY138" fmla="*/ 947884 h 1121663"/>
                <a:gd name="connsiteX139" fmla="*/ 812895 w 1609462"/>
                <a:gd name="connsiteY139" fmla="*/ 943235 h 1121663"/>
                <a:gd name="connsiteX140" fmla="*/ 817477 w 1609462"/>
                <a:gd name="connsiteY140" fmla="*/ 938586 h 1121663"/>
                <a:gd name="connsiteX141" fmla="*/ 817477 w 1609462"/>
                <a:gd name="connsiteY141" fmla="*/ 929287 h 1121663"/>
                <a:gd name="connsiteX142" fmla="*/ 812895 w 1609462"/>
                <a:gd name="connsiteY142" fmla="*/ 929287 h 1121663"/>
                <a:gd name="connsiteX143" fmla="*/ 812895 w 1609462"/>
                <a:gd name="connsiteY143" fmla="*/ 922313 h 1121663"/>
                <a:gd name="connsiteX144" fmla="*/ 819767 w 1609462"/>
                <a:gd name="connsiteY144" fmla="*/ 917664 h 1121663"/>
                <a:gd name="connsiteX145" fmla="*/ 856416 w 1609462"/>
                <a:gd name="connsiteY145" fmla="*/ 852574 h 1121663"/>
                <a:gd name="connsiteX146" fmla="*/ 851835 w 1609462"/>
                <a:gd name="connsiteY146" fmla="*/ 850249 h 1121663"/>
                <a:gd name="connsiteX147" fmla="*/ 851835 w 1609462"/>
                <a:gd name="connsiteY147" fmla="*/ 843275 h 1121663"/>
                <a:gd name="connsiteX148" fmla="*/ 858706 w 1609462"/>
                <a:gd name="connsiteY148" fmla="*/ 840950 h 1121663"/>
                <a:gd name="connsiteX149" fmla="*/ 858706 w 1609462"/>
                <a:gd name="connsiteY149" fmla="*/ 831652 h 1121663"/>
                <a:gd name="connsiteX150" fmla="*/ 863288 w 1609462"/>
                <a:gd name="connsiteY150" fmla="*/ 831652 h 1121663"/>
                <a:gd name="connsiteX151" fmla="*/ 863288 w 1609462"/>
                <a:gd name="connsiteY151" fmla="*/ 810730 h 1121663"/>
                <a:gd name="connsiteX152" fmla="*/ 858706 w 1609462"/>
                <a:gd name="connsiteY152" fmla="*/ 810730 h 1121663"/>
                <a:gd name="connsiteX153" fmla="*/ 858706 w 1609462"/>
                <a:gd name="connsiteY153" fmla="*/ 806081 h 1121663"/>
                <a:gd name="connsiteX154" fmla="*/ 863288 w 1609462"/>
                <a:gd name="connsiteY154" fmla="*/ 803756 h 1121663"/>
                <a:gd name="connsiteX155" fmla="*/ 874740 w 1609462"/>
                <a:gd name="connsiteY155" fmla="*/ 787483 h 1121663"/>
                <a:gd name="connsiteX156" fmla="*/ 877030 w 1609462"/>
                <a:gd name="connsiteY156" fmla="*/ 778185 h 1121663"/>
                <a:gd name="connsiteX157" fmla="*/ 877030 w 1609462"/>
                <a:gd name="connsiteY157" fmla="*/ 752614 h 1121663"/>
                <a:gd name="connsiteX158" fmla="*/ 877317 w 1609462"/>
                <a:gd name="connsiteY158" fmla="*/ 751742 h 1121663"/>
                <a:gd name="connsiteX159" fmla="*/ 879321 w 1609462"/>
                <a:gd name="connsiteY159" fmla="*/ 745640 h 1121663"/>
                <a:gd name="connsiteX160" fmla="*/ 879607 w 1609462"/>
                <a:gd name="connsiteY160" fmla="*/ 746512 h 1121663"/>
                <a:gd name="connsiteX161" fmla="*/ 881612 w 1609462"/>
                <a:gd name="connsiteY161" fmla="*/ 752614 h 1121663"/>
                <a:gd name="connsiteX162" fmla="*/ 883902 w 1609462"/>
                <a:gd name="connsiteY162" fmla="*/ 778185 h 1121663"/>
                <a:gd name="connsiteX163" fmla="*/ 883902 w 1609462"/>
                <a:gd name="connsiteY163" fmla="*/ 785159 h 1121663"/>
                <a:gd name="connsiteX164" fmla="*/ 895356 w 1609462"/>
                <a:gd name="connsiteY164" fmla="*/ 803756 h 1121663"/>
                <a:gd name="connsiteX165" fmla="*/ 899937 w 1609462"/>
                <a:gd name="connsiteY165" fmla="*/ 806081 h 1121663"/>
                <a:gd name="connsiteX166" fmla="*/ 899937 w 1609462"/>
                <a:gd name="connsiteY166" fmla="*/ 810730 h 1121663"/>
                <a:gd name="connsiteX167" fmla="*/ 897647 w 1609462"/>
                <a:gd name="connsiteY167" fmla="*/ 831652 h 1121663"/>
                <a:gd name="connsiteX168" fmla="*/ 902227 w 1609462"/>
                <a:gd name="connsiteY168" fmla="*/ 840950 h 1121663"/>
                <a:gd name="connsiteX169" fmla="*/ 906809 w 1609462"/>
                <a:gd name="connsiteY169" fmla="*/ 843275 h 1121663"/>
                <a:gd name="connsiteX170" fmla="*/ 906809 w 1609462"/>
                <a:gd name="connsiteY170" fmla="*/ 850249 h 1121663"/>
                <a:gd name="connsiteX171" fmla="*/ 902227 w 1609462"/>
                <a:gd name="connsiteY171" fmla="*/ 852574 h 1121663"/>
                <a:gd name="connsiteX172" fmla="*/ 929142 w 1609462"/>
                <a:gd name="connsiteY172" fmla="*/ 879889 h 1121663"/>
                <a:gd name="connsiteX173" fmla="*/ 938277 w 1609462"/>
                <a:gd name="connsiteY173" fmla="*/ 915339 h 1121663"/>
                <a:gd name="connsiteX174" fmla="*/ 970944 w 1609462"/>
                <a:gd name="connsiteY174" fmla="*/ 915339 h 1121663"/>
                <a:gd name="connsiteX175" fmla="*/ 970944 w 1609462"/>
                <a:gd name="connsiteY175" fmla="*/ 886329 h 1121663"/>
                <a:gd name="connsiteX176" fmla="*/ 965411 w 1609462"/>
                <a:gd name="connsiteY176" fmla="*/ 886329 h 1121663"/>
                <a:gd name="connsiteX177" fmla="*/ 965411 w 1609462"/>
                <a:gd name="connsiteY177" fmla="*/ 724196 h 1121663"/>
                <a:gd name="connsiteX178" fmla="*/ 986238 w 1609462"/>
                <a:gd name="connsiteY178" fmla="*/ 724196 h 1121663"/>
                <a:gd name="connsiteX179" fmla="*/ 986759 w 1609462"/>
                <a:gd name="connsiteY179" fmla="*/ 723115 h 1121663"/>
                <a:gd name="connsiteX180" fmla="*/ 990403 w 1609462"/>
                <a:gd name="connsiteY180" fmla="*/ 715549 h 1121663"/>
                <a:gd name="connsiteX181" fmla="*/ 992226 w 1609462"/>
                <a:gd name="connsiteY181" fmla="*/ 715819 h 1121663"/>
                <a:gd name="connsiteX182" fmla="*/ 1004982 w 1609462"/>
                <a:gd name="connsiteY182" fmla="*/ 717710 h 1121663"/>
                <a:gd name="connsiteX183" fmla="*/ 1005502 w 1609462"/>
                <a:gd name="connsiteY183" fmla="*/ 719062 h 1121663"/>
                <a:gd name="connsiteX184" fmla="*/ 1009146 w 1609462"/>
                <a:gd name="connsiteY184" fmla="*/ 728519 h 1121663"/>
                <a:gd name="connsiteX185" fmla="*/ 1036221 w 1609462"/>
                <a:gd name="connsiteY185" fmla="*/ 730681 h 1121663"/>
                <a:gd name="connsiteX186" fmla="*/ 1036221 w 1609462"/>
                <a:gd name="connsiteY186" fmla="*/ 607460 h 1121663"/>
                <a:gd name="connsiteX187" fmla="*/ 1038304 w 1609462"/>
                <a:gd name="connsiteY187" fmla="*/ 607460 h 1121663"/>
                <a:gd name="connsiteX188" fmla="*/ 1052883 w 1609462"/>
                <a:gd name="connsiteY188" fmla="*/ 607460 h 1121663"/>
                <a:gd name="connsiteX189" fmla="*/ 1052883 w 1609462"/>
                <a:gd name="connsiteY189" fmla="*/ 471268 h 1121663"/>
                <a:gd name="connsiteX190" fmla="*/ 1054704 w 1609462"/>
                <a:gd name="connsiteY190" fmla="*/ 471268 h 1121663"/>
                <a:gd name="connsiteX191" fmla="*/ 1067461 w 1609462"/>
                <a:gd name="connsiteY191" fmla="*/ 471268 h 1121663"/>
                <a:gd name="connsiteX192" fmla="*/ 1067461 w 1609462"/>
                <a:gd name="connsiteY192" fmla="*/ 356694 h 1121663"/>
                <a:gd name="connsiteX193" fmla="*/ 1071626 w 1609462"/>
                <a:gd name="connsiteY193" fmla="*/ 328590 h 1121663"/>
                <a:gd name="connsiteX194" fmla="*/ 1073709 w 1609462"/>
                <a:gd name="connsiteY194" fmla="*/ 328590 h 1121663"/>
                <a:gd name="connsiteX195" fmla="*/ 1088288 w 1609462"/>
                <a:gd name="connsiteY195" fmla="*/ 328590 h 1121663"/>
                <a:gd name="connsiteX196" fmla="*/ 1125775 w 1609462"/>
                <a:gd name="connsiteY196" fmla="*/ 246444 h 1121663"/>
                <a:gd name="connsiteX197" fmla="*/ 1129941 w 1609462"/>
                <a:gd name="connsiteY197" fmla="*/ 0 h 112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609462" h="1121663">
                  <a:moveTo>
                    <a:pt x="1129941" y="0"/>
                  </a:moveTo>
                  <a:cubicBezTo>
                    <a:pt x="1129941" y="18"/>
                    <a:pt x="1129957" y="2040"/>
                    <a:pt x="1132023" y="246444"/>
                  </a:cubicBezTo>
                  <a:cubicBezTo>
                    <a:pt x="1132035" y="246468"/>
                    <a:pt x="1132698" y="247808"/>
                    <a:pt x="1171593" y="326429"/>
                  </a:cubicBezTo>
                  <a:cubicBezTo>
                    <a:pt x="1171601" y="326429"/>
                    <a:pt x="1171715" y="326429"/>
                    <a:pt x="1173676" y="326429"/>
                  </a:cubicBezTo>
                  <a:lnTo>
                    <a:pt x="1188254" y="326429"/>
                  </a:lnTo>
                  <a:cubicBezTo>
                    <a:pt x="1188254" y="326443"/>
                    <a:pt x="1188254" y="327005"/>
                    <a:pt x="1188254" y="350208"/>
                  </a:cubicBezTo>
                  <a:cubicBezTo>
                    <a:pt x="1188256" y="350214"/>
                    <a:pt x="1188295" y="350272"/>
                    <a:pt x="1188776" y="351019"/>
                  </a:cubicBezTo>
                  <a:lnTo>
                    <a:pt x="1192420" y="356694"/>
                  </a:lnTo>
                  <a:cubicBezTo>
                    <a:pt x="1192420" y="356714"/>
                    <a:pt x="1192420" y="358229"/>
                    <a:pt x="1192420" y="471268"/>
                  </a:cubicBezTo>
                  <a:cubicBezTo>
                    <a:pt x="1192428" y="471268"/>
                    <a:pt x="1192572" y="471268"/>
                    <a:pt x="1194762" y="471268"/>
                  </a:cubicBezTo>
                  <a:lnTo>
                    <a:pt x="1211164" y="471268"/>
                  </a:lnTo>
                  <a:cubicBezTo>
                    <a:pt x="1211164" y="471288"/>
                    <a:pt x="1211164" y="472923"/>
                    <a:pt x="1211164" y="611783"/>
                  </a:cubicBezTo>
                  <a:cubicBezTo>
                    <a:pt x="1211174" y="611782"/>
                    <a:pt x="1211289" y="611761"/>
                    <a:pt x="1212726" y="611513"/>
                  </a:cubicBezTo>
                  <a:lnTo>
                    <a:pt x="1223660" y="609622"/>
                  </a:lnTo>
                  <a:cubicBezTo>
                    <a:pt x="1223660" y="609644"/>
                    <a:pt x="1223629" y="610978"/>
                    <a:pt x="1221577" y="698254"/>
                  </a:cubicBezTo>
                  <a:cubicBezTo>
                    <a:pt x="1221587" y="698256"/>
                    <a:pt x="1221701" y="698276"/>
                    <a:pt x="1223139" y="698525"/>
                  </a:cubicBezTo>
                  <a:lnTo>
                    <a:pt x="1234073" y="700416"/>
                  </a:lnTo>
                  <a:cubicBezTo>
                    <a:pt x="1234075" y="700423"/>
                    <a:pt x="1234095" y="700487"/>
                    <a:pt x="1234332" y="701227"/>
                  </a:cubicBezTo>
                  <a:lnTo>
                    <a:pt x="1236155" y="706902"/>
                  </a:lnTo>
                  <a:cubicBezTo>
                    <a:pt x="1236157" y="706893"/>
                    <a:pt x="1236204" y="706750"/>
                    <a:pt x="1236936" y="704470"/>
                  </a:cubicBezTo>
                  <a:lnTo>
                    <a:pt x="1242403" y="687446"/>
                  </a:lnTo>
                  <a:cubicBezTo>
                    <a:pt x="1242411" y="687446"/>
                    <a:pt x="1242513" y="687446"/>
                    <a:pt x="1244225" y="687446"/>
                  </a:cubicBezTo>
                  <a:lnTo>
                    <a:pt x="1256982" y="687446"/>
                  </a:lnTo>
                  <a:cubicBezTo>
                    <a:pt x="1256982" y="687463"/>
                    <a:pt x="1256982" y="688156"/>
                    <a:pt x="1256982" y="719872"/>
                  </a:cubicBezTo>
                  <a:cubicBezTo>
                    <a:pt x="1256988" y="719877"/>
                    <a:pt x="1257067" y="719917"/>
                    <a:pt x="1258023" y="720413"/>
                  </a:cubicBezTo>
                  <a:lnTo>
                    <a:pt x="1265313" y="724196"/>
                  </a:lnTo>
                  <a:cubicBezTo>
                    <a:pt x="1265313" y="724205"/>
                    <a:pt x="1265313" y="724306"/>
                    <a:pt x="1265313" y="725547"/>
                  </a:cubicBezTo>
                  <a:lnTo>
                    <a:pt x="1265313" y="735005"/>
                  </a:lnTo>
                  <a:cubicBezTo>
                    <a:pt x="1265333" y="735005"/>
                    <a:pt x="1266266" y="735005"/>
                    <a:pt x="1311131" y="735005"/>
                  </a:cubicBezTo>
                  <a:cubicBezTo>
                    <a:pt x="1311131" y="735013"/>
                    <a:pt x="1311131" y="735096"/>
                    <a:pt x="1311131" y="736086"/>
                  </a:cubicBezTo>
                  <a:lnTo>
                    <a:pt x="1311131" y="743652"/>
                  </a:lnTo>
                  <a:cubicBezTo>
                    <a:pt x="1311140" y="743652"/>
                    <a:pt x="1311264" y="743652"/>
                    <a:pt x="1313213" y="743652"/>
                  </a:cubicBezTo>
                  <a:lnTo>
                    <a:pt x="1327791" y="743652"/>
                  </a:lnTo>
                  <a:cubicBezTo>
                    <a:pt x="1327791" y="743634"/>
                    <a:pt x="1327791" y="742905"/>
                    <a:pt x="1327791" y="713387"/>
                  </a:cubicBezTo>
                  <a:cubicBezTo>
                    <a:pt x="1327813" y="713387"/>
                    <a:pt x="1328769" y="713387"/>
                    <a:pt x="1373609" y="713387"/>
                  </a:cubicBezTo>
                  <a:cubicBezTo>
                    <a:pt x="1373609" y="713379"/>
                    <a:pt x="1373609" y="713282"/>
                    <a:pt x="1373609" y="712036"/>
                  </a:cubicBezTo>
                  <a:lnTo>
                    <a:pt x="1373609" y="702578"/>
                  </a:lnTo>
                  <a:cubicBezTo>
                    <a:pt x="1373616" y="702578"/>
                    <a:pt x="1373692" y="702578"/>
                    <a:pt x="1374651" y="702578"/>
                  </a:cubicBezTo>
                  <a:lnTo>
                    <a:pt x="1381940" y="702578"/>
                  </a:lnTo>
                  <a:cubicBezTo>
                    <a:pt x="1381940" y="702571"/>
                    <a:pt x="1381940" y="702458"/>
                    <a:pt x="1381940" y="700687"/>
                  </a:cubicBezTo>
                  <a:lnTo>
                    <a:pt x="1381940" y="687446"/>
                  </a:lnTo>
                  <a:cubicBezTo>
                    <a:pt x="1381950" y="687446"/>
                    <a:pt x="1382024" y="687446"/>
                    <a:pt x="1382721" y="687446"/>
                  </a:cubicBezTo>
                  <a:lnTo>
                    <a:pt x="1388188" y="687446"/>
                  </a:lnTo>
                  <a:cubicBezTo>
                    <a:pt x="1388188" y="687439"/>
                    <a:pt x="1388188" y="687354"/>
                    <a:pt x="1388188" y="686365"/>
                  </a:cubicBezTo>
                  <a:lnTo>
                    <a:pt x="1388188" y="678798"/>
                  </a:lnTo>
                  <a:cubicBezTo>
                    <a:pt x="1388196" y="678798"/>
                    <a:pt x="1388323" y="678798"/>
                    <a:pt x="1390271" y="678798"/>
                  </a:cubicBezTo>
                  <a:lnTo>
                    <a:pt x="1404849" y="678798"/>
                  </a:lnTo>
                  <a:cubicBezTo>
                    <a:pt x="1404849" y="678805"/>
                    <a:pt x="1404849" y="678882"/>
                    <a:pt x="1404849" y="679879"/>
                  </a:cubicBezTo>
                  <a:lnTo>
                    <a:pt x="1404849" y="687446"/>
                  </a:lnTo>
                  <a:cubicBezTo>
                    <a:pt x="1404861" y="687446"/>
                    <a:pt x="1405376" y="687446"/>
                    <a:pt x="1427758" y="687446"/>
                  </a:cubicBezTo>
                  <a:cubicBezTo>
                    <a:pt x="1427758" y="687438"/>
                    <a:pt x="1427758" y="687324"/>
                    <a:pt x="1427758" y="685554"/>
                  </a:cubicBezTo>
                  <a:lnTo>
                    <a:pt x="1427758" y="672313"/>
                  </a:lnTo>
                  <a:cubicBezTo>
                    <a:pt x="1427764" y="672313"/>
                    <a:pt x="1427864" y="672313"/>
                    <a:pt x="1429581" y="672313"/>
                  </a:cubicBezTo>
                  <a:lnTo>
                    <a:pt x="1442337" y="672313"/>
                  </a:lnTo>
                  <a:cubicBezTo>
                    <a:pt x="1442337" y="672325"/>
                    <a:pt x="1442337" y="672839"/>
                    <a:pt x="1442337" y="696093"/>
                  </a:cubicBezTo>
                  <a:cubicBezTo>
                    <a:pt x="1442344" y="696093"/>
                    <a:pt x="1442426" y="696093"/>
                    <a:pt x="1443379" y="696093"/>
                  </a:cubicBezTo>
                  <a:lnTo>
                    <a:pt x="1450668" y="696093"/>
                  </a:lnTo>
                  <a:cubicBezTo>
                    <a:pt x="1450668" y="696087"/>
                    <a:pt x="1450668" y="696006"/>
                    <a:pt x="1450668" y="695012"/>
                  </a:cubicBezTo>
                  <a:lnTo>
                    <a:pt x="1450668" y="687446"/>
                  </a:lnTo>
                  <a:cubicBezTo>
                    <a:pt x="1450677" y="687446"/>
                    <a:pt x="1450798" y="687446"/>
                    <a:pt x="1452489" y="687446"/>
                  </a:cubicBezTo>
                  <a:lnTo>
                    <a:pt x="1465246" y="687446"/>
                  </a:lnTo>
                  <a:cubicBezTo>
                    <a:pt x="1465246" y="687459"/>
                    <a:pt x="1465246" y="688018"/>
                    <a:pt x="1465246" y="713387"/>
                  </a:cubicBezTo>
                  <a:cubicBezTo>
                    <a:pt x="1465254" y="713387"/>
                    <a:pt x="1465376" y="713387"/>
                    <a:pt x="1467329" y="713387"/>
                  </a:cubicBezTo>
                  <a:lnTo>
                    <a:pt x="1481907" y="713387"/>
                  </a:lnTo>
                  <a:cubicBezTo>
                    <a:pt x="1481907" y="713398"/>
                    <a:pt x="1481907" y="713513"/>
                    <a:pt x="1481907" y="715008"/>
                  </a:cubicBezTo>
                  <a:lnTo>
                    <a:pt x="1481907" y="726358"/>
                  </a:lnTo>
                  <a:cubicBezTo>
                    <a:pt x="1481915" y="726358"/>
                    <a:pt x="1481988" y="726358"/>
                    <a:pt x="1482688" y="726358"/>
                  </a:cubicBezTo>
                  <a:lnTo>
                    <a:pt x="1488156" y="726358"/>
                  </a:lnTo>
                  <a:cubicBezTo>
                    <a:pt x="1488156" y="726350"/>
                    <a:pt x="1488156" y="726274"/>
                    <a:pt x="1488156" y="725547"/>
                  </a:cubicBezTo>
                  <a:lnTo>
                    <a:pt x="1488156" y="719872"/>
                  </a:lnTo>
                  <a:cubicBezTo>
                    <a:pt x="1488173" y="719872"/>
                    <a:pt x="1488912" y="719872"/>
                    <a:pt x="1519395" y="719872"/>
                  </a:cubicBezTo>
                  <a:cubicBezTo>
                    <a:pt x="1519395" y="719886"/>
                    <a:pt x="1519395" y="720449"/>
                    <a:pt x="1519395" y="743652"/>
                  </a:cubicBezTo>
                  <a:cubicBezTo>
                    <a:pt x="1519402" y="743652"/>
                    <a:pt x="1519483" y="743652"/>
                    <a:pt x="1520436" y="743652"/>
                  </a:cubicBezTo>
                  <a:lnTo>
                    <a:pt x="1527726" y="743652"/>
                  </a:lnTo>
                  <a:cubicBezTo>
                    <a:pt x="1527726" y="743659"/>
                    <a:pt x="1527726" y="743732"/>
                    <a:pt x="1527726" y="744733"/>
                  </a:cubicBezTo>
                  <a:lnTo>
                    <a:pt x="1527726" y="752299"/>
                  </a:lnTo>
                  <a:cubicBezTo>
                    <a:pt x="1527735" y="752299"/>
                    <a:pt x="1527810" y="752299"/>
                    <a:pt x="1528507" y="752299"/>
                  </a:cubicBezTo>
                  <a:lnTo>
                    <a:pt x="1533974" y="752299"/>
                  </a:lnTo>
                  <a:cubicBezTo>
                    <a:pt x="1533974" y="752292"/>
                    <a:pt x="1533974" y="752172"/>
                    <a:pt x="1533974" y="750137"/>
                  </a:cubicBezTo>
                  <a:lnTo>
                    <a:pt x="1533974" y="735005"/>
                  </a:lnTo>
                  <a:cubicBezTo>
                    <a:pt x="1533981" y="735005"/>
                    <a:pt x="1534061" y="735005"/>
                    <a:pt x="1535015" y="735005"/>
                  </a:cubicBezTo>
                  <a:lnTo>
                    <a:pt x="1542304" y="735005"/>
                  </a:lnTo>
                  <a:cubicBezTo>
                    <a:pt x="1542304" y="735013"/>
                    <a:pt x="1542304" y="735096"/>
                    <a:pt x="1542304" y="736086"/>
                  </a:cubicBezTo>
                  <a:lnTo>
                    <a:pt x="1542304" y="743652"/>
                  </a:lnTo>
                  <a:lnTo>
                    <a:pt x="1547771" y="741659"/>
                  </a:lnTo>
                  <a:cubicBezTo>
                    <a:pt x="1548552" y="741287"/>
                    <a:pt x="1548552" y="741085"/>
                    <a:pt x="1548552" y="740679"/>
                  </a:cubicBezTo>
                  <a:lnTo>
                    <a:pt x="1548552" y="735005"/>
                  </a:lnTo>
                  <a:cubicBezTo>
                    <a:pt x="1548570" y="735005"/>
                    <a:pt x="1549393" y="735005"/>
                    <a:pt x="1588123" y="735005"/>
                  </a:cubicBezTo>
                  <a:cubicBezTo>
                    <a:pt x="1588123" y="735019"/>
                    <a:pt x="1588123" y="735566"/>
                    <a:pt x="1588123" y="758784"/>
                  </a:cubicBezTo>
                  <a:cubicBezTo>
                    <a:pt x="1588131" y="758784"/>
                    <a:pt x="1588252" y="758784"/>
                    <a:pt x="1590205" y="758784"/>
                  </a:cubicBezTo>
                  <a:lnTo>
                    <a:pt x="1604783" y="758784"/>
                  </a:lnTo>
                  <a:cubicBezTo>
                    <a:pt x="1604783" y="758792"/>
                    <a:pt x="1604783" y="758874"/>
                    <a:pt x="1604783" y="759865"/>
                  </a:cubicBezTo>
                  <a:lnTo>
                    <a:pt x="1604783" y="767431"/>
                  </a:lnTo>
                  <a:cubicBezTo>
                    <a:pt x="1604793" y="767431"/>
                    <a:pt x="1604919" y="767431"/>
                    <a:pt x="1606606" y="767431"/>
                  </a:cubicBezTo>
                  <a:lnTo>
                    <a:pt x="1609462" y="767431"/>
                  </a:lnTo>
                  <a:lnTo>
                    <a:pt x="1609462" y="1121663"/>
                  </a:lnTo>
                  <a:lnTo>
                    <a:pt x="0" y="1121663"/>
                  </a:lnTo>
                  <a:lnTo>
                    <a:pt x="43213" y="1048827"/>
                  </a:lnTo>
                  <a:cubicBezTo>
                    <a:pt x="56785" y="1047723"/>
                    <a:pt x="70386" y="1046621"/>
                    <a:pt x="84500" y="1045519"/>
                  </a:cubicBezTo>
                  <a:cubicBezTo>
                    <a:pt x="84500" y="1033896"/>
                    <a:pt x="84500" y="1024598"/>
                    <a:pt x="84500" y="1012974"/>
                  </a:cubicBezTo>
                  <a:cubicBezTo>
                    <a:pt x="100534" y="1012974"/>
                    <a:pt x="116567" y="1012974"/>
                    <a:pt x="130311" y="1012974"/>
                  </a:cubicBezTo>
                  <a:cubicBezTo>
                    <a:pt x="130311" y="1006000"/>
                    <a:pt x="130311" y="1001351"/>
                    <a:pt x="130311" y="994377"/>
                  </a:cubicBezTo>
                  <a:cubicBezTo>
                    <a:pt x="162379" y="994377"/>
                    <a:pt x="194447" y="994377"/>
                    <a:pt x="226515" y="994377"/>
                  </a:cubicBezTo>
                  <a:cubicBezTo>
                    <a:pt x="226515" y="999026"/>
                    <a:pt x="226515" y="1001351"/>
                    <a:pt x="226515" y="1006000"/>
                  </a:cubicBezTo>
                  <a:cubicBezTo>
                    <a:pt x="247130" y="1006000"/>
                    <a:pt x="267744" y="1006000"/>
                    <a:pt x="288359" y="1006000"/>
                  </a:cubicBezTo>
                  <a:cubicBezTo>
                    <a:pt x="288359" y="1008325"/>
                    <a:pt x="288359" y="1010650"/>
                    <a:pt x="288359" y="1012974"/>
                  </a:cubicBezTo>
                  <a:cubicBezTo>
                    <a:pt x="292940" y="1012974"/>
                    <a:pt x="299812" y="1012974"/>
                    <a:pt x="306683" y="1012974"/>
                  </a:cubicBezTo>
                  <a:cubicBezTo>
                    <a:pt x="306683" y="1015299"/>
                    <a:pt x="306683" y="1017624"/>
                    <a:pt x="306683" y="1019948"/>
                  </a:cubicBezTo>
                  <a:cubicBezTo>
                    <a:pt x="311265" y="1019948"/>
                    <a:pt x="318136" y="1019948"/>
                    <a:pt x="322717" y="1019948"/>
                  </a:cubicBezTo>
                  <a:cubicBezTo>
                    <a:pt x="322717" y="985079"/>
                    <a:pt x="322717" y="950209"/>
                    <a:pt x="322717" y="915339"/>
                  </a:cubicBezTo>
                  <a:cubicBezTo>
                    <a:pt x="338751" y="910690"/>
                    <a:pt x="354786" y="906041"/>
                    <a:pt x="370819" y="901391"/>
                  </a:cubicBezTo>
                  <a:cubicBezTo>
                    <a:pt x="400597" y="901391"/>
                    <a:pt x="430373" y="901391"/>
                    <a:pt x="460150" y="901391"/>
                  </a:cubicBezTo>
                  <a:cubicBezTo>
                    <a:pt x="460150" y="845600"/>
                    <a:pt x="460150" y="789808"/>
                    <a:pt x="460150" y="734017"/>
                  </a:cubicBezTo>
                  <a:cubicBezTo>
                    <a:pt x="467022" y="729367"/>
                    <a:pt x="476184" y="727043"/>
                    <a:pt x="485346" y="722393"/>
                  </a:cubicBezTo>
                  <a:cubicBezTo>
                    <a:pt x="521995" y="717744"/>
                    <a:pt x="558644" y="710770"/>
                    <a:pt x="595293" y="703796"/>
                  </a:cubicBezTo>
                  <a:cubicBezTo>
                    <a:pt x="609037" y="708445"/>
                    <a:pt x="620489" y="713095"/>
                    <a:pt x="634232" y="715419"/>
                  </a:cubicBezTo>
                  <a:cubicBezTo>
                    <a:pt x="636523" y="717744"/>
                    <a:pt x="638814" y="720069"/>
                    <a:pt x="641104" y="722393"/>
                  </a:cubicBezTo>
                  <a:cubicBezTo>
                    <a:pt x="641104" y="827002"/>
                    <a:pt x="641104" y="931612"/>
                    <a:pt x="641104" y="1033896"/>
                  </a:cubicBezTo>
                  <a:cubicBezTo>
                    <a:pt x="645685" y="1033896"/>
                    <a:pt x="650266" y="1033896"/>
                    <a:pt x="657138" y="1033896"/>
                  </a:cubicBezTo>
                  <a:cubicBezTo>
                    <a:pt x="657138" y="992053"/>
                    <a:pt x="657138" y="950209"/>
                    <a:pt x="657138" y="908365"/>
                  </a:cubicBezTo>
                  <a:cubicBezTo>
                    <a:pt x="661719" y="908365"/>
                    <a:pt x="666300" y="908365"/>
                    <a:pt x="670881" y="908365"/>
                  </a:cubicBezTo>
                  <a:cubicBezTo>
                    <a:pt x="670881" y="903716"/>
                    <a:pt x="670881" y="901391"/>
                    <a:pt x="670881" y="896742"/>
                  </a:cubicBezTo>
                  <a:cubicBezTo>
                    <a:pt x="675462" y="894417"/>
                    <a:pt x="680043" y="892093"/>
                    <a:pt x="684624" y="889768"/>
                  </a:cubicBezTo>
                  <a:lnTo>
                    <a:pt x="696077" y="889768"/>
                  </a:lnTo>
                  <a:cubicBezTo>
                    <a:pt x="696077" y="885119"/>
                    <a:pt x="696077" y="882794"/>
                    <a:pt x="696077" y="878145"/>
                  </a:cubicBezTo>
                  <a:cubicBezTo>
                    <a:pt x="698368" y="875820"/>
                    <a:pt x="702949" y="873495"/>
                    <a:pt x="705239" y="871171"/>
                  </a:cubicBezTo>
                  <a:cubicBezTo>
                    <a:pt x="712111" y="871171"/>
                    <a:pt x="721274" y="871171"/>
                    <a:pt x="728146" y="871171"/>
                  </a:cubicBezTo>
                  <a:cubicBezTo>
                    <a:pt x="728146" y="882794"/>
                    <a:pt x="728146" y="896742"/>
                    <a:pt x="728146" y="908365"/>
                  </a:cubicBezTo>
                  <a:cubicBezTo>
                    <a:pt x="744180" y="908365"/>
                    <a:pt x="760213" y="908365"/>
                    <a:pt x="776247" y="908365"/>
                  </a:cubicBezTo>
                  <a:cubicBezTo>
                    <a:pt x="776247" y="952534"/>
                    <a:pt x="776247" y="994377"/>
                    <a:pt x="776247" y="1038546"/>
                  </a:cubicBezTo>
                  <a:cubicBezTo>
                    <a:pt x="783118" y="1038546"/>
                    <a:pt x="789990" y="1038546"/>
                    <a:pt x="794571" y="1038546"/>
                  </a:cubicBezTo>
                  <a:cubicBezTo>
                    <a:pt x="801443" y="1036221"/>
                    <a:pt x="806024" y="1033896"/>
                    <a:pt x="812895" y="1031572"/>
                  </a:cubicBezTo>
                  <a:cubicBezTo>
                    <a:pt x="812895" y="1026922"/>
                    <a:pt x="812895" y="1024598"/>
                    <a:pt x="812895" y="1022273"/>
                  </a:cubicBezTo>
                  <a:cubicBezTo>
                    <a:pt x="810605" y="1022273"/>
                    <a:pt x="808315" y="1019948"/>
                    <a:pt x="806024" y="1019948"/>
                  </a:cubicBezTo>
                  <a:cubicBezTo>
                    <a:pt x="806024" y="1017624"/>
                    <a:pt x="806024" y="1015299"/>
                    <a:pt x="806024" y="1012974"/>
                  </a:cubicBezTo>
                  <a:cubicBezTo>
                    <a:pt x="808315" y="1010650"/>
                    <a:pt x="810605" y="1010650"/>
                    <a:pt x="812895" y="1008325"/>
                  </a:cubicBezTo>
                  <a:cubicBezTo>
                    <a:pt x="812895" y="992053"/>
                    <a:pt x="812895" y="973455"/>
                    <a:pt x="812895" y="957183"/>
                  </a:cubicBezTo>
                  <a:cubicBezTo>
                    <a:pt x="810605" y="957183"/>
                    <a:pt x="808315" y="954858"/>
                    <a:pt x="806024" y="954858"/>
                  </a:cubicBezTo>
                  <a:cubicBezTo>
                    <a:pt x="806024" y="952534"/>
                    <a:pt x="806024" y="950209"/>
                    <a:pt x="806024" y="947884"/>
                  </a:cubicBezTo>
                  <a:cubicBezTo>
                    <a:pt x="808315" y="945560"/>
                    <a:pt x="810605" y="945560"/>
                    <a:pt x="812895" y="943235"/>
                  </a:cubicBezTo>
                  <a:lnTo>
                    <a:pt x="817477" y="938586"/>
                  </a:lnTo>
                  <a:lnTo>
                    <a:pt x="817477" y="929287"/>
                  </a:lnTo>
                  <a:cubicBezTo>
                    <a:pt x="815186" y="929287"/>
                    <a:pt x="815186" y="929287"/>
                    <a:pt x="812895" y="929287"/>
                  </a:cubicBezTo>
                  <a:cubicBezTo>
                    <a:pt x="812895" y="926962"/>
                    <a:pt x="812895" y="924638"/>
                    <a:pt x="812895" y="922313"/>
                  </a:cubicBezTo>
                  <a:cubicBezTo>
                    <a:pt x="815186" y="922313"/>
                    <a:pt x="817477" y="919988"/>
                    <a:pt x="819767" y="917664"/>
                  </a:cubicBezTo>
                  <a:cubicBezTo>
                    <a:pt x="822057" y="889768"/>
                    <a:pt x="828929" y="866522"/>
                    <a:pt x="856416" y="852574"/>
                  </a:cubicBezTo>
                  <a:cubicBezTo>
                    <a:pt x="854125" y="852574"/>
                    <a:pt x="854125" y="850249"/>
                    <a:pt x="851835" y="850249"/>
                  </a:cubicBezTo>
                  <a:cubicBezTo>
                    <a:pt x="851835" y="847924"/>
                    <a:pt x="851835" y="845600"/>
                    <a:pt x="851835" y="843275"/>
                  </a:cubicBezTo>
                  <a:cubicBezTo>
                    <a:pt x="854125" y="843275"/>
                    <a:pt x="856416" y="840950"/>
                    <a:pt x="858706" y="840950"/>
                  </a:cubicBezTo>
                  <a:cubicBezTo>
                    <a:pt x="858706" y="836301"/>
                    <a:pt x="858706" y="833976"/>
                    <a:pt x="858706" y="831652"/>
                  </a:cubicBezTo>
                  <a:cubicBezTo>
                    <a:pt x="860997" y="831652"/>
                    <a:pt x="860997" y="831652"/>
                    <a:pt x="863288" y="831652"/>
                  </a:cubicBezTo>
                  <a:cubicBezTo>
                    <a:pt x="863288" y="824678"/>
                    <a:pt x="863288" y="817704"/>
                    <a:pt x="863288" y="810730"/>
                  </a:cubicBezTo>
                  <a:cubicBezTo>
                    <a:pt x="860997" y="810730"/>
                    <a:pt x="860997" y="810730"/>
                    <a:pt x="858706" y="810730"/>
                  </a:cubicBezTo>
                  <a:cubicBezTo>
                    <a:pt x="858706" y="808405"/>
                    <a:pt x="858706" y="808405"/>
                    <a:pt x="858706" y="806081"/>
                  </a:cubicBezTo>
                  <a:lnTo>
                    <a:pt x="863288" y="803756"/>
                  </a:lnTo>
                  <a:cubicBezTo>
                    <a:pt x="867868" y="799107"/>
                    <a:pt x="870159" y="794457"/>
                    <a:pt x="874740" y="787483"/>
                  </a:cubicBezTo>
                  <a:cubicBezTo>
                    <a:pt x="877030" y="782834"/>
                    <a:pt x="877030" y="780510"/>
                    <a:pt x="877030" y="778185"/>
                  </a:cubicBezTo>
                  <a:cubicBezTo>
                    <a:pt x="872450" y="771211"/>
                    <a:pt x="872450" y="759588"/>
                    <a:pt x="877030" y="752614"/>
                  </a:cubicBezTo>
                  <a:cubicBezTo>
                    <a:pt x="877032" y="752611"/>
                    <a:pt x="877047" y="752565"/>
                    <a:pt x="877317" y="751742"/>
                  </a:cubicBezTo>
                  <a:lnTo>
                    <a:pt x="879321" y="745640"/>
                  </a:lnTo>
                  <a:cubicBezTo>
                    <a:pt x="879322" y="745643"/>
                    <a:pt x="879338" y="745689"/>
                    <a:pt x="879607" y="746512"/>
                  </a:cubicBezTo>
                  <a:lnTo>
                    <a:pt x="881612" y="752614"/>
                  </a:lnTo>
                  <a:cubicBezTo>
                    <a:pt x="886192" y="759588"/>
                    <a:pt x="888483" y="771211"/>
                    <a:pt x="883902" y="778185"/>
                  </a:cubicBezTo>
                  <a:cubicBezTo>
                    <a:pt x="883902" y="780510"/>
                    <a:pt x="883902" y="782834"/>
                    <a:pt x="883902" y="785159"/>
                  </a:cubicBezTo>
                  <a:cubicBezTo>
                    <a:pt x="888483" y="792133"/>
                    <a:pt x="893064" y="799107"/>
                    <a:pt x="895356" y="803756"/>
                  </a:cubicBezTo>
                  <a:cubicBezTo>
                    <a:pt x="897647" y="803756"/>
                    <a:pt x="897647" y="806081"/>
                    <a:pt x="899937" y="806081"/>
                  </a:cubicBezTo>
                  <a:cubicBezTo>
                    <a:pt x="899937" y="808405"/>
                    <a:pt x="899937" y="808405"/>
                    <a:pt x="899937" y="810730"/>
                  </a:cubicBezTo>
                  <a:cubicBezTo>
                    <a:pt x="897647" y="817704"/>
                    <a:pt x="897647" y="824678"/>
                    <a:pt x="897647" y="831652"/>
                  </a:cubicBezTo>
                  <a:cubicBezTo>
                    <a:pt x="902227" y="833976"/>
                    <a:pt x="902227" y="836301"/>
                    <a:pt x="902227" y="840950"/>
                  </a:cubicBezTo>
                  <a:lnTo>
                    <a:pt x="906809" y="843275"/>
                  </a:lnTo>
                  <a:cubicBezTo>
                    <a:pt x="906809" y="845600"/>
                    <a:pt x="906809" y="847924"/>
                    <a:pt x="906809" y="850249"/>
                  </a:cubicBezTo>
                  <a:cubicBezTo>
                    <a:pt x="904518" y="852574"/>
                    <a:pt x="904518" y="852574"/>
                    <a:pt x="902227" y="852574"/>
                  </a:cubicBezTo>
                  <a:cubicBezTo>
                    <a:pt x="915970" y="859548"/>
                    <a:pt x="923988" y="868847"/>
                    <a:pt x="929142" y="879889"/>
                  </a:cubicBezTo>
                  <a:lnTo>
                    <a:pt x="938277" y="915339"/>
                  </a:lnTo>
                  <a:lnTo>
                    <a:pt x="970944" y="915339"/>
                  </a:lnTo>
                  <a:lnTo>
                    <a:pt x="970944" y="886329"/>
                  </a:lnTo>
                  <a:lnTo>
                    <a:pt x="965411" y="886329"/>
                  </a:lnTo>
                  <a:cubicBezTo>
                    <a:pt x="965411" y="886306"/>
                    <a:pt x="965411" y="884414"/>
                    <a:pt x="965411" y="724196"/>
                  </a:cubicBezTo>
                  <a:cubicBezTo>
                    <a:pt x="965423" y="724196"/>
                    <a:pt x="965907" y="724196"/>
                    <a:pt x="986238" y="724196"/>
                  </a:cubicBezTo>
                  <a:cubicBezTo>
                    <a:pt x="986242" y="724190"/>
                    <a:pt x="986280" y="724108"/>
                    <a:pt x="986759" y="723115"/>
                  </a:cubicBezTo>
                  <a:lnTo>
                    <a:pt x="990403" y="715549"/>
                  </a:lnTo>
                  <a:cubicBezTo>
                    <a:pt x="990412" y="715550"/>
                    <a:pt x="990528" y="715568"/>
                    <a:pt x="992226" y="715819"/>
                  </a:cubicBezTo>
                  <a:lnTo>
                    <a:pt x="1004982" y="717710"/>
                  </a:lnTo>
                  <a:cubicBezTo>
                    <a:pt x="1004985" y="717720"/>
                    <a:pt x="1005024" y="717821"/>
                    <a:pt x="1005502" y="719062"/>
                  </a:cubicBezTo>
                  <a:lnTo>
                    <a:pt x="1009146" y="728519"/>
                  </a:lnTo>
                  <a:cubicBezTo>
                    <a:pt x="1009161" y="728520"/>
                    <a:pt x="1009773" y="728570"/>
                    <a:pt x="1036221" y="730681"/>
                  </a:cubicBezTo>
                  <a:cubicBezTo>
                    <a:pt x="1036221" y="730661"/>
                    <a:pt x="1036221" y="729131"/>
                    <a:pt x="1036221" y="607460"/>
                  </a:cubicBezTo>
                  <a:cubicBezTo>
                    <a:pt x="1036230" y="607460"/>
                    <a:pt x="1036353" y="607460"/>
                    <a:pt x="1038304" y="607460"/>
                  </a:cubicBezTo>
                  <a:lnTo>
                    <a:pt x="1052883" y="607460"/>
                  </a:lnTo>
                  <a:cubicBezTo>
                    <a:pt x="1052883" y="607438"/>
                    <a:pt x="1052883" y="605724"/>
                    <a:pt x="1052883" y="471268"/>
                  </a:cubicBezTo>
                  <a:cubicBezTo>
                    <a:pt x="1052891" y="471268"/>
                    <a:pt x="1053002" y="471268"/>
                    <a:pt x="1054704" y="471268"/>
                  </a:cubicBezTo>
                  <a:lnTo>
                    <a:pt x="1067461" y="471268"/>
                  </a:lnTo>
                  <a:cubicBezTo>
                    <a:pt x="1067461" y="471251"/>
                    <a:pt x="1067461" y="469845"/>
                    <a:pt x="1067461" y="356694"/>
                  </a:cubicBezTo>
                  <a:cubicBezTo>
                    <a:pt x="1071626" y="354532"/>
                    <a:pt x="1071626" y="354532"/>
                    <a:pt x="1071626" y="328590"/>
                  </a:cubicBezTo>
                  <a:cubicBezTo>
                    <a:pt x="1071633" y="328590"/>
                    <a:pt x="1071756" y="328590"/>
                    <a:pt x="1073709" y="328590"/>
                  </a:cubicBezTo>
                  <a:lnTo>
                    <a:pt x="1088288" y="328590"/>
                  </a:lnTo>
                  <a:cubicBezTo>
                    <a:pt x="1088299" y="328567"/>
                    <a:pt x="1088922" y="327200"/>
                    <a:pt x="1125775" y="246444"/>
                  </a:cubicBezTo>
                  <a:cubicBezTo>
                    <a:pt x="1125775" y="246430"/>
                    <a:pt x="1125810" y="244478"/>
                    <a:pt x="11299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214353A-EABD-49DB-9910-E10B582BE8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16044" y="5840773"/>
              <a:ext cx="4475956" cy="1039515"/>
            </a:xfrm>
            <a:custGeom>
              <a:avLst/>
              <a:gdLst>
                <a:gd name="connsiteX0" fmla="*/ 1569801 w 4475956"/>
                <a:gd name="connsiteY0" fmla="*/ 0 h 1039515"/>
                <a:gd name="connsiteX1" fmla="*/ 1573966 w 4475956"/>
                <a:gd name="connsiteY1" fmla="*/ 17294 h 1039515"/>
                <a:gd name="connsiteX2" fmla="*/ 1576049 w 4475956"/>
                <a:gd name="connsiteY2" fmla="*/ 75662 h 1039515"/>
                <a:gd name="connsiteX3" fmla="*/ 1578131 w 4475956"/>
                <a:gd name="connsiteY3" fmla="*/ 138354 h 1039515"/>
                <a:gd name="connsiteX4" fmla="*/ 1584379 w 4475956"/>
                <a:gd name="connsiteY4" fmla="*/ 144840 h 1039515"/>
                <a:gd name="connsiteX5" fmla="*/ 1582297 w 4475956"/>
                <a:gd name="connsiteY5" fmla="*/ 151324 h 1039515"/>
                <a:gd name="connsiteX6" fmla="*/ 1582297 w 4475956"/>
                <a:gd name="connsiteY6" fmla="*/ 229148 h 1039515"/>
                <a:gd name="connsiteX7" fmla="*/ 1584379 w 4475956"/>
                <a:gd name="connsiteY7" fmla="*/ 233472 h 1039515"/>
                <a:gd name="connsiteX8" fmla="*/ 1584379 w 4475956"/>
                <a:gd name="connsiteY8" fmla="*/ 255090 h 1039515"/>
                <a:gd name="connsiteX9" fmla="*/ 1598957 w 4475956"/>
                <a:gd name="connsiteY9" fmla="*/ 255090 h 1039515"/>
                <a:gd name="connsiteX10" fmla="*/ 1598957 w 4475956"/>
                <a:gd name="connsiteY10" fmla="*/ 272384 h 1039515"/>
                <a:gd name="connsiteX11" fmla="*/ 1607289 w 4475956"/>
                <a:gd name="connsiteY11" fmla="*/ 296163 h 1039515"/>
                <a:gd name="connsiteX12" fmla="*/ 1601041 w 4475956"/>
                <a:gd name="connsiteY12" fmla="*/ 300487 h 1039515"/>
                <a:gd name="connsiteX13" fmla="*/ 1588544 w 4475956"/>
                <a:gd name="connsiteY13" fmla="*/ 322105 h 1039515"/>
                <a:gd name="connsiteX14" fmla="*/ 1596875 w 4475956"/>
                <a:gd name="connsiteY14" fmla="*/ 575033 h 1039515"/>
                <a:gd name="connsiteX15" fmla="*/ 1663520 w 4475956"/>
                <a:gd name="connsiteY15" fmla="*/ 575033 h 1039515"/>
                <a:gd name="connsiteX16" fmla="*/ 1663520 w 4475956"/>
                <a:gd name="connsiteY16" fmla="*/ 650695 h 1039515"/>
                <a:gd name="connsiteX17" fmla="*/ 1671851 w 4475956"/>
                <a:gd name="connsiteY17" fmla="*/ 650695 h 1039515"/>
                <a:gd name="connsiteX18" fmla="*/ 1673933 w 4475956"/>
                <a:gd name="connsiteY18" fmla="*/ 644210 h 1039515"/>
                <a:gd name="connsiteX19" fmla="*/ 1680181 w 4475956"/>
                <a:gd name="connsiteY19" fmla="*/ 644210 h 1039515"/>
                <a:gd name="connsiteX20" fmla="*/ 1682265 w 4475956"/>
                <a:gd name="connsiteY20" fmla="*/ 652857 h 1039515"/>
                <a:gd name="connsiteX21" fmla="*/ 1694761 w 4475956"/>
                <a:gd name="connsiteY21" fmla="*/ 652857 h 1039515"/>
                <a:gd name="connsiteX22" fmla="*/ 1694761 w 4475956"/>
                <a:gd name="connsiteY22" fmla="*/ 646371 h 1039515"/>
                <a:gd name="connsiteX23" fmla="*/ 1717668 w 4475956"/>
                <a:gd name="connsiteY23" fmla="*/ 646371 h 1039515"/>
                <a:gd name="connsiteX24" fmla="*/ 1717668 w 4475956"/>
                <a:gd name="connsiteY24" fmla="*/ 652857 h 1039515"/>
                <a:gd name="connsiteX25" fmla="*/ 1738495 w 4475956"/>
                <a:gd name="connsiteY25" fmla="*/ 652857 h 1039515"/>
                <a:gd name="connsiteX26" fmla="*/ 1738495 w 4475956"/>
                <a:gd name="connsiteY26" fmla="*/ 698254 h 1039515"/>
                <a:gd name="connsiteX27" fmla="*/ 1753074 w 4475956"/>
                <a:gd name="connsiteY27" fmla="*/ 698254 h 1039515"/>
                <a:gd name="connsiteX28" fmla="*/ 1753074 w 4475956"/>
                <a:gd name="connsiteY28" fmla="*/ 685283 h 1039515"/>
                <a:gd name="connsiteX29" fmla="*/ 1769735 w 4475956"/>
                <a:gd name="connsiteY29" fmla="*/ 685283 h 1039515"/>
                <a:gd name="connsiteX30" fmla="*/ 1769735 w 4475956"/>
                <a:gd name="connsiteY30" fmla="*/ 505856 h 1039515"/>
                <a:gd name="connsiteX31" fmla="*/ 1775983 w 4475956"/>
                <a:gd name="connsiteY31" fmla="*/ 499370 h 1039515"/>
                <a:gd name="connsiteX32" fmla="*/ 1850959 w 4475956"/>
                <a:gd name="connsiteY32" fmla="*/ 499370 h 1039515"/>
                <a:gd name="connsiteX33" fmla="*/ 1850959 w 4475956"/>
                <a:gd name="connsiteY33" fmla="*/ 508018 h 1039515"/>
                <a:gd name="connsiteX34" fmla="*/ 1861371 w 4475956"/>
                <a:gd name="connsiteY34" fmla="*/ 508018 h 1039515"/>
                <a:gd name="connsiteX35" fmla="*/ 1861371 w 4475956"/>
                <a:gd name="connsiteY35" fmla="*/ 622592 h 1039515"/>
                <a:gd name="connsiteX36" fmla="*/ 1884280 w 4475956"/>
                <a:gd name="connsiteY36" fmla="*/ 622592 h 1039515"/>
                <a:gd name="connsiteX37" fmla="*/ 1884280 w 4475956"/>
                <a:gd name="connsiteY37" fmla="*/ 555577 h 1039515"/>
                <a:gd name="connsiteX38" fmla="*/ 1911356 w 4475956"/>
                <a:gd name="connsiteY38" fmla="*/ 555577 h 1039515"/>
                <a:gd name="connsiteX39" fmla="*/ 1915519 w 4475956"/>
                <a:gd name="connsiteY39" fmla="*/ 551253 h 1039515"/>
                <a:gd name="connsiteX40" fmla="*/ 1923851 w 4475956"/>
                <a:gd name="connsiteY40" fmla="*/ 551253 h 1039515"/>
                <a:gd name="connsiteX41" fmla="*/ 1928015 w 4475956"/>
                <a:gd name="connsiteY41" fmla="*/ 555577 h 1039515"/>
                <a:gd name="connsiteX42" fmla="*/ 1950925 w 4475956"/>
                <a:gd name="connsiteY42" fmla="*/ 555577 h 1039515"/>
                <a:gd name="connsiteX43" fmla="*/ 1950925 w 4475956"/>
                <a:gd name="connsiteY43" fmla="*/ 438841 h 1039515"/>
                <a:gd name="connsiteX44" fmla="*/ 2009239 w 4475956"/>
                <a:gd name="connsiteY44" fmla="*/ 428032 h 1039515"/>
                <a:gd name="connsiteX45" fmla="*/ 2009239 w 4475956"/>
                <a:gd name="connsiteY45" fmla="*/ 429113 h 1039515"/>
                <a:gd name="connsiteX46" fmla="*/ 2009239 w 4475956"/>
                <a:gd name="connsiteY46" fmla="*/ 436679 h 1039515"/>
                <a:gd name="connsiteX47" fmla="*/ 2036313 w 4475956"/>
                <a:gd name="connsiteY47" fmla="*/ 436679 h 1039515"/>
                <a:gd name="connsiteX48" fmla="*/ 2036313 w 4475956"/>
                <a:gd name="connsiteY48" fmla="*/ 691769 h 1039515"/>
                <a:gd name="connsiteX49" fmla="*/ 2059223 w 4475956"/>
                <a:gd name="connsiteY49" fmla="*/ 691769 h 1039515"/>
                <a:gd name="connsiteX50" fmla="*/ 2059223 w 4475956"/>
                <a:gd name="connsiteY50" fmla="*/ 687445 h 1039515"/>
                <a:gd name="connsiteX51" fmla="*/ 2071719 w 4475956"/>
                <a:gd name="connsiteY51" fmla="*/ 687445 h 1039515"/>
                <a:gd name="connsiteX52" fmla="*/ 2071719 w 4475956"/>
                <a:gd name="connsiteY52" fmla="*/ 691769 h 1039515"/>
                <a:gd name="connsiteX53" fmla="*/ 2096710 w 4475956"/>
                <a:gd name="connsiteY53" fmla="*/ 691769 h 1039515"/>
                <a:gd name="connsiteX54" fmla="*/ 2096710 w 4475956"/>
                <a:gd name="connsiteY54" fmla="*/ 678798 h 1039515"/>
                <a:gd name="connsiteX55" fmla="*/ 2125867 w 4475956"/>
                <a:gd name="connsiteY55" fmla="*/ 678798 h 1039515"/>
                <a:gd name="connsiteX56" fmla="*/ 2138363 w 4475956"/>
                <a:gd name="connsiteY56" fmla="*/ 674474 h 1039515"/>
                <a:gd name="connsiteX57" fmla="*/ 2159190 w 4475956"/>
                <a:gd name="connsiteY57" fmla="*/ 678798 h 1039515"/>
                <a:gd name="connsiteX58" fmla="*/ 2159190 w 4475956"/>
                <a:gd name="connsiteY58" fmla="*/ 661504 h 1039515"/>
                <a:gd name="connsiteX59" fmla="*/ 2167521 w 4475956"/>
                <a:gd name="connsiteY59" fmla="*/ 661504 h 1039515"/>
                <a:gd name="connsiteX60" fmla="*/ 2167521 w 4475956"/>
                <a:gd name="connsiteY60" fmla="*/ 648533 h 1039515"/>
                <a:gd name="connsiteX61" fmla="*/ 2225834 w 4475956"/>
                <a:gd name="connsiteY61" fmla="*/ 648533 h 1039515"/>
                <a:gd name="connsiteX62" fmla="*/ 2225834 w 4475956"/>
                <a:gd name="connsiteY62" fmla="*/ 618268 h 1039515"/>
                <a:gd name="connsiteX63" fmla="*/ 2244577 w 4475956"/>
                <a:gd name="connsiteY63" fmla="*/ 618268 h 1039515"/>
                <a:gd name="connsiteX64" fmla="*/ 2244577 w 4475956"/>
                <a:gd name="connsiteY64" fmla="*/ 611783 h 1039515"/>
                <a:gd name="connsiteX65" fmla="*/ 2257073 w 4475956"/>
                <a:gd name="connsiteY65" fmla="*/ 611783 h 1039515"/>
                <a:gd name="connsiteX66" fmla="*/ 2257073 w 4475956"/>
                <a:gd name="connsiteY66" fmla="*/ 618268 h 1039515"/>
                <a:gd name="connsiteX67" fmla="*/ 2273734 w 4475956"/>
                <a:gd name="connsiteY67" fmla="*/ 618268 h 1039515"/>
                <a:gd name="connsiteX68" fmla="*/ 2273734 w 4475956"/>
                <a:gd name="connsiteY68" fmla="*/ 667989 h 1039515"/>
                <a:gd name="connsiteX69" fmla="*/ 2307057 w 4475956"/>
                <a:gd name="connsiteY69" fmla="*/ 667989 h 1039515"/>
                <a:gd name="connsiteX70" fmla="*/ 2307057 w 4475956"/>
                <a:gd name="connsiteY70" fmla="*/ 642048 h 1039515"/>
                <a:gd name="connsiteX71" fmla="*/ 2346627 w 4475956"/>
                <a:gd name="connsiteY71" fmla="*/ 642048 h 1039515"/>
                <a:gd name="connsiteX72" fmla="*/ 2346627 w 4475956"/>
                <a:gd name="connsiteY72" fmla="*/ 611783 h 1039515"/>
                <a:gd name="connsiteX73" fmla="*/ 2396611 w 4475956"/>
                <a:gd name="connsiteY73" fmla="*/ 611783 h 1039515"/>
                <a:gd name="connsiteX74" fmla="*/ 2396611 w 4475956"/>
                <a:gd name="connsiteY74" fmla="*/ 722939 h 1039515"/>
                <a:gd name="connsiteX75" fmla="*/ 2396611 w 4475956"/>
                <a:gd name="connsiteY75" fmla="*/ 736718 h 1039515"/>
                <a:gd name="connsiteX76" fmla="*/ 2464305 w 4475956"/>
                <a:gd name="connsiteY76" fmla="*/ 736718 h 1039515"/>
                <a:gd name="connsiteX77" fmla="*/ 2464305 w 4475956"/>
                <a:gd name="connsiteY77" fmla="*/ 842490 h 1039515"/>
                <a:gd name="connsiteX78" fmla="*/ 2464305 w 4475956"/>
                <a:gd name="connsiteY78" fmla="*/ 865737 h 1039515"/>
                <a:gd name="connsiteX79" fmla="*/ 2479678 w 4475956"/>
                <a:gd name="connsiteY79" fmla="*/ 865737 h 1039515"/>
                <a:gd name="connsiteX80" fmla="*/ 2479678 w 4475956"/>
                <a:gd name="connsiteY80" fmla="*/ 864575 h 1039515"/>
                <a:gd name="connsiteX81" fmla="*/ 2479678 w 4475956"/>
                <a:gd name="connsiteY81" fmla="*/ 856439 h 1039515"/>
                <a:gd name="connsiteX82" fmla="*/ 2525489 w 4475956"/>
                <a:gd name="connsiteY82" fmla="*/ 856439 h 1039515"/>
                <a:gd name="connsiteX83" fmla="*/ 2525489 w 4475956"/>
                <a:gd name="connsiteY83" fmla="*/ 877360 h 1039515"/>
                <a:gd name="connsiteX84" fmla="*/ 2527778 w 4475956"/>
                <a:gd name="connsiteY84" fmla="*/ 878523 h 1039515"/>
                <a:gd name="connsiteX85" fmla="*/ 2543813 w 4475956"/>
                <a:gd name="connsiteY85" fmla="*/ 886659 h 1039515"/>
                <a:gd name="connsiteX86" fmla="*/ 2543813 w 4475956"/>
                <a:gd name="connsiteY86" fmla="*/ 916879 h 1039515"/>
                <a:gd name="connsiteX87" fmla="*/ 2545245 w 4475956"/>
                <a:gd name="connsiteY87" fmla="*/ 917461 h 1039515"/>
                <a:gd name="connsiteX88" fmla="*/ 2555266 w 4475956"/>
                <a:gd name="connsiteY88" fmla="*/ 921529 h 1039515"/>
                <a:gd name="connsiteX89" fmla="*/ 2555266 w 4475956"/>
                <a:gd name="connsiteY89" fmla="*/ 920367 h 1039515"/>
                <a:gd name="connsiteX90" fmla="*/ 2555266 w 4475956"/>
                <a:gd name="connsiteY90" fmla="*/ 912230 h 1039515"/>
                <a:gd name="connsiteX91" fmla="*/ 2556411 w 4475956"/>
                <a:gd name="connsiteY91" fmla="*/ 912230 h 1039515"/>
                <a:gd name="connsiteX92" fmla="*/ 2564428 w 4475956"/>
                <a:gd name="connsiteY92" fmla="*/ 912230 h 1039515"/>
                <a:gd name="connsiteX93" fmla="*/ 2564428 w 4475956"/>
                <a:gd name="connsiteY93" fmla="*/ 911358 h 1039515"/>
                <a:gd name="connsiteX94" fmla="*/ 2564428 w 4475956"/>
                <a:gd name="connsiteY94" fmla="*/ 905256 h 1039515"/>
                <a:gd name="connsiteX95" fmla="*/ 2563283 w 4475956"/>
                <a:gd name="connsiteY95" fmla="*/ 905256 h 1039515"/>
                <a:gd name="connsiteX96" fmla="*/ 2555266 w 4475956"/>
                <a:gd name="connsiteY96" fmla="*/ 905256 h 1039515"/>
                <a:gd name="connsiteX97" fmla="*/ 2555266 w 4475956"/>
                <a:gd name="connsiteY97" fmla="*/ 904094 h 1039515"/>
                <a:gd name="connsiteX98" fmla="*/ 2555266 w 4475956"/>
                <a:gd name="connsiteY98" fmla="*/ 895958 h 1039515"/>
                <a:gd name="connsiteX99" fmla="*/ 2556411 w 4475956"/>
                <a:gd name="connsiteY99" fmla="*/ 895958 h 1039515"/>
                <a:gd name="connsiteX100" fmla="*/ 2564428 w 4475956"/>
                <a:gd name="connsiteY100" fmla="*/ 895958 h 1039515"/>
                <a:gd name="connsiteX101" fmla="*/ 2564428 w 4475956"/>
                <a:gd name="connsiteY101" fmla="*/ 894795 h 1039515"/>
                <a:gd name="connsiteX102" fmla="*/ 2564428 w 4475956"/>
                <a:gd name="connsiteY102" fmla="*/ 886659 h 1039515"/>
                <a:gd name="connsiteX103" fmla="*/ 2563283 w 4475956"/>
                <a:gd name="connsiteY103" fmla="*/ 886659 h 1039515"/>
                <a:gd name="connsiteX104" fmla="*/ 2555266 w 4475956"/>
                <a:gd name="connsiteY104" fmla="*/ 886659 h 1039515"/>
                <a:gd name="connsiteX105" fmla="*/ 2555266 w 4475956"/>
                <a:gd name="connsiteY105" fmla="*/ 885497 h 1039515"/>
                <a:gd name="connsiteX106" fmla="*/ 2555266 w 4475956"/>
                <a:gd name="connsiteY106" fmla="*/ 877360 h 1039515"/>
                <a:gd name="connsiteX107" fmla="*/ 2556411 w 4475956"/>
                <a:gd name="connsiteY107" fmla="*/ 877360 h 1039515"/>
                <a:gd name="connsiteX108" fmla="*/ 2564428 w 4475956"/>
                <a:gd name="connsiteY108" fmla="*/ 877360 h 1039515"/>
                <a:gd name="connsiteX109" fmla="*/ 2564428 w 4475956"/>
                <a:gd name="connsiteY109" fmla="*/ 876489 h 1039515"/>
                <a:gd name="connsiteX110" fmla="*/ 2564428 w 4475956"/>
                <a:gd name="connsiteY110" fmla="*/ 870387 h 1039515"/>
                <a:gd name="connsiteX111" fmla="*/ 2563283 w 4475956"/>
                <a:gd name="connsiteY111" fmla="*/ 870387 h 1039515"/>
                <a:gd name="connsiteX112" fmla="*/ 2555266 w 4475956"/>
                <a:gd name="connsiteY112" fmla="*/ 870387 h 1039515"/>
                <a:gd name="connsiteX113" fmla="*/ 2555266 w 4475956"/>
                <a:gd name="connsiteY113" fmla="*/ 869224 h 1039515"/>
                <a:gd name="connsiteX114" fmla="*/ 2555266 w 4475956"/>
                <a:gd name="connsiteY114" fmla="*/ 861088 h 1039515"/>
                <a:gd name="connsiteX115" fmla="*/ 2556411 w 4475956"/>
                <a:gd name="connsiteY115" fmla="*/ 861088 h 1039515"/>
                <a:gd name="connsiteX116" fmla="*/ 2564428 w 4475956"/>
                <a:gd name="connsiteY116" fmla="*/ 861088 h 1039515"/>
                <a:gd name="connsiteX117" fmla="*/ 2564428 w 4475956"/>
                <a:gd name="connsiteY117" fmla="*/ 859926 h 1039515"/>
                <a:gd name="connsiteX118" fmla="*/ 2564428 w 4475956"/>
                <a:gd name="connsiteY118" fmla="*/ 851789 h 1039515"/>
                <a:gd name="connsiteX119" fmla="*/ 2563283 w 4475956"/>
                <a:gd name="connsiteY119" fmla="*/ 851789 h 1039515"/>
                <a:gd name="connsiteX120" fmla="*/ 2555266 w 4475956"/>
                <a:gd name="connsiteY120" fmla="*/ 851789 h 1039515"/>
                <a:gd name="connsiteX121" fmla="*/ 2555266 w 4475956"/>
                <a:gd name="connsiteY121" fmla="*/ 850918 h 1039515"/>
                <a:gd name="connsiteX122" fmla="*/ 2555266 w 4475956"/>
                <a:gd name="connsiteY122" fmla="*/ 844815 h 1039515"/>
                <a:gd name="connsiteX123" fmla="*/ 2556411 w 4475956"/>
                <a:gd name="connsiteY123" fmla="*/ 844815 h 1039515"/>
                <a:gd name="connsiteX124" fmla="*/ 2564428 w 4475956"/>
                <a:gd name="connsiteY124" fmla="*/ 844815 h 1039515"/>
                <a:gd name="connsiteX125" fmla="*/ 2564428 w 4475956"/>
                <a:gd name="connsiteY125" fmla="*/ 843653 h 1039515"/>
                <a:gd name="connsiteX126" fmla="*/ 2564428 w 4475956"/>
                <a:gd name="connsiteY126" fmla="*/ 835517 h 1039515"/>
                <a:gd name="connsiteX127" fmla="*/ 2563283 w 4475956"/>
                <a:gd name="connsiteY127" fmla="*/ 835517 h 1039515"/>
                <a:gd name="connsiteX128" fmla="*/ 2555266 w 4475956"/>
                <a:gd name="connsiteY128" fmla="*/ 835517 h 1039515"/>
                <a:gd name="connsiteX129" fmla="*/ 2555266 w 4475956"/>
                <a:gd name="connsiteY129" fmla="*/ 834355 h 1039515"/>
                <a:gd name="connsiteX130" fmla="*/ 2555266 w 4475956"/>
                <a:gd name="connsiteY130" fmla="*/ 826218 h 1039515"/>
                <a:gd name="connsiteX131" fmla="*/ 2556411 w 4475956"/>
                <a:gd name="connsiteY131" fmla="*/ 826218 h 1039515"/>
                <a:gd name="connsiteX132" fmla="*/ 2564428 w 4475956"/>
                <a:gd name="connsiteY132" fmla="*/ 826218 h 1039515"/>
                <a:gd name="connsiteX133" fmla="*/ 2564428 w 4475956"/>
                <a:gd name="connsiteY133" fmla="*/ 825056 h 1039515"/>
                <a:gd name="connsiteX134" fmla="*/ 2564428 w 4475956"/>
                <a:gd name="connsiteY134" fmla="*/ 816920 h 1039515"/>
                <a:gd name="connsiteX135" fmla="*/ 2563283 w 4475956"/>
                <a:gd name="connsiteY135" fmla="*/ 816920 h 1039515"/>
                <a:gd name="connsiteX136" fmla="*/ 2555266 w 4475956"/>
                <a:gd name="connsiteY136" fmla="*/ 816920 h 1039515"/>
                <a:gd name="connsiteX137" fmla="*/ 2555266 w 4475956"/>
                <a:gd name="connsiteY137" fmla="*/ 816048 h 1039515"/>
                <a:gd name="connsiteX138" fmla="*/ 2555266 w 4475956"/>
                <a:gd name="connsiteY138" fmla="*/ 809946 h 1039515"/>
                <a:gd name="connsiteX139" fmla="*/ 2556411 w 4475956"/>
                <a:gd name="connsiteY139" fmla="*/ 809946 h 1039515"/>
                <a:gd name="connsiteX140" fmla="*/ 2564428 w 4475956"/>
                <a:gd name="connsiteY140" fmla="*/ 809946 h 1039515"/>
                <a:gd name="connsiteX141" fmla="*/ 2564428 w 4475956"/>
                <a:gd name="connsiteY141" fmla="*/ 808783 h 1039515"/>
                <a:gd name="connsiteX142" fmla="*/ 2564428 w 4475956"/>
                <a:gd name="connsiteY142" fmla="*/ 800647 h 1039515"/>
                <a:gd name="connsiteX143" fmla="*/ 2563283 w 4475956"/>
                <a:gd name="connsiteY143" fmla="*/ 800647 h 1039515"/>
                <a:gd name="connsiteX144" fmla="*/ 2555266 w 4475956"/>
                <a:gd name="connsiteY144" fmla="*/ 800647 h 1039515"/>
                <a:gd name="connsiteX145" fmla="*/ 2555266 w 4475956"/>
                <a:gd name="connsiteY145" fmla="*/ 799485 h 1039515"/>
                <a:gd name="connsiteX146" fmla="*/ 2555266 w 4475956"/>
                <a:gd name="connsiteY146" fmla="*/ 791348 h 1039515"/>
                <a:gd name="connsiteX147" fmla="*/ 2556411 w 4475956"/>
                <a:gd name="connsiteY147" fmla="*/ 791348 h 1039515"/>
                <a:gd name="connsiteX148" fmla="*/ 2564428 w 4475956"/>
                <a:gd name="connsiteY148" fmla="*/ 791348 h 1039515"/>
                <a:gd name="connsiteX149" fmla="*/ 2564428 w 4475956"/>
                <a:gd name="connsiteY149" fmla="*/ 790477 h 1039515"/>
                <a:gd name="connsiteX150" fmla="*/ 2564428 w 4475956"/>
                <a:gd name="connsiteY150" fmla="*/ 784375 h 1039515"/>
                <a:gd name="connsiteX151" fmla="*/ 2563283 w 4475956"/>
                <a:gd name="connsiteY151" fmla="*/ 784375 h 1039515"/>
                <a:gd name="connsiteX152" fmla="*/ 2555266 w 4475956"/>
                <a:gd name="connsiteY152" fmla="*/ 784375 h 1039515"/>
                <a:gd name="connsiteX153" fmla="*/ 2555266 w 4475956"/>
                <a:gd name="connsiteY153" fmla="*/ 783212 h 1039515"/>
                <a:gd name="connsiteX154" fmla="*/ 2555266 w 4475956"/>
                <a:gd name="connsiteY154" fmla="*/ 775076 h 1039515"/>
                <a:gd name="connsiteX155" fmla="*/ 2556411 w 4475956"/>
                <a:gd name="connsiteY155" fmla="*/ 775076 h 1039515"/>
                <a:gd name="connsiteX156" fmla="*/ 2564428 w 4475956"/>
                <a:gd name="connsiteY156" fmla="*/ 775076 h 1039515"/>
                <a:gd name="connsiteX157" fmla="*/ 2564428 w 4475956"/>
                <a:gd name="connsiteY157" fmla="*/ 773914 h 1039515"/>
                <a:gd name="connsiteX158" fmla="*/ 2564428 w 4475956"/>
                <a:gd name="connsiteY158" fmla="*/ 765777 h 1039515"/>
                <a:gd name="connsiteX159" fmla="*/ 2563283 w 4475956"/>
                <a:gd name="connsiteY159" fmla="*/ 765777 h 1039515"/>
                <a:gd name="connsiteX160" fmla="*/ 2555266 w 4475956"/>
                <a:gd name="connsiteY160" fmla="*/ 765777 h 1039515"/>
                <a:gd name="connsiteX161" fmla="*/ 2555266 w 4475956"/>
                <a:gd name="connsiteY161" fmla="*/ 764615 h 1039515"/>
                <a:gd name="connsiteX162" fmla="*/ 2555266 w 4475956"/>
                <a:gd name="connsiteY162" fmla="*/ 756479 h 1039515"/>
                <a:gd name="connsiteX163" fmla="*/ 2556411 w 4475956"/>
                <a:gd name="connsiteY163" fmla="*/ 756479 h 1039515"/>
                <a:gd name="connsiteX164" fmla="*/ 2564428 w 4475956"/>
                <a:gd name="connsiteY164" fmla="*/ 756479 h 1039515"/>
                <a:gd name="connsiteX165" fmla="*/ 2564428 w 4475956"/>
                <a:gd name="connsiteY165" fmla="*/ 755607 h 1039515"/>
                <a:gd name="connsiteX166" fmla="*/ 2564428 w 4475956"/>
                <a:gd name="connsiteY166" fmla="*/ 749505 h 1039515"/>
                <a:gd name="connsiteX167" fmla="*/ 2563283 w 4475956"/>
                <a:gd name="connsiteY167" fmla="*/ 749505 h 1039515"/>
                <a:gd name="connsiteX168" fmla="*/ 2555266 w 4475956"/>
                <a:gd name="connsiteY168" fmla="*/ 749505 h 1039515"/>
                <a:gd name="connsiteX169" fmla="*/ 2555266 w 4475956"/>
                <a:gd name="connsiteY169" fmla="*/ 748343 h 1039515"/>
                <a:gd name="connsiteX170" fmla="*/ 2555266 w 4475956"/>
                <a:gd name="connsiteY170" fmla="*/ 740206 h 1039515"/>
                <a:gd name="connsiteX171" fmla="*/ 2556411 w 4475956"/>
                <a:gd name="connsiteY171" fmla="*/ 740206 h 1039515"/>
                <a:gd name="connsiteX172" fmla="*/ 2564428 w 4475956"/>
                <a:gd name="connsiteY172" fmla="*/ 740206 h 1039515"/>
                <a:gd name="connsiteX173" fmla="*/ 2564428 w 4475956"/>
                <a:gd name="connsiteY173" fmla="*/ 739044 h 1039515"/>
                <a:gd name="connsiteX174" fmla="*/ 2564428 w 4475956"/>
                <a:gd name="connsiteY174" fmla="*/ 730908 h 1039515"/>
                <a:gd name="connsiteX175" fmla="*/ 2563283 w 4475956"/>
                <a:gd name="connsiteY175" fmla="*/ 730908 h 1039515"/>
                <a:gd name="connsiteX176" fmla="*/ 2555266 w 4475956"/>
                <a:gd name="connsiteY176" fmla="*/ 730908 h 1039515"/>
                <a:gd name="connsiteX177" fmla="*/ 2555266 w 4475956"/>
                <a:gd name="connsiteY177" fmla="*/ 729745 h 1039515"/>
                <a:gd name="connsiteX178" fmla="*/ 2555266 w 4475956"/>
                <a:gd name="connsiteY178" fmla="*/ 721609 h 1039515"/>
                <a:gd name="connsiteX179" fmla="*/ 2556411 w 4475956"/>
                <a:gd name="connsiteY179" fmla="*/ 721609 h 1039515"/>
                <a:gd name="connsiteX180" fmla="*/ 2564428 w 4475956"/>
                <a:gd name="connsiteY180" fmla="*/ 721609 h 1039515"/>
                <a:gd name="connsiteX181" fmla="*/ 2564428 w 4475956"/>
                <a:gd name="connsiteY181" fmla="*/ 720737 h 1039515"/>
                <a:gd name="connsiteX182" fmla="*/ 2564428 w 4475956"/>
                <a:gd name="connsiteY182" fmla="*/ 714635 h 1039515"/>
                <a:gd name="connsiteX183" fmla="*/ 2563283 w 4475956"/>
                <a:gd name="connsiteY183" fmla="*/ 714635 h 1039515"/>
                <a:gd name="connsiteX184" fmla="*/ 2555266 w 4475956"/>
                <a:gd name="connsiteY184" fmla="*/ 714635 h 1039515"/>
                <a:gd name="connsiteX185" fmla="*/ 2555266 w 4475956"/>
                <a:gd name="connsiteY185" fmla="*/ 713473 h 1039515"/>
                <a:gd name="connsiteX186" fmla="*/ 2555266 w 4475956"/>
                <a:gd name="connsiteY186" fmla="*/ 705336 h 1039515"/>
                <a:gd name="connsiteX187" fmla="*/ 2556411 w 4475956"/>
                <a:gd name="connsiteY187" fmla="*/ 705336 h 1039515"/>
                <a:gd name="connsiteX188" fmla="*/ 2564428 w 4475956"/>
                <a:gd name="connsiteY188" fmla="*/ 705336 h 1039515"/>
                <a:gd name="connsiteX189" fmla="*/ 2563283 w 4475956"/>
                <a:gd name="connsiteY189" fmla="*/ 703593 h 1039515"/>
                <a:gd name="connsiteX190" fmla="*/ 2555266 w 4475956"/>
                <a:gd name="connsiteY190" fmla="*/ 691389 h 1039515"/>
                <a:gd name="connsiteX191" fmla="*/ 2555266 w 4475956"/>
                <a:gd name="connsiteY191" fmla="*/ 654194 h 1039515"/>
                <a:gd name="connsiteX192" fmla="*/ 2708733 w 4475956"/>
                <a:gd name="connsiteY192" fmla="*/ 654194 h 1039515"/>
                <a:gd name="connsiteX193" fmla="*/ 2722475 w 4475956"/>
                <a:gd name="connsiteY193" fmla="*/ 675116 h 1039515"/>
                <a:gd name="connsiteX194" fmla="*/ 2722475 w 4475956"/>
                <a:gd name="connsiteY194" fmla="*/ 721609 h 1039515"/>
                <a:gd name="connsiteX195" fmla="*/ 2721330 w 4475956"/>
                <a:gd name="connsiteY195" fmla="*/ 721609 h 1039515"/>
                <a:gd name="connsiteX196" fmla="*/ 2713313 w 4475956"/>
                <a:gd name="connsiteY196" fmla="*/ 721609 h 1039515"/>
                <a:gd name="connsiteX197" fmla="*/ 2713313 w 4475956"/>
                <a:gd name="connsiteY197" fmla="*/ 722771 h 1039515"/>
                <a:gd name="connsiteX198" fmla="*/ 2713313 w 4475956"/>
                <a:gd name="connsiteY198" fmla="*/ 730908 h 1039515"/>
                <a:gd name="connsiteX199" fmla="*/ 2714459 w 4475956"/>
                <a:gd name="connsiteY199" fmla="*/ 730908 h 1039515"/>
                <a:gd name="connsiteX200" fmla="*/ 2722475 w 4475956"/>
                <a:gd name="connsiteY200" fmla="*/ 730908 h 1039515"/>
                <a:gd name="connsiteX201" fmla="*/ 2722475 w 4475956"/>
                <a:gd name="connsiteY201" fmla="*/ 732070 h 1039515"/>
                <a:gd name="connsiteX202" fmla="*/ 2722475 w 4475956"/>
                <a:gd name="connsiteY202" fmla="*/ 740206 h 1039515"/>
                <a:gd name="connsiteX203" fmla="*/ 2721330 w 4475956"/>
                <a:gd name="connsiteY203" fmla="*/ 740206 h 1039515"/>
                <a:gd name="connsiteX204" fmla="*/ 2713313 w 4475956"/>
                <a:gd name="connsiteY204" fmla="*/ 740206 h 1039515"/>
                <a:gd name="connsiteX205" fmla="*/ 2713313 w 4475956"/>
                <a:gd name="connsiteY205" fmla="*/ 741368 h 1039515"/>
                <a:gd name="connsiteX206" fmla="*/ 2713313 w 4475956"/>
                <a:gd name="connsiteY206" fmla="*/ 749505 h 1039515"/>
                <a:gd name="connsiteX207" fmla="*/ 2714459 w 4475956"/>
                <a:gd name="connsiteY207" fmla="*/ 749505 h 1039515"/>
                <a:gd name="connsiteX208" fmla="*/ 2722475 w 4475956"/>
                <a:gd name="connsiteY208" fmla="*/ 749505 h 1039515"/>
                <a:gd name="connsiteX209" fmla="*/ 2722475 w 4475956"/>
                <a:gd name="connsiteY209" fmla="*/ 750377 h 1039515"/>
                <a:gd name="connsiteX210" fmla="*/ 2722475 w 4475956"/>
                <a:gd name="connsiteY210" fmla="*/ 756479 h 1039515"/>
                <a:gd name="connsiteX211" fmla="*/ 2721330 w 4475956"/>
                <a:gd name="connsiteY211" fmla="*/ 756479 h 1039515"/>
                <a:gd name="connsiteX212" fmla="*/ 2713313 w 4475956"/>
                <a:gd name="connsiteY212" fmla="*/ 756479 h 1039515"/>
                <a:gd name="connsiteX213" fmla="*/ 2713313 w 4475956"/>
                <a:gd name="connsiteY213" fmla="*/ 757641 h 1039515"/>
                <a:gd name="connsiteX214" fmla="*/ 2713313 w 4475956"/>
                <a:gd name="connsiteY214" fmla="*/ 765777 h 1039515"/>
                <a:gd name="connsiteX215" fmla="*/ 2714459 w 4475956"/>
                <a:gd name="connsiteY215" fmla="*/ 765777 h 1039515"/>
                <a:gd name="connsiteX216" fmla="*/ 2722475 w 4475956"/>
                <a:gd name="connsiteY216" fmla="*/ 765777 h 1039515"/>
                <a:gd name="connsiteX217" fmla="*/ 2722475 w 4475956"/>
                <a:gd name="connsiteY217" fmla="*/ 766940 h 1039515"/>
                <a:gd name="connsiteX218" fmla="*/ 2722475 w 4475956"/>
                <a:gd name="connsiteY218" fmla="*/ 775076 h 1039515"/>
                <a:gd name="connsiteX219" fmla="*/ 2721330 w 4475956"/>
                <a:gd name="connsiteY219" fmla="*/ 775076 h 1039515"/>
                <a:gd name="connsiteX220" fmla="*/ 2713313 w 4475956"/>
                <a:gd name="connsiteY220" fmla="*/ 775076 h 1039515"/>
                <a:gd name="connsiteX221" fmla="*/ 2713313 w 4475956"/>
                <a:gd name="connsiteY221" fmla="*/ 776238 h 1039515"/>
                <a:gd name="connsiteX222" fmla="*/ 2713313 w 4475956"/>
                <a:gd name="connsiteY222" fmla="*/ 784375 h 1039515"/>
                <a:gd name="connsiteX223" fmla="*/ 2714459 w 4475956"/>
                <a:gd name="connsiteY223" fmla="*/ 784375 h 1039515"/>
                <a:gd name="connsiteX224" fmla="*/ 2722475 w 4475956"/>
                <a:gd name="connsiteY224" fmla="*/ 784375 h 1039515"/>
                <a:gd name="connsiteX225" fmla="*/ 2722475 w 4475956"/>
                <a:gd name="connsiteY225" fmla="*/ 785246 h 1039515"/>
                <a:gd name="connsiteX226" fmla="*/ 2722475 w 4475956"/>
                <a:gd name="connsiteY226" fmla="*/ 791348 h 1039515"/>
                <a:gd name="connsiteX227" fmla="*/ 2721330 w 4475956"/>
                <a:gd name="connsiteY227" fmla="*/ 791348 h 1039515"/>
                <a:gd name="connsiteX228" fmla="*/ 2713313 w 4475956"/>
                <a:gd name="connsiteY228" fmla="*/ 791348 h 1039515"/>
                <a:gd name="connsiteX229" fmla="*/ 2713313 w 4475956"/>
                <a:gd name="connsiteY229" fmla="*/ 792511 h 1039515"/>
                <a:gd name="connsiteX230" fmla="*/ 2713313 w 4475956"/>
                <a:gd name="connsiteY230" fmla="*/ 800647 h 1039515"/>
                <a:gd name="connsiteX231" fmla="*/ 2714459 w 4475956"/>
                <a:gd name="connsiteY231" fmla="*/ 800647 h 1039515"/>
                <a:gd name="connsiteX232" fmla="*/ 2722475 w 4475956"/>
                <a:gd name="connsiteY232" fmla="*/ 800647 h 1039515"/>
                <a:gd name="connsiteX233" fmla="*/ 2722475 w 4475956"/>
                <a:gd name="connsiteY233" fmla="*/ 801809 h 1039515"/>
                <a:gd name="connsiteX234" fmla="*/ 2722475 w 4475956"/>
                <a:gd name="connsiteY234" fmla="*/ 809946 h 1039515"/>
                <a:gd name="connsiteX235" fmla="*/ 2721330 w 4475956"/>
                <a:gd name="connsiteY235" fmla="*/ 809946 h 1039515"/>
                <a:gd name="connsiteX236" fmla="*/ 2713313 w 4475956"/>
                <a:gd name="connsiteY236" fmla="*/ 809946 h 1039515"/>
                <a:gd name="connsiteX237" fmla="*/ 2713313 w 4475956"/>
                <a:gd name="connsiteY237" fmla="*/ 810817 h 1039515"/>
                <a:gd name="connsiteX238" fmla="*/ 2713313 w 4475956"/>
                <a:gd name="connsiteY238" fmla="*/ 816920 h 1039515"/>
                <a:gd name="connsiteX239" fmla="*/ 2714459 w 4475956"/>
                <a:gd name="connsiteY239" fmla="*/ 816920 h 1039515"/>
                <a:gd name="connsiteX240" fmla="*/ 2722475 w 4475956"/>
                <a:gd name="connsiteY240" fmla="*/ 816920 h 1039515"/>
                <a:gd name="connsiteX241" fmla="*/ 2722475 w 4475956"/>
                <a:gd name="connsiteY241" fmla="*/ 818082 h 1039515"/>
                <a:gd name="connsiteX242" fmla="*/ 2722475 w 4475956"/>
                <a:gd name="connsiteY242" fmla="*/ 826218 h 1039515"/>
                <a:gd name="connsiteX243" fmla="*/ 2721330 w 4475956"/>
                <a:gd name="connsiteY243" fmla="*/ 826218 h 1039515"/>
                <a:gd name="connsiteX244" fmla="*/ 2713313 w 4475956"/>
                <a:gd name="connsiteY244" fmla="*/ 826218 h 1039515"/>
                <a:gd name="connsiteX245" fmla="*/ 2713313 w 4475956"/>
                <a:gd name="connsiteY245" fmla="*/ 827380 h 1039515"/>
                <a:gd name="connsiteX246" fmla="*/ 2713313 w 4475956"/>
                <a:gd name="connsiteY246" fmla="*/ 835517 h 1039515"/>
                <a:gd name="connsiteX247" fmla="*/ 2714459 w 4475956"/>
                <a:gd name="connsiteY247" fmla="*/ 835517 h 1039515"/>
                <a:gd name="connsiteX248" fmla="*/ 2722475 w 4475956"/>
                <a:gd name="connsiteY248" fmla="*/ 835517 h 1039515"/>
                <a:gd name="connsiteX249" fmla="*/ 2722475 w 4475956"/>
                <a:gd name="connsiteY249" fmla="*/ 836679 h 1039515"/>
                <a:gd name="connsiteX250" fmla="*/ 2722475 w 4475956"/>
                <a:gd name="connsiteY250" fmla="*/ 844815 h 1039515"/>
                <a:gd name="connsiteX251" fmla="*/ 2721330 w 4475956"/>
                <a:gd name="connsiteY251" fmla="*/ 844815 h 1039515"/>
                <a:gd name="connsiteX252" fmla="*/ 2713313 w 4475956"/>
                <a:gd name="connsiteY252" fmla="*/ 844815 h 1039515"/>
                <a:gd name="connsiteX253" fmla="*/ 2713313 w 4475956"/>
                <a:gd name="connsiteY253" fmla="*/ 845687 h 1039515"/>
                <a:gd name="connsiteX254" fmla="*/ 2713313 w 4475956"/>
                <a:gd name="connsiteY254" fmla="*/ 851789 h 1039515"/>
                <a:gd name="connsiteX255" fmla="*/ 2714459 w 4475956"/>
                <a:gd name="connsiteY255" fmla="*/ 851789 h 1039515"/>
                <a:gd name="connsiteX256" fmla="*/ 2722475 w 4475956"/>
                <a:gd name="connsiteY256" fmla="*/ 851789 h 1039515"/>
                <a:gd name="connsiteX257" fmla="*/ 2722475 w 4475956"/>
                <a:gd name="connsiteY257" fmla="*/ 852952 h 1039515"/>
                <a:gd name="connsiteX258" fmla="*/ 2722475 w 4475956"/>
                <a:gd name="connsiteY258" fmla="*/ 861088 h 1039515"/>
                <a:gd name="connsiteX259" fmla="*/ 2721330 w 4475956"/>
                <a:gd name="connsiteY259" fmla="*/ 861088 h 1039515"/>
                <a:gd name="connsiteX260" fmla="*/ 2713313 w 4475956"/>
                <a:gd name="connsiteY260" fmla="*/ 861088 h 1039515"/>
                <a:gd name="connsiteX261" fmla="*/ 2713313 w 4475956"/>
                <a:gd name="connsiteY261" fmla="*/ 862250 h 1039515"/>
                <a:gd name="connsiteX262" fmla="*/ 2713313 w 4475956"/>
                <a:gd name="connsiteY262" fmla="*/ 870387 h 1039515"/>
                <a:gd name="connsiteX263" fmla="*/ 2714459 w 4475956"/>
                <a:gd name="connsiteY263" fmla="*/ 870387 h 1039515"/>
                <a:gd name="connsiteX264" fmla="*/ 2722475 w 4475956"/>
                <a:gd name="connsiteY264" fmla="*/ 870387 h 1039515"/>
                <a:gd name="connsiteX265" fmla="*/ 2722475 w 4475956"/>
                <a:gd name="connsiteY265" fmla="*/ 871258 h 1039515"/>
                <a:gd name="connsiteX266" fmla="*/ 2722475 w 4475956"/>
                <a:gd name="connsiteY266" fmla="*/ 877360 h 1039515"/>
                <a:gd name="connsiteX267" fmla="*/ 2721330 w 4475956"/>
                <a:gd name="connsiteY267" fmla="*/ 877360 h 1039515"/>
                <a:gd name="connsiteX268" fmla="*/ 2713313 w 4475956"/>
                <a:gd name="connsiteY268" fmla="*/ 877360 h 1039515"/>
                <a:gd name="connsiteX269" fmla="*/ 2713313 w 4475956"/>
                <a:gd name="connsiteY269" fmla="*/ 878523 h 1039515"/>
                <a:gd name="connsiteX270" fmla="*/ 2713313 w 4475956"/>
                <a:gd name="connsiteY270" fmla="*/ 886659 h 1039515"/>
                <a:gd name="connsiteX271" fmla="*/ 2714459 w 4475956"/>
                <a:gd name="connsiteY271" fmla="*/ 886659 h 1039515"/>
                <a:gd name="connsiteX272" fmla="*/ 2722475 w 4475956"/>
                <a:gd name="connsiteY272" fmla="*/ 886659 h 1039515"/>
                <a:gd name="connsiteX273" fmla="*/ 2722475 w 4475956"/>
                <a:gd name="connsiteY273" fmla="*/ 887821 h 1039515"/>
                <a:gd name="connsiteX274" fmla="*/ 2722475 w 4475956"/>
                <a:gd name="connsiteY274" fmla="*/ 895958 h 1039515"/>
                <a:gd name="connsiteX275" fmla="*/ 2721330 w 4475956"/>
                <a:gd name="connsiteY275" fmla="*/ 895958 h 1039515"/>
                <a:gd name="connsiteX276" fmla="*/ 2713313 w 4475956"/>
                <a:gd name="connsiteY276" fmla="*/ 895958 h 1039515"/>
                <a:gd name="connsiteX277" fmla="*/ 2713313 w 4475956"/>
                <a:gd name="connsiteY277" fmla="*/ 897120 h 1039515"/>
                <a:gd name="connsiteX278" fmla="*/ 2713313 w 4475956"/>
                <a:gd name="connsiteY278" fmla="*/ 905256 h 1039515"/>
                <a:gd name="connsiteX279" fmla="*/ 2714459 w 4475956"/>
                <a:gd name="connsiteY279" fmla="*/ 905256 h 1039515"/>
                <a:gd name="connsiteX280" fmla="*/ 2722475 w 4475956"/>
                <a:gd name="connsiteY280" fmla="*/ 905256 h 1039515"/>
                <a:gd name="connsiteX281" fmla="*/ 2722475 w 4475956"/>
                <a:gd name="connsiteY281" fmla="*/ 906128 h 1039515"/>
                <a:gd name="connsiteX282" fmla="*/ 2722475 w 4475956"/>
                <a:gd name="connsiteY282" fmla="*/ 912230 h 1039515"/>
                <a:gd name="connsiteX283" fmla="*/ 2721330 w 4475956"/>
                <a:gd name="connsiteY283" fmla="*/ 912230 h 1039515"/>
                <a:gd name="connsiteX284" fmla="*/ 2713313 w 4475956"/>
                <a:gd name="connsiteY284" fmla="*/ 912230 h 1039515"/>
                <a:gd name="connsiteX285" fmla="*/ 2713313 w 4475956"/>
                <a:gd name="connsiteY285" fmla="*/ 913392 h 1039515"/>
                <a:gd name="connsiteX286" fmla="*/ 2713313 w 4475956"/>
                <a:gd name="connsiteY286" fmla="*/ 921529 h 1039515"/>
                <a:gd name="connsiteX287" fmla="*/ 2738509 w 4475956"/>
                <a:gd name="connsiteY287" fmla="*/ 942451 h 1039515"/>
                <a:gd name="connsiteX288" fmla="*/ 2737365 w 4475956"/>
                <a:gd name="connsiteY288" fmla="*/ 947100 h 1039515"/>
                <a:gd name="connsiteX289" fmla="*/ 2729347 w 4475956"/>
                <a:gd name="connsiteY289" fmla="*/ 947100 h 1039515"/>
                <a:gd name="connsiteX290" fmla="*/ 2729347 w 4475956"/>
                <a:gd name="connsiteY290" fmla="*/ 972671 h 1039515"/>
                <a:gd name="connsiteX291" fmla="*/ 2730493 w 4475956"/>
                <a:gd name="connsiteY291" fmla="*/ 972671 h 1039515"/>
                <a:gd name="connsiteX292" fmla="*/ 2738509 w 4475956"/>
                <a:gd name="connsiteY292" fmla="*/ 972671 h 1039515"/>
                <a:gd name="connsiteX293" fmla="*/ 2738509 w 4475956"/>
                <a:gd name="connsiteY293" fmla="*/ 971218 h 1039515"/>
                <a:gd name="connsiteX294" fmla="*/ 2738509 w 4475956"/>
                <a:gd name="connsiteY294" fmla="*/ 961048 h 1039515"/>
                <a:gd name="connsiteX295" fmla="*/ 2739655 w 4475956"/>
                <a:gd name="connsiteY295" fmla="*/ 960467 h 1039515"/>
                <a:gd name="connsiteX296" fmla="*/ 2747671 w 4475956"/>
                <a:gd name="connsiteY296" fmla="*/ 956399 h 1039515"/>
                <a:gd name="connsiteX297" fmla="*/ 2749675 w 4475956"/>
                <a:gd name="connsiteY297" fmla="*/ 956399 h 1039515"/>
                <a:gd name="connsiteX298" fmla="*/ 2763706 w 4475956"/>
                <a:gd name="connsiteY298" fmla="*/ 956399 h 1039515"/>
                <a:gd name="connsiteX299" fmla="*/ 2763706 w 4475956"/>
                <a:gd name="connsiteY299" fmla="*/ 957561 h 1039515"/>
                <a:gd name="connsiteX300" fmla="*/ 2763706 w 4475956"/>
                <a:gd name="connsiteY300" fmla="*/ 965697 h 1039515"/>
                <a:gd name="connsiteX301" fmla="*/ 2765424 w 4475956"/>
                <a:gd name="connsiteY301" fmla="*/ 965697 h 1039515"/>
                <a:gd name="connsiteX302" fmla="*/ 2777450 w 4475956"/>
                <a:gd name="connsiteY302" fmla="*/ 965697 h 1039515"/>
                <a:gd name="connsiteX303" fmla="*/ 2778594 w 4475956"/>
                <a:gd name="connsiteY303" fmla="*/ 970346 h 1039515"/>
                <a:gd name="connsiteX304" fmla="*/ 2786612 w 4475956"/>
                <a:gd name="connsiteY304" fmla="*/ 970346 h 1039515"/>
                <a:gd name="connsiteX305" fmla="*/ 2811807 w 4475956"/>
                <a:gd name="connsiteY305" fmla="*/ 1002891 h 1039515"/>
                <a:gd name="connsiteX306" fmla="*/ 2811807 w 4475956"/>
                <a:gd name="connsiteY306" fmla="*/ 1037761 h 1039515"/>
                <a:gd name="connsiteX307" fmla="*/ 2812951 w 4475956"/>
                <a:gd name="connsiteY307" fmla="*/ 1037761 h 1039515"/>
                <a:gd name="connsiteX308" fmla="*/ 2820970 w 4475956"/>
                <a:gd name="connsiteY308" fmla="*/ 1037761 h 1039515"/>
                <a:gd name="connsiteX309" fmla="*/ 2820970 w 4475956"/>
                <a:gd name="connsiteY309" fmla="*/ 1035727 h 1039515"/>
                <a:gd name="connsiteX310" fmla="*/ 2820970 w 4475956"/>
                <a:gd name="connsiteY310" fmla="*/ 1021489 h 1039515"/>
                <a:gd name="connsiteX311" fmla="*/ 2821829 w 4475956"/>
                <a:gd name="connsiteY311" fmla="*/ 1021489 h 1039515"/>
                <a:gd name="connsiteX312" fmla="*/ 2827841 w 4475956"/>
                <a:gd name="connsiteY312" fmla="*/ 1021489 h 1039515"/>
                <a:gd name="connsiteX313" fmla="*/ 2827841 w 4475956"/>
                <a:gd name="connsiteY313" fmla="*/ 1022651 h 1039515"/>
                <a:gd name="connsiteX314" fmla="*/ 2827841 w 4475956"/>
                <a:gd name="connsiteY314" fmla="*/ 1030787 h 1039515"/>
                <a:gd name="connsiteX315" fmla="*/ 2837003 w 4475956"/>
                <a:gd name="connsiteY315" fmla="*/ 981970 h 1039515"/>
                <a:gd name="connsiteX316" fmla="*/ 2875943 w 4475956"/>
                <a:gd name="connsiteY316" fmla="*/ 981970 h 1039515"/>
                <a:gd name="connsiteX317" fmla="*/ 2875943 w 4475956"/>
                <a:gd name="connsiteY317" fmla="*/ 907581 h 1039515"/>
                <a:gd name="connsiteX318" fmla="*/ 2912591 w 4475956"/>
                <a:gd name="connsiteY318" fmla="*/ 907581 h 1039515"/>
                <a:gd name="connsiteX319" fmla="*/ 2912591 w 4475956"/>
                <a:gd name="connsiteY319" fmla="*/ 906709 h 1039515"/>
                <a:gd name="connsiteX320" fmla="*/ 2912591 w 4475956"/>
                <a:gd name="connsiteY320" fmla="*/ 900607 h 1039515"/>
                <a:gd name="connsiteX321" fmla="*/ 2935497 w 4475956"/>
                <a:gd name="connsiteY321" fmla="*/ 900607 h 1039515"/>
                <a:gd name="connsiteX322" fmla="*/ 2935497 w 4475956"/>
                <a:gd name="connsiteY322" fmla="*/ 861088 h 1039515"/>
                <a:gd name="connsiteX323" fmla="*/ 2930915 w 4475956"/>
                <a:gd name="connsiteY323" fmla="*/ 859344 h 1039515"/>
                <a:gd name="connsiteX324" fmla="*/ 2930915 w 4475956"/>
                <a:gd name="connsiteY324" fmla="*/ 847140 h 1039515"/>
                <a:gd name="connsiteX325" fmla="*/ 2935497 w 4475956"/>
                <a:gd name="connsiteY325" fmla="*/ 849465 h 1039515"/>
                <a:gd name="connsiteX326" fmla="*/ 2940079 w 4475956"/>
                <a:gd name="connsiteY326" fmla="*/ 826218 h 1039515"/>
                <a:gd name="connsiteX327" fmla="*/ 2944659 w 4475956"/>
                <a:gd name="connsiteY327" fmla="*/ 849465 h 1039515"/>
                <a:gd name="connsiteX328" fmla="*/ 2947237 w 4475956"/>
                <a:gd name="connsiteY328" fmla="*/ 846268 h 1039515"/>
                <a:gd name="connsiteX329" fmla="*/ 2949241 w 4475956"/>
                <a:gd name="connsiteY329" fmla="*/ 840166 h 1039515"/>
                <a:gd name="connsiteX330" fmla="*/ 2949813 w 4475956"/>
                <a:gd name="connsiteY330" fmla="*/ 839004 h 1039515"/>
                <a:gd name="connsiteX331" fmla="*/ 2953821 w 4475956"/>
                <a:gd name="connsiteY331" fmla="*/ 830867 h 1039515"/>
                <a:gd name="connsiteX332" fmla="*/ 2954395 w 4475956"/>
                <a:gd name="connsiteY332" fmla="*/ 829705 h 1039515"/>
                <a:gd name="connsiteX333" fmla="*/ 2958403 w 4475956"/>
                <a:gd name="connsiteY333" fmla="*/ 821569 h 1039515"/>
                <a:gd name="connsiteX334" fmla="*/ 2959834 w 4475956"/>
                <a:gd name="connsiteY334" fmla="*/ 820697 h 1039515"/>
                <a:gd name="connsiteX335" fmla="*/ 2969855 w 4475956"/>
                <a:gd name="connsiteY335" fmla="*/ 814595 h 1039515"/>
                <a:gd name="connsiteX336" fmla="*/ 2971573 w 4475956"/>
                <a:gd name="connsiteY336" fmla="*/ 813433 h 1039515"/>
                <a:gd name="connsiteX337" fmla="*/ 2983599 w 4475956"/>
                <a:gd name="connsiteY337" fmla="*/ 805296 h 1039515"/>
                <a:gd name="connsiteX338" fmla="*/ 2984458 w 4475956"/>
                <a:gd name="connsiteY338" fmla="*/ 804134 h 1039515"/>
                <a:gd name="connsiteX339" fmla="*/ 2990471 w 4475956"/>
                <a:gd name="connsiteY339" fmla="*/ 795998 h 1039515"/>
                <a:gd name="connsiteX340" fmla="*/ 2991043 w 4475956"/>
                <a:gd name="connsiteY340" fmla="*/ 793964 h 1039515"/>
                <a:gd name="connsiteX341" fmla="*/ 2995052 w 4475956"/>
                <a:gd name="connsiteY341" fmla="*/ 779725 h 1039515"/>
                <a:gd name="connsiteX342" fmla="*/ 2995625 w 4475956"/>
                <a:gd name="connsiteY342" fmla="*/ 781759 h 1039515"/>
                <a:gd name="connsiteX343" fmla="*/ 2999633 w 4475956"/>
                <a:gd name="connsiteY343" fmla="*/ 795998 h 1039515"/>
                <a:gd name="connsiteX344" fmla="*/ 3000205 w 4475956"/>
                <a:gd name="connsiteY344" fmla="*/ 796869 h 1039515"/>
                <a:gd name="connsiteX345" fmla="*/ 3004214 w 4475956"/>
                <a:gd name="connsiteY345" fmla="*/ 802972 h 1039515"/>
                <a:gd name="connsiteX346" fmla="*/ 3005646 w 4475956"/>
                <a:gd name="connsiteY346" fmla="*/ 804134 h 1039515"/>
                <a:gd name="connsiteX347" fmla="*/ 3015667 w 4475956"/>
                <a:gd name="connsiteY347" fmla="*/ 812270 h 1039515"/>
                <a:gd name="connsiteX348" fmla="*/ 3016813 w 4475956"/>
                <a:gd name="connsiteY348" fmla="*/ 813433 h 1039515"/>
                <a:gd name="connsiteX349" fmla="*/ 3024828 w 4475956"/>
                <a:gd name="connsiteY349" fmla="*/ 821569 h 1039515"/>
                <a:gd name="connsiteX350" fmla="*/ 3025975 w 4475956"/>
                <a:gd name="connsiteY350" fmla="*/ 822731 h 1039515"/>
                <a:gd name="connsiteX351" fmla="*/ 3033991 w 4475956"/>
                <a:gd name="connsiteY351" fmla="*/ 830867 h 1039515"/>
                <a:gd name="connsiteX352" fmla="*/ 3034278 w 4475956"/>
                <a:gd name="connsiteY352" fmla="*/ 832030 h 1039515"/>
                <a:gd name="connsiteX353" fmla="*/ 3036281 w 4475956"/>
                <a:gd name="connsiteY353" fmla="*/ 840166 h 1039515"/>
                <a:gd name="connsiteX354" fmla="*/ 3036567 w 4475956"/>
                <a:gd name="connsiteY354" fmla="*/ 841328 h 1039515"/>
                <a:gd name="connsiteX355" fmla="*/ 3038572 w 4475956"/>
                <a:gd name="connsiteY355" fmla="*/ 849465 h 1039515"/>
                <a:gd name="connsiteX356" fmla="*/ 3045443 w 4475956"/>
                <a:gd name="connsiteY356" fmla="*/ 826218 h 1039515"/>
                <a:gd name="connsiteX357" fmla="*/ 3050025 w 4475956"/>
                <a:gd name="connsiteY357" fmla="*/ 849465 h 1039515"/>
                <a:gd name="connsiteX358" fmla="*/ 3054605 w 4475956"/>
                <a:gd name="connsiteY358" fmla="*/ 851208 h 1039515"/>
                <a:gd name="connsiteX359" fmla="*/ 3054605 w 4475956"/>
                <a:gd name="connsiteY359" fmla="*/ 863413 h 1039515"/>
                <a:gd name="connsiteX360" fmla="*/ 3050025 w 4475956"/>
                <a:gd name="connsiteY360" fmla="*/ 895958 h 1039515"/>
                <a:gd name="connsiteX361" fmla="*/ 3051171 w 4475956"/>
                <a:gd name="connsiteY361" fmla="*/ 895958 h 1039515"/>
                <a:gd name="connsiteX362" fmla="*/ 3059187 w 4475956"/>
                <a:gd name="connsiteY362" fmla="*/ 895958 h 1039515"/>
                <a:gd name="connsiteX363" fmla="*/ 3060047 w 4475956"/>
                <a:gd name="connsiteY363" fmla="*/ 900607 h 1039515"/>
                <a:gd name="connsiteX364" fmla="*/ 3066059 w 4475956"/>
                <a:gd name="connsiteY364" fmla="*/ 900607 h 1039515"/>
                <a:gd name="connsiteX365" fmla="*/ 3066059 w 4475956"/>
                <a:gd name="connsiteY365" fmla="*/ 899445 h 1039515"/>
                <a:gd name="connsiteX366" fmla="*/ 3066059 w 4475956"/>
                <a:gd name="connsiteY366" fmla="*/ 891308 h 1039515"/>
                <a:gd name="connsiteX367" fmla="*/ 3068349 w 4475956"/>
                <a:gd name="connsiteY367" fmla="*/ 891308 h 1039515"/>
                <a:gd name="connsiteX368" fmla="*/ 3084383 w 4475956"/>
                <a:gd name="connsiteY368" fmla="*/ 891308 h 1039515"/>
                <a:gd name="connsiteX369" fmla="*/ 3084383 w 4475956"/>
                <a:gd name="connsiteY369" fmla="*/ 889274 h 1039515"/>
                <a:gd name="connsiteX370" fmla="*/ 3084383 w 4475956"/>
                <a:gd name="connsiteY370" fmla="*/ 875036 h 1039515"/>
                <a:gd name="connsiteX371" fmla="*/ 3123323 w 4475956"/>
                <a:gd name="connsiteY371" fmla="*/ 875036 h 1039515"/>
                <a:gd name="connsiteX372" fmla="*/ 3123323 w 4475956"/>
                <a:gd name="connsiteY372" fmla="*/ 876489 h 1039515"/>
                <a:gd name="connsiteX373" fmla="*/ 3123323 w 4475956"/>
                <a:gd name="connsiteY373" fmla="*/ 886659 h 1039515"/>
                <a:gd name="connsiteX374" fmla="*/ 3143937 w 4475956"/>
                <a:gd name="connsiteY374" fmla="*/ 886659 h 1039515"/>
                <a:gd name="connsiteX375" fmla="*/ 3143937 w 4475956"/>
                <a:gd name="connsiteY375" fmla="*/ 888984 h 1039515"/>
                <a:gd name="connsiteX376" fmla="*/ 3143937 w 4475956"/>
                <a:gd name="connsiteY376" fmla="*/ 905256 h 1039515"/>
                <a:gd name="connsiteX377" fmla="*/ 3139357 w 4475956"/>
                <a:gd name="connsiteY377" fmla="*/ 906128 h 1039515"/>
                <a:gd name="connsiteX378" fmla="*/ 3139357 w 4475956"/>
                <a:gd name="connsiteY378" fmla="*/ 912230 h 1039515"/>
                <a:gd name="connsiteX379" fmla="*/ 3143937 w 4475956"/>
                <a:gd name="connsiteY379" fmla="*/ 913974 h 1039515"/>
                <a:gd name="connsiteX380" fmla="*/ 3143937 w 4475956"/>
                <a:gd name="connsiteY380" fmla="*/ 926178 h 1039515"/>
                <a:gd name="connsiteX381" fmla="*/ 3139357 w 4475956"/>
                <a:gd name="connsiteY381" fmla="*/ 930827 h 1039515"/>
                <a:gd name="connsiteX382" fmla="*/ 3139357 w 4475956"/>
                <a:gd name="connsiteY382" fmla="*/ 986619 h 1039515"/>
                <a:gd name="connsiteX383" fmla="*/ 3141360 w 4475956"/>
                <a:gd name="connsiteY383" fmla="*/ 986619 h 1039515"/>
                <a:gd name="connsiteX384" fmla="*/ 3155391 w 4475956"/>
                <a:gd name="connsiteY384" fmla="*/ 986619 h 1039515"/>
                <a:gd name="connsiteX385" fmla="*/ 3157107 w 4475956"/>
                <a:gd name="connsiteY385" fmla="*/ 991268 h 1039515"/>
                <a:gd name="connsiteX386" fmla="*/ 3169135 w 4475956"/>
                <a:gd name="connsiteY386" fmla="*/ 991268 h 1039515"/>
                <a:gd name="connsiteX387" fmla="*/ 3169135 w 4475956"/>
                <a:gd name="connsiteY387" fmla="*/ 993302 h 1039515"/>
                <a:gd name="connsiteX388" fmla="*/ 3169135 w 4475956"/>
                <a:gd name="connsiteY388" fmla="*/ 1007541 h 1039515"/>
                <a:gd name="connsiteX389" fmla="*/ 3170853 w 4475956"/>
                <a:gd name="connsiteY389" fmla="*/ 1007541 h 1039515"/>
                <a:gd name="connsiteX390" fmla="*/ 3182877 w 4475956"/>
                <a:gd name="connsiteY390" fmla="*/ 1007541 h 1039515"/>
                <a:gd name="connsiteX391" fmla="*/ 3182877 w 4475956"/>
                <a:gd name="connsiteY391" fmla="*/ 1005507 h 1039515"/>
                <a:gd name="connsiteX392" fmla="*/ 3182877 w 4475956"/>
                <a:gd name="connsiteY392" fmla="*/ 991268 h 1039515"/>
                <a:gd name="connsiteX393" fmla="*/ 3184880 w 4475956"/>
                <a:gd name="connsiteY393" fmla="*/ 990106 h 1039515"/>
                <a:gd name="connsiteX394" fmla="*/ 3198911 w 4475956"/>
                <a:gd name="connsiteY394" fmla="*/ 981970 h 1039515"/>
                <a:gd name="connsiteX395" fmla="*/ 3198911 w 4475956"/>
                <a:gd name="connsiteY395" fmla="*/ 961048 h 1039515"/>
                <a:gd name="connsiteX396" fmla="*/ 3194330 w 4475956"/>
                <a:gd name="connsiteY396" fmla="*/ 937801 h 1039515"/>
                <a:gd name="connsiteX397" fmla="*/ 3195474 w 4475956"/>
                <a:gd name="connsiteY397" fmla="*/ 937801 h 1039515"/>
                <a:gd name="connsiteX398" fmla="*/ 3203492 w 4475956"/>
                <a:gd name="connsiteY398" fmla="*/ 937801 h 1039515"/>
                <a:gd name="connsiteX399" fmla="*/ 3224107 w 4475956"/>
                <a:gd name="connsiteY399" fmla="*/ 935477 h 1039515"/>
                <a:gd name="connsiteX400" fmla="*/ 3224107 w 4475956"/>
                <a:gd name="connsiteY400" fmla="*/ 934314 h 1039515"/>
                <a:gd name="connsiteX401" fmla="*/ 3224107 w 4475956"/>
                <a:gd name="connsiteY401" fmla="*/ 926178 h 1039515"/>
                <a:gd name="connsiteX402" fmla="*/ 3225825 w 4475956"/>
                <a:gd name="connsiteY402" fmla="*/ 926178 h 1039515"/>
                <a:gd name="connsiteX403" fmla="*/ 3237850 w 4475956"/>
                <a:gd name="connsiteY403" fmla="*/ 926178 h 1039515"/>
                <a:gd name="connsiteX404" fmla="*/ 3237850 w 4475956"/>
                <a:gd name="connsiteY404" fmla="*/ 809946 h 1039515"/>
                <a:gd name="connsiteX405" fmla="*/ 3238995 w 4475956"/>
                <a:gd name="connsiteY405" fmla="*/ 809946 h 1039515"/>
                <a:gd name="connsiteX406" fmla="*/ 3247012 w 4475956"/>
                <a:gd name="connsiteY406" fmla="*/ 809946 h 1039515"/>
                <a:gd name="connsiteX407" fmla="*/ 3247012 w 4475956"/>
                <a:gd name="connsiteY407" fmla="*/ 807621 h 1039515"/>
                <a:gd name="connsiteX408" fmla="*/ 3247012 w 4475956"/>
                <a:gd name="connsiteY408" fmla="*/ 791348 h 1039515"/>
                <a:gd name="connsiteX409" fmla="*/ 3249303 w 4475956"/>
                <a:gd name="connsiteY409" fmla="*/ 744855 h 1039515"/>
                <a:gd name="connsiteX410" fmla="*/ 3250449 w 4475956"/>
                <a:gd name="connsiteY410" fmla="*/ 744855 h 1039515"/>
                <a:gd name="connsiteX411" fmla="*/ 3258465 w 4475956"/>
                <a:gd name="connsiteY411" fmla="*/ 744855 h 1039515"/>
                <a:gd name="connsiteX412" fmla="*/ 3258465 w 4475956"/>
                <a:gd name="connsiteY412" fmla="*/ 746018 h 1039515"/>
                <a:gd name="connsiteX413" fmla="*/ 3258465 w 4475956"/>
                <a:gd name="connsiteY413" fmla="*/ 754154 h 1039515"/>
                <a:gd name="connsiteX414" fmla="*/ 3263045 w 4475956"/>
                <a:gd name="connsiteY414" fmla="*/ 751829 h 1039515"/>
                <a:gd name="connsiteX415" fmla="*/ 3263045 w 4475956"/>
                <a:gd name="connsiteY415" fmla="*/ 735557 h 1039515"/>
                <a:gd name="connsiteX416" fmla="*/ 3264477 w 4475956"/>
                <a:gd name="connsiteY416" fmla="*/ 734976 h 1039515"/>
                <a:gd name="connsiteX417" fmla="*/ 3274499 w 4475956"/>
                <a:gd name="connsiteY417" fmla="*/ 730908 h 1039515"/>
                <a:gd name="connsiteX418" fmla="*/ 3275644 w 4475956"/>
                <a:gd name="connsiteY418" fmla="*/ 731489 h 1039515"/>
                <a:gd name="connsiteX419" fmla="*/ 3283661 w 4475956"/>
                <a:gd name="connsiteY419" fmla="*/ 735557 h 1039515"/>
                <a:gd name="connsiteX420" fmla="*/ 3285379 w 4475956"/>
                <a:gd name="connsiteY420" fmla="*/ 735557 h 1039515"/>
                <a:gd name="connsiteX421" fmla="*/ 3297405 w 4475956"/>
                <a:gd name="connsiteY421" fmla="*/ 735557 h 1039515"/>
                <a:gd name="connsiteX422" fmla="*/ 3297405 w 4475956"/>
                <a:gd name="connsiteY422" fmla="*/ 705336 h 1039515"/>
                <a:gd name="connsiteX423" fmla="*/ 3298550 w 4475956"/>
                <a:gd name="connsiteY423" fmla="*/ 705336 h 1039515"/>
                <a:gd name="connsiteX424" fmla="*/ 3306565 w 4475956"/>
                <a:gd name="connsiteY424" fmla="*/ 705336 h 1039515"/>
                <a:gd name="connsiteX425" fmla="*/ 3307997 w 4475956"/>
                <a:gd name="connsiteY425" fmla="*/ 709986 h 1039515"/>
                <a:gd name="connsiteX426" fmla="*/ 3318019 w 4475956"/>
                <a:gd name="connsiteY426" fmla="*/ 709986 h 1039515"/>
                <a:gd name="connsiteX427" fmla="*/ 3319165 w 4475956"/>
                <a:gd name="connsiteY427" fmla="*/ 705336 h 1039515"/>
                <a:gd name="connsiteX428" fmla="*/ 3327182 w 4475956"/>
                <a:gd name="connsiteY428" fmla="*/ 705336 h 1039515"/>
                <a:gd name="connsiteX429" fmla="*/ 3327182 w 4475956"/>
                <a:gd name="connsiteY429" fmla="*/ 740206 h 1039515"/>
                <a:gd name="connsiteX430" fmla="*/ 3328613 w 4475956"/>
                <a:gd name="connsiteY430" fmla="*/ 741368 h 1039515"/>
                <a:gd name="connsiteX431" fmla="*/ 3338635 w 4475956"/>
                <a:gd name="connsiteY431" fmla="*/ 749505 h 1039515"/>
                <a:gd name="connsiteX432" fmla="*/ 3361539 w 4475956"/>
                <a:gd name="connsiteY432" fmla="*/ 756479 h 1039515"/>
                <a:gd name="connsiteX433" fmla="*/ 3361539 w 4475956"/>
                <a:gd name="connsiteY433" fmla="*/ 755026 h 1039515"/>
                <a:gd name="connsiteX434" fmla="*/ 3361539 w 4475956"/>
                <a:gd name="connsiteY434" fmla="*/ 744855 h 1039515"/>
                <a:gd name="connsiteX435" fmla="*/ 3391317 w 4475956"/>
                <a:gd name="connsiteY435" fmla="*/ 735557 h 1039515"/>
                <a:gd name="connsiteX436" fmla="*/ 3391317 w 4475956"/>
                <a:gd name="connsiteY436" fmla="*/ 734395 h 1039515"/>
                <a:gd name="connsiteX437" fmla="*/ 3391317 w 4475956"/>
                <a:gd name="connsiteY437" fmla="*/ 726258 h 1039515"/>
                <a:gd name="connsiteX438" fmla="*/ 3392176 w 4475956"/>
                <a:gd name="connsiteY438" fmla="*/ 726258 h 1039515"/>
                <a:gd name="connsiteX439" fmla="*/ 3398189 w 4475956"/>
                <a:gd name="connsiteY439" fmla="*/ 726258 h 1039515"/>
                <a:gd name="connsiteX440" fmla="*/ 3398189 w 4475956"/>
                <a:gd name="connsiteY440" fmla="*/ 725387 h 1039515"/>
                <a:gd name="connsiteX441" fmla="*/ 3398189 w 4475956"/>
                <a:gd name="connsiteY441" fmla="*/ 719284 h 1039515"/>
                <a:gd name="connsiteX442" fmla="*/ 3400479 w 4475956"/>
                <a:gd name="connsiteY442" fmla="*/ 719284 h 1039515"/>
                <a:gd name="connsiteX443" fmla="*/ 3416513 w 4475956"/>
                <a:gd name="connsiteY443" fmla="*/ 719284 h 1039515"/>
                <a:gd name="connsiteX444" fmla="*/ 3416513 w 4475956"/>
                <a:gd name="connsiteY444" fmla="*/ 720156 h 1039515"/>
                <a:gd name="connsiteX445" fmla="*/ 3416513 w 4475956"/>
                <a:gd name="connsiteY445" fmla="*/ 726258 h 1039515"/>
                <a:gd name="connsiteX446" fmla="*/ 3418231 w 4475956"/>
                <a:gd name="connsiteY446" fmla="*/ 726258 h 1039515"/>
                <a:gd name="connsiteX447" fmla="*/ 3430257 w 4475956"/>
                <a:gd name="connsiteY447" fmla="*/ 726258 h 1039515"/>
                <a:gd name="connsiteX448" fmla="*/ 3430257 w 4475956"/>
                <a:gd name="connsiteY448" fmla="*/ 728002 h 1039515"/>
                <a:gd name="connsiteX449" fmla="*/ 3430257 w 4475956"/>
                <a:gd name="connsiteY449" fmla="*/ 740206 h 1039515"/>
                <a:gd name="connsiteX450" fmla="*/ 3455452 w 4475956"/>
                <a:gd name="connsiteY450" fmla="*/ 740206 h 1039515"/>
                <a:gd name="connsiteX451" fmla="*/ 3455452 w 4475956"/>
                <a:gd name="connsiteY451" fmla="*/ 739044 h 1039515"/>
                <a:gd name="connsiteX452" fmla="*/ 3455452 w 4475956"/>
                <a:gd name="connsiteY452" fmla="*/ 730908 h 1039515"/>
                <a:gd name="connsiteX453" fmla="*/ 3456884 w 4475956"/>
                <a:gd name="connsiteY453" fmla="*/ 730908 h 1039515"/>
                <a:gd name="connsiteX454" fmla="*/ 3466905 w 4475956"/>
                <a:gd name="connsiteY454" fmla="*/ 730908 h 1039515"/>
                <a:gd name="connsiteX455" fmla="*/ 3466905 w 4475956"/>
                <a:gd name="connsiteY455" fmla="*/ 729745 h 1039515"/>
                <a:gd name="connsiteX456" fmla="*/ 3466905 w 4475956"/>
                <a:gd name="connsiteY456" fmla="*/ 721609 h 1039515"/>
                <a:gd name="connsiteX457" fmla="*/ 3468623 w 4475956"/>
                <a:gd name="connsiteY457" fmla="*/ 721609 h 1039515"/>
                <a:gd name="connsiteX458" fmla="*/ 3480647 w 4475956"/>
                <a:gd name="connsiteY458" fmla="*/ 721609 h 1039515"/>
                <a:gd name="connsiteX459" fmla="*/ 3480647 w 4475956"/>
                <a:gd name="connsiteY459" fmla="*/ 722771 h 1039515"/>
                <a:gd name="connsiteX460" fmla="*/ 3480647 w 4475956"/>
                <a:gd name="connsiteY460" fmla="*/ 730908 h 1039515"/>
                <a:gd name="connsiteX461" fmla="*/ 3485229 w 4475956"/>
                <a:gd name="connsiteY461" fmla="*/ 675116 h 1039515"/>
                <a:gd name="connsiteX462" fmla="*/ 3588304 w 4475956"/>
                <a:gd name="connsiteY462" fmla="*/ 675116 h 1039515"/>
                <a:gd name="connsiteX463" fmla="*/ 3588304 w 4475956"/>
                <a:gd name="connsiteY463" fmla="*/ 749505 h 1039515"/>
                <a:gd name="connsiteX464" fmla="*/ 3590595 w 4475956"/>
                <a:gd name="connsiteY464" fmla="*/ 749505 h 1039515"/>
                <a:gd name="connsiteX465" fmla="*/ 3606629 w 4475956"/>
                <a:gd name="connsiteY465" fmla="*/ 749505 h 1039515"/>
                <a:gd name="connsiteX466" fmla="*/ 3606629 w 4475956"/>
                <a:gd name="connsiteY466" fmla="*/ 665817 h 1039515"/>
                <a:gd name="connsiteX467" fmla="*/ 3629535 w 4475956"/>
                <a:gd name="connsiteY467" fmla="*/ 654194 h 1039515"/>
                <a:gd name="connsiteX468" fmla="*/ 3659311 w 4475956"/>
                <a:gd name="connsiteY468" fmla="*/ 654194 h 1039515"/>
                <a:gd name="connsiteX469" fmla="*/ 3661316 w 4475956"/>
                <a:gd name="connsiteY469" fmla="*/ 652451 h 1039515"/>
                <a:gd name="connsiteX470" fmla="*/ 3675345 w 4475956"/>
                <a:gd name="connsiteY470" fmla="*/ 640246 h 1039515"/>
                <a:gd name="connsiteX471" fmla="*/ 3714285 w 4475956"/>
                <a:gd name="connsiteY471" fmla="*/ 640246 h 1039515"/>
                <a:gd name="connsiteX472" fmla="*/ 3714285 w 4475956"/>
                <a:gd name="connsiteY472" fmla="*/ 641990 h 1039515"/>
                <a:gd name="connsiteX473" fmla="*/ 3714285 w 4475956"/>
                <a:gd name="connsiteY473" fmla="*/ 654194 h 1039515"/>
                <a:gd name="connsiteX474" fmla="*/ 3753224 w 4475956"/>
                <a:gd name="connsiteY474" fmla="*/ 654194 h 1039515"/>
                <a:gd name="connsiteX475" fmla="*/ 3753224 w 4475956"/>
                <a:gd name="connsiteY475" fmla="*/ 744855 h 1039515"/>
                <a:gd name="connsiteX476" fmla="*/ 3754656 w 4475956"/>
                <a:gd name="connsiteY476" fmla="*/ 744855 h 1039515"/>
                <a:gd name="connsiteX477" fmla="*/ 3764677 w 4475956"/>
                <a:gd name="connsiteY477" fmla="*/ 744855 h 1039515"/>
                <a:gd name="connsiteX478" fmla="*/ 3764677 w 4475956"/>
                <a:gd name="connsiteY478" fmla="*/ 877360 h 1039515"/>
                <a:gd name="connsiteX479" fmla="*/ 3766967 w 4475956"/>
                <a:gd name="connsiteY479" fmla="*/ 877360 h 1039515"/>
                <a:gd name="connsiteX480" fmla="*/ 3783001 w 4475956"/>
                <a:gd name="connsiteY480" fmla="*/ 877360 h 1039515"/>
                <a:gd name="connsiteX481" fmla="*/ 3783001 w 4475956"/>
                <a:gd name="connsiteY481" fmla="*/ 791348 h 1039515"/>
                <a:gd name="connsiteX482" fmla="*/ 3783861 w 4475956"/>
                <a:gd name="connsiteY482" fmla="*/ 790767 h 1039515"/>
                <a:gd name="connsiteX483" fmla="*/ 3789873 w 4475956"/>
                <a:gd name="connsiteY483" fmla="*/ 786699 h 1039515"/>
                <a:gd name="connsiteX484" fmla="*/ 3794455 w 4475956"/>
                <a:gd name="connsiteY484" fmla="*/ 787861 h 1039515"/>
                <a:gd name="connsiteX485" fmla="*/ 3794455 w 4475956"/>
                <a:gd name="connsiteY485" fmla="*/ 795998 h 1039515"/>
                <a:gd name="connsiteX486" fmla="*/ 3796744 w 4475956"/>
                <a:gd name="connsiteY486" fmla="*/ 794835 h 1039515"/>
                <a:gd name="connsiteX487" fmla="*/ 3812779 w 4475956"/>
                <a:gd name="connsiteY487" fmla="*/ 786699 h 1039515"/>
                <a:gd name="connsiteX488" fmla="*/ 3814783 w 4475956"/>
                <a:gd name="connsiteY488" fmla="*/ 786699 h 1039515"/>
                <a:gd name="connsiteX489" fmla="*/ 3828812 w 4475956"/>
                <a:gd name="connsiteY489" fmla="*/ 786699 h 1039515"/>
                <a:gd name="connsiteX490" fmla="*/ 3828812 w 4475956"/>
                <a:gd name="connsiteY490" fmla="*/ 944775 h 1039515"/>
                <a:gd name="connsiteX491" fmla="*/ 3860881 w 4475956"/>
                <a:gd name="connsiteY491" fmla="*/ 949425 h 1039515"/>
                <a:gd name="connsiteX492" fmla="*/ 3860881 w 4475956"/>
                <a:gd name="connsiteY492" fmla="*/ 942451 h 1039515"/>
                <a:gd name="connsiteX493" fmla="*/ 3895238 w 4475956"/>
                <a:gd name="connsiteY493" fmla="*/ 942451 h 1039515"/>
                <a:gd name="connsiteX494" fmla="*/ 3895238 w 4475956"/>
                <a:gd name="connsiteY494" fmla="*/ 912230 h 1039515"/>
                <a:gd name="connsiteX495" fmla="*/ 3904401 w 4475956"/>
                <a:gd name="connsiteY495" fmla="*/ 912230 h 1039515"/>
                <a:gd name="connsiteX496" fmla="*/ 3904401 w 4475956"/>
                <a:gd name="connsiteY496" fmla="*/ 872711 h 1039515"/>
                <a:gd name="connsiteX497" fmla="*/ 3911273 w 4475956"/>
                <a:gd name="connsiteY497" fmla="*/ 872711 h 1039515"/>
                <a:gd name="connsiteX498" fmla="*/ 3911273 w 4475956"/>
                <a:gd name="connsiteY498" fmla="*/ 833192 h 1039515"/>
                <a:gd name="connsiteX499" fmla="*/ 3927307 w 4475956"/>
                <a:gd name="connsiteY499" fmla="*/ 833192 h 1039515"/>
                <a:gd name="connsiteX500" fmla="*/ 3977697 w 4475956"/>
                <a:gd name="connsiteY500" fmla="*/ 812270 h 1039515"/>
                <a:gd name="connsiteX501" fmla="*/ 3979989 w 4475956"/>
                <a:gd name="connsiteY501" fmla="*/ 791348 h 1039515"/>
                <a:gd name="connsiteX502" fmla="*/ 3984570 w 4475956"/>
                <a:gd name="connsiteY502" fmla="*/ 812270 h 1039515"/>
                <a:gd name="connsiteX503" fmla="*/ 4037253 w 4475956"/>
                <a:gd name="connsiteY503" fmla="*/ 840166 h 1039515"/>
                <a:gd name="connsiteX504" fmla="*/ 4037253 w 4475956"/>
                <a:gd name="connsiteY504" fmla="*/ 835517 h 1039515"/>
                <a:gd name="connsiteX505" fmla="*/ 4050996 w 4475956"/>
                <a:gd name="connsiteY505" fmla="*/ 835517 h 1039515"/>
                <a:gd name="connsiteX506" fmla="*/ 4050996 w 4475956"/>
                <a:gd name="connsiteY506" fmla="*/ 872711 h 1039515"/>
                <a:gd name="connsiteX507" fmla="*/ 4057867 w 4475956"/>
                <a:gd name="connsiteY507" fmla="*/ 872711 h 1039515"/>
                <a:gd name="connsiteX508" fmla="*/ 4057867 w 4475956"/>
                <a:gd name="connsiteY508" fmla="*/ 916879 h 1039515"/>
                <a:gd name="connsiteX509" fmla="*/ 4064740 w 4475956"/>
                <a:gd name="connsiteY509" fmla="*/ 916879 h 1039515"/>
                <a:gd name="connsiteX510" fmla="*/ 4064740 w 4475956"/>
                <a:gd name="connsiteY510" fmla="*/ 937801 h 1039515"/>
                <a:gd name="connsiteX511" fmla="*/ 4078483 w 4475956"/>
                <a:gd name="connsiteY511" fmla="*/ 937801 h 1039515"/>
                <a:gd name="connsiteX512" fmla="*/ 4078483 w 4475956"/>
                <a:gd name="connsiteY512" fmla="*/ 970346 h 1039515"/>
                <a:gd name="connsiteX513" fmla="*/ 4165523 w 4475956"/>
                <a:gd name="connsiteY513" fmla="*/ 963372 h 1039515"/>
                <a:gd name="connsiteX514" fmla="*/ 4165523 w 4475956"/>
                <a:gd name="connsiteY514" fmla="*/ 930827 h 1039515"/>
                <a:gd name="connsiteX515" fmla="*/ 4211335 w 4475956"/>
                <a:gd name="connsiteY515" fmla="*/ 930827 h 1039515"/>
                <a:gd name="connsiteX516" fmla="*/ 4211335 w 4475956"/>
                <a:gd name="connsiteY516" fmla="*/ 912230 h 1039515"/>
                <a:gd name="connsiteX517" fmla="*/ 4307538 w 4475956"/>
                <a:gd name="connsiteY517" fmla="*/ 912230 h 1039515"/>
                <a:gd name="connsiteX518" fmla="*/ 4307538 w 4475956"/>
                <a:gd name="connsiteY518" fmla="*/ 923853 h 1039515"/>
                <a:gd name="connsiteX519" fmla="*/ 4369382 w 4475956"/>
                <a:gd name="connsiteY519" fmla="*/ 923853 h 1039515"/>
                <a:gd name="connsiteX520" fmla="*/ 4369382 w 4475956"/>
                <a:gd name="connsiteY520" fmla="*/ 930827 h 1039515"/>
                <a:gd name="connsiteX521" fmla="*/ 4387707 w 4475956"/>
                <a:gd name="connsiteY521" fmla="*/ 930827 h 1039515"/>
                <a:gd name="connsiteX522" fmla="*/ 4387707 w 4475956"/>
                <a:gd name="connsiteY522" fmla="*/ 937801 h 1039515"/>
                <a:gd name="connsiteX523" fmla="*/ 4403740 w 4475956"/>
                <a:gd name="connsiteY523" fmla="*/ 937801 h 1039515"/>
                <a:gd name="connsiteX524" fmla="*/ 4403740 w 4475956"/>
                <a:gd name="connsiteY524" fmla="*/ 917794 h 1039515"/>
                <a:gd name="connsiteX525" fmla="*/ 4475956 w 4475956"/>
                <a:gd name="connsiteY525" fmla="*/ 1039515 h 1039515"/>
                <a:gd name="connsiteX526" fmla="*/ 0 w 4475956"/>
                <a:gd name="connsiteY526" fmla="*/ 1039515 h 1039515"/>
                <a:gd name="connsiteX527" fmla="*/ 0 w 4475956"/>
                <a:gd name="connsiteY527" fmla="*/ 685283 h 1039515"/>
                <a:gd name="connsiteX528" fmla="*/ 9900 w 4475956"/>
                <a:gd name="connsiteY528" fmla="*/ 685283 h 1039515"/>
                <a:gd name="connsiteX529" fmla="*/ 9900 w 4475956"/>
                <a:gd name="connsiteY529" fmla="*/ 661504 h 1039515"/>
                <a:gd name="connsiteX530" fmla="*/ 10941 w 4475956"/>
                <a:gd name="connsiteY530" fmla="*/ 661504 h 1039515"/>
                <a:gd name="connsiteX531" fmla="*/ 18230 w 4475956"/>
                <a:gd name="connsiteY531" fmla="*/ 661504 h 1039515"/>
                <a:gd name="connsiteX532" fmla="*/ 18230 w 4475956"/>
                <a:gd name="connsiteY532" fmla="*/ 629077 h 1039515"/>
                <a:gd name="connsiteX533" fmla="*/ 19272 w 4475956"/>
                <a:gd name="connsiteY533" fmla="*/ 629077 h 1039515"/>
                <a:gd name="connsiteX534" fmla="*/ 26562 w 4475956"/>
                <a:gd name="connsiteY534" fmla="*/ 629077 h 1039515"/>
                <a:gd name="connsiteX535" fmla="*/ 26562 w 4475956"/>
                <a:gd name="connsiteY535" fmla="*/ 627186 h 1039515"/>
                <a:gd name="connsiteX536" fmla="*/ 26562 w 4475956"/>
                <a:gd name="connsiteY536" fmla="*/ 613945 h 1039515"/>
                <a:gd name="connsiteX537" fmla="*/ 25259 w 4475956"/>
                <a:gd name="connsiteY537" fmla="*/ 612323 h 1039515"/>
                <a:gd name="connsiteX538" fmla="*/ 30726 w 4475956"/>
                <a:gd name="connsiteY538" fmla="*/ 600974 h 1039515"/>
                <a:gd name="connsiteX539" fmla="*/ 39057 w 4475956"/>
                <a:gd name="connsiteY539" fmla="*/ 629077 h 1039515"/>
                <a:gd name="connsiteX540" fmla="*/ 39838 w 4475956"/>
                <a:gd name="connsiteY540" fmla="*/ 629077 h 1039515"/>
                <a:gd name="connsiteX541" fmla="*/ 45305 w 4475956"/>
                <a:gd name="connsiteY541" fmla="*/ 629077 h 1039515"/>
                <a:gd name="connsiteX542" fmla="*/ 45305 w 4475956"/>
                <a:gd name="connsiteY542" fmla="*/ 523150 h 1039515"/>
                <a:gd name="connsiteX543" fmla="*/ 46867 w 4475956"/>
                <a:gd name="connsiteY543" fmla="*/ 523150 h 1039515"/>
                <a:gd name="connsiteX544" fmla="*/ 57801 w 4475956"/>
                <a:gd name="connsiteY544" fmla="*/ 523150 h 1039515"/>
                <a:gd name="connsiteX545" fmla="*/ 57801 w 4475956"/>
                <a:gd name="connsiteY545" fmla="*/ 475591 h 1039515"/>
                <a:gd name="connsiteX546" fmla="*/ 84875 w 4475956"/>
                <a:gd name="connsiteY546" fmla="*/ 475591 h 1039515"/>
                <a:gd name="connsiteX547" fmla="*/ 84875 w 4475956"/>
                <a:gd name="connsiteY547" fmla="*/ 453973 h 1039515"/>
                <a:gd name="connsiteX548" fmla="*/ 120280 w 4475956"/>
                <a:gd name="connsiteY548" fmla="*/ 453973 h 1039515"/>
                <a:gd name="connsiteX549" fmla="*/ 120280 w 4475956"/>
                <a:gd name="connsiteY549" fmla="*/ 456405 h 1039515"/>
                <a:gd name="connsiteX550" fmla="*/ 120280 w 4475956"/>
                <a:gd name="connsiteY550" fmla="*/ 473429 h 1039515"/>
                <a:gd name="connsiteX551" fmla="*/ 122623 w 4475956"/>
                <a:gd name="connsiteY551" fmla="*/ 473429 h 1039515"/>
                <a:gd name="connsiteX552" fmla="*/ 139024 w 4475956"/>
                <a:gd name="connsiteY552" fmla="*/ 473429 h 1039515"/>
                <a:gd name="connsiteX553" fmla="*/ 139024 w 4475956"/>
                <a:gd name="connsiteY553" fmla="*/ 520988 h 1039515"/>
                <a:gd name="connsiteX554" fmla="*/ 140065 w 4475956"/>
                <a:gd name="connsiteY554" fmla="*/ 520988 h 1039515"/>
                <a:gd name="connsiteX555" fmla="*/ 147355 w 4475956"/>
                <a:gd name="connsiteY555" fmla="*/ 520988 h 1039515"/>
                <a:gd name="connsiteX556" fmla="*/ 161933 w 4475956"/>
                <a:gd name="connsiteY556" fmla="*/ 525312 h 1039515"/>
                <a:gd name="connsiteX557" fmla="*/ 161933 w 4475956"/>
                <a:gd name="connsiteY557" fmla="*/ 564224 h 1039515"/>
                <a:gd name="connsiteX558" fmla="*/ 162975 w 4475956"/>
                <a:gd name="connsiteY558" fmla="*/ 564224 h 1039515"/>
                <a:gd name="connsiteX559" fmla="*/ 170263 w 4475956"/>
                <a:gd name="connsiteY559" fmla="*/ 564224 h 1039515"/>
                <a:gd name="connsiteX560" fmla="*/ 170263 w 4475956"/>
                <a:gd name="connsiteY560" fmla="*/ 565845 h 1039515"/>
                <a:gd name="connsiteX561" fmla="*/ 170263 w 4475956"/>
                <a:gd name="connsiteY561" fmla="*/ 577194 h 1039515"/>
                <a:gd name="connsiteX562" fmla="*/ 172346 w 4475956"/>
                <a:gd name="connsiteY562" fmla="*/ 577194 h 1039515"/>
                <a:gd name="connsiteX563" fmla="*/ 186925 w 4475956"/>
                <a:gd name="connsiteY563" fmla="*/ 577194 h 1039515"/>
                <a:gd name="connsiteX564" fmla="*/ 193172 w 4475956"/>
                <a:gd name="connsiteY564" fmla="*/ 583680 h 1039515"/>
                <a:gd name="connsiteX565" fmla="*/ 193172 w 4475956"/>
                <a:gd name="connsiteY565" fmla="*/ 605298 h 1039515"/>
                <a:gd name="connsiteX566" fmla="*/ 195515 w 4475956"/>
                <a:gd name="connsiteY566" fmla="*/ 605298 h 1039515"/>
                <a:gd name="connsiteX567" fmla="*/ 211916 w 4475956"/>
                <a:gd name="connsiteY567" fmla="*/ 605298 h 1039515"/>
                <a:gd name="connsiteX568" fmla="*/ 211916 w 4475956"/>
                <a:gd name="connsiteY568" fmla="*/ 606378 h 1039515"/>
                <a:gd name="connsiteX569" fmla="*/ 211916 w 4475956"/>
                <a:gd name="connsiteY569" fmla="*/ 613945 h 1039515"/>
                <a:gd name="connsiteX570" fmla="*/ 213218 w 4475956"/>
                <a:gd name="connsiteY570" fmla="*/ 613945 h 1039515"/>
                <a:gd name="connsiteX571" fmla="*/ 222330 w 4475956"/>
                <a:gd name="connsiteY571" fmla="*/ 613945 h 1039515"/>
                <a:gd name="connsiteX572" fmla="*/ 222330 w 4475956"/>
                <a:gd name="connsiteY572" fmla="*/ 616106 h 1039515"/>
                <a:gd name="connsiteX573" fmla="*/ 222330 w 4475956"/>
                <a:gd name="connsiteY573" fmla="*/ 631239 h 1039515"/>
                <a:gd name="connsiteX574" fmla="*/ 226495 w 4475956"/>
                <a:gd name="connsiteY574" fmla="*/ 629347 h 1039515"/>
                <a:gd name="connsiteX575" fmla="*/ 226495 w 4475956"/>
                <a:gd name="connsiteY575" fmla="*/ 616106 h 1039515"/>
                <a:gd name="connsiteX576" fmla="*/ 227536 w 4475956"/>
                <a:gd name="connsiteY576" fmla="*/ 616106 h 1039515"/>
                <a:gd name="connsiteX577" fmla="*/ 234826 w 4475956"/>
                <a:gd name="connsiteY577" fmla="*/ 616106 h 1039515"/>
                <a:gd name="connsiteX578" fmla="*/ 234826 w 4475956"/>
                <a:gd name="connsiteY578" fmla="*/ 617728 h 1039515"/>
                <a:gd name="connsiteX579" fmla="*/ 234826 w 4475956"/>
                <a:gd name="connsiteY579" fmla="*/ 629077 h 1039515"/>
                <a:gd name="connsiteX580" fmla="*/ 235607 w 4475956"/>
                <a:gd name="connsiteY580" fmla="*/ 629077 h 1039515"/>
                <a:gd name="connsiteX581" fmla="*/ 241073 w 4475956"/>
                <a:gd name="connsiteY581" fmla="*/ 629077 h 1039515"/>
                <a:gd name="connsiteX582" fmla="*/ 291056 w 4475956"/>
                <a:gd name="connsiteY582" fmla="*/ 624754 h 1039515"/>
                <a:gd name="connsiteX583" fmla="*/ 291056 w 4475956"/>
                <a:gd name="connsiteY583" fmla="*/ 626105 h 1039515"/>
                <a:gd name="connsiteX584" fmla="*/ 291056 w 4475956"/>
                <a:gd name="connsiteY584" fmla="*/ 635562 h 1039515"/>
                <a:gd name="connsiteX585" fmla="*/ 291837 w 4475956"/>
                <a:gd name="connsiteY585" fmla="*/ 635562 h 1039515"/>
                <a:gd name="connsiteX586" fmla="*/ 297306 w 4475956"/>
                <a:gd name="connsiteY586" fmla="*/ 635562 h 1039515"/>
                <a:gd name="connsiteX587" fmla="*/ 297306 w 4475956"/>
                <a:gd name="connsiteY587" fmla="*/ 637724 h 1039515"/>
                <a:gd name="connsiteX588" fmla="*/ 297306 w 4475956"/>
                <a:gd name="connsiteY588" fmla="*/ 652857 h 1039515"/>
                <a:gd name="connsiteX589" fmla="*/ 299387 w 4475956"/>
                <a:gd name="connsiteY589" fmla="*/ 651506 h 1039515"/>
                <a:gd name="connsiteX590" fmla="*/ 313966 w 4475956"/>
                <a:gd name="connsiteY590" fmla="*/ 642048 h 1039515"/>
                <a:gd name="connsiteX591" fmla="*/ 320214 w 4475956"/>
                <a:gd name="connsiteY591" fmla="*/ 600974 h 1039515"/>
                <a:gd name="connsiteX592" fmla="*/ 320995 w 4475956"/>
                <a:gd name="connsiteY592" fmla="*/ 600704 h 1039515"/>
                <a:gd name="connsiteX593" fmla="*/ 326461 w 4475956"/>
                <a:gd name="connsiteY593" fmla="*/ 598812 h 1039515"/>
                <a:gd name="connsiteX594" fmla="*/ 328545 w 4475956"/>
                <a:gd name="connsiteY594" fmla="*/ 529635 h 1039515"/>
                <a:gd name="connsiteX595" fmla="*/ 330627 w 4475956"/>
                <a:gd name="connsiteY595" fmla="*/ 598812 h 1039515"/>
                <a:gd name="connsiteX596" fmla="*/ 331408 w 4475956"/>
                <a:gd name="connsiteY596" fmla="*/ 599082 h 1039515"/>
                <a:gd name="connsiteX597" fmla="*/ 336875 w 4475956"/>
                <a:gd name="connsiteY597" fmla="*/ 600974 h 1039515"/>
                <a:gd name="connsiteX598" fmla="*/ 336875 w 4475956"/>
                <a:gd name="connsiteY598" fmla="*/ 514503 h 1039515"/>
                <a:gd name="connsiteX599" fmla="*/ 341041 w 4475956"/>
                <a:gd name="connsiteY599" fmla="*/ 482076 h 1039515"/>
                <a:gd name="connsiteX600" fmla="*/ 380610 w 4475956"/>
                <a:gd name="connsiteY600" fmla="*/ 482076 h 1039515"/>
                <a:gd name="connsiteX601" fmla="*/ 380610 w 4475956"/>
                <a:gd name="connsiteY601" fmla="*/ 514503 h 1039515"/>
                <a:gd name="connsiteX602" fmla="*/ 381391 w 4475956"/>
                <a:gd name="connsiteY602" fmla="*/ 514503 h 1039515"/>
                <a:gd name="connsiteX603" fmla="*/ 386858 w 4475956"/>
                <a:gd name="connsiteY603" fmla="*/ 514503 h 1039515"/>
                <a:gd name="connsiteX604" fmla="*/ 386858 w 4475956"/>
                <a:gd name="connsiteY604" fmla="*/ 432355 h 1039515"/>
                <a:gd name="connsiteX605" fmla="*/ 388681 w 4475956"/>
                <a:gd name="connsiteY605" fmla="*/ 432355 h 1039515"/>
                <a:gd name="connsiteX606" fmla="*/ 401437 w 4475956"/>
                <a:gd name="connsiteY606" fmla="*/ 432355 h 1039515"/>
                <a:gd name="connsiteX607" fmla="*/ 401437 w 4475956"/>
                <a:gd name="connsiteY607" fmla="*/ 430464 h 1039515"/>
                <a:gd name="connsiteX608" fmla="*/ 401437 w 4475956"/>
                <a:gd name="connsiteY608" fmla="*/ 417223 h 1039515"/>
                <a:gd name="connsiteX609" fmla="*/ 424347 w 4475956"/>
                <a:gd name="connsiteY609" fmla="*/ 417223 h 1039515"/>
                <a:gd name="connsiteX610" fmla="*/ 424347 w 4475956"/>
                <a:gd name="connsiteY610" fmla="*/ 416142 h 1039515"/>
                <a:gd name="connsiteX611" fmla="*/ 424347 w 4475956"/>
                <a:gd name="connsiteY611" fmla="*/ 408576 h 1039515"/>
                <a:gd name="connsiteX612" fmla="*/ 426168 w 4475956"/>
                <a:gd name="connsiteY612" fmla="*/ 408576 h 1039515"/>
                <a:gd name="connsiteX613" fmla="*/ 438925 w 4475956"/>
                <a:gd name="connsiteY613" fmla="*/ 408576 h 1039515"/>
                <a:gd name="connsiteX614" fmla="*/ 438925 w 4475956"/>
                <a:gd name="connsiteY614" fmla="*/ 409657 h 1039515"/>
                <a:gd name="connsiteX615" fmla="*/ 438925 w 4475956"/>
                <a:gd name="connsiteY615" fmla="*/ 417223 h 1039515"/>
                <a:gd name="connsiteX616" fmla="*/ 439706 w 4475956"/>
                <a:gd name="connsiteY616" fmla="*/ 417223 h 1039515"/>
                <a:gd name="connsiteX617" fmla="*/ 445173 w 4475956"/>
                <a:gd name="connsiteY617" fmla="*/ 417223 h 1039515"/>
                <a:gd name="connsiteX618" fmla="*/ 455586 w 4475956"/>
                <a:gd name="connsiteY618" fmla="*/ 412899 h 1039515"/>
                <a:gd name="connsiteX619" fmla="*/ 459750 w 4475956"/>
                <a:gd name="connsiteY619" fmla="*/ 416142 h 1039515"/>
                <a:gd name="connsiteX620" fmla="*/ 459750 w 4475956"/>
                <a:gd name="connsiteY620" fmla="*/ 408576 h 1039515"/>
                <a:gd name="connsiteX621" fmla="*/ 462093 w 4475956"/>
                <a:gd name="connsiteY621" fmla="*/ 408576 h 1039515"/>
                <a:gd name="connsiteX622" fmla="*/ 478495 w 4475956"/>
                <a:gd name="connsiteY622" fmla="*/ 408576 h 1039515"/>
                <a:gd name="connsiteX623" fmla="*/ 478495 w 4475956"/>
                <a:gd name="connsiteY623" fmla="*/ 409657 h 1039515"/>
                <a:gd name="connsiteX624" fmla="*/ 478495 w 4475956"/>
                <a:gd name="connsiteY624" fmla="*/ 417223 h 1039515"/>
                <a:gd name="connsiteX625" fmla="*/ 509735 w 4475956"/>
                <a:gd name="connsiteY625" fmla="*/ 417223 h 1039515"/>
                <a:gd name="connsiteX626" fmla="*/ 509735 w 4475956"/>
                <a:gd name="connsiteY626" fmla="*/ 418844 h 1039515"/>
                <a:gd name="connsiteX627" fmla="*/ 509735 w 4475956"/>
                <a:gd name="connsiteY627" fmla="*/ 430194 h 1039515"/>
                <a:gd name="connsiteX628" fmla="*/ 536809 w 4475956"/>
                <a:gd name="connsiteY628" fmla="*/ 430194 h 1039515"/>
                <a:gd name="connsiteX629" fmla="*/ 536809 w 4475956"/>
                <a:gd name="connsiteY629" fmla="*/ 460458 h 1039515"/>
                <a:gd name="connsiteX630" fmla="*/ 537589 w 4475956"/>
                <a:gd name="connsiteY630" fmla="*/ 460458 h 1039515"/>
                <a:gd name="connsiteX631" fmla="*/ 543057 w 4475956"/>
                <a:gd name="connsiteY631" fmla="*/ 460458 h 1039515"/>
                <a:gd name="connsiteX632" fmla="*/ 543057 w 4475956"/>
                <a:gd name="connsiteY632" fmla="*/ 461539 h 1039515"/>
                <a:gd name="connsiteX633" fmla="*/ 543057 w 4475956"/>
                <a:gd name="connsiteY633" fmla="*/ 469106 h 1039515"/>
                <a:gd name="connsiteX634" fmla="*/ 547222 w 4475956"/>
                <a:gd name="connsiteY634" fmla="*/ 499370 h 1039515"/>
                <a:gd name="connsiteX635" fmla="*/ 548003 w 4475956"/>
                <a:gd name="connsiteY635" fmla="*/ 499370 h 1039515"/>
                <a:gd name="connsiteX636" fmla="*/ 553470 w 4475956"/>
                <a:gd name="connsiteY636" fmla="*/ 499370 h 1039515"/>
                <a:gd name="connsiteX637" fmla="*/ 553470 w 4475956"/>
                <a:gd name="connsiteY637" fmla="*/ 500181 h 1039515"/>
                <a:gd name="connsiteX638" fmla="*/ 553470 w 4475956"/>
                <a:gd name="connsiteY638" fmla="*/ 505856 h 1039515"/>
                <a:gd name="connsiteX639" fmla="*/ 554511 w 4475956"/>
                <a:gd name="connsiteY639" fmla="*/ 505856 h 1039515"/>
                <a:gd name="connsiteX640" fmla="*/ 561800 w 4475956"/>
                <a:gd name="connsiteY640" fmla="*/ 505856 h 1039515"/>
                <a:gd name="connsiteX641" fmla="*/ 561800 w 4475956"/>
                <a:gd name="connsiteY641" fmla="*/ 536121 h 1039515"/>
                <a:gd name="connsiteX642" fmla="*/ 563883 w 4475956"/>
                <a:gd name="connsiteY642" fmla="*/ 536121 h 1039515"/>
                <a:gd name="connsiteX643" fmla="*/ 578462 w 4475956"/>
                <a:gd name="connsiteY643" fmla="*/ 536121 h 1039515"/>
                <a:gd name="connsiteX644" fmla="*/ 578462 w 4475956"/>
                <a:gd name="connsiteY644" fmla="*/ 559900 h 1039515"/>
                <a:gd name="connsiteX645" fmla="*/ 580545 w 4475956"/>
                <a:gd name="connsiteY645" fmla="*/ 561521 h 1039515"/>
                <a:gd name="connsiteX646" fmla="*/ 580545 w 4475956"/>
                <a:gd name="connsiteY646" fmla="*/ 572871 h 1039515"/>
                <a:gd name="connsiteX647" fmla="*/ 581326 w 4475956"/>
                <a:gd name="connsiteY647" fmla="*/ 572871 h 1039515"/>
                <a:gd name="connsiteX648" fmla="*/ 586793 w 4475956"/>
                <a:gd name="connsiteY648" fmla="*/ 572871 h 1039515"/>
                <a:gd name="connsiteX649" fmla="*/ 586793 w 4475956"/>
                <a:gd name="connsiteY649" fmla="*/ 596650 h 1039515"/>
                <a:gd name="connsiteX650" fmla="*/ 588094 w 4475956"/>
                <a:gd name="connsiteY650" fmla="*/ 596650 h 1039515"/>
                <a:gd name="connsiteX651" fmla="*/ 597205 w 4475956"/>
                <a:gd name="connsiteY651" fmla="*/ 596650 h 1039515"/>
                <a:gd name="connsiteX652" fmla="*/ 599289 w 4475956"/>
                <a:gd name="connsiteY652" fmla="*/ 600704 h 1039515"/>
                <a:gd name="connsiteX653" fmla="*/ 599289 w 4475956"/>
                <a:gd name="connsiteY653" fmla="*/ 613945 h 1039515"/>
                <a:gd name="connsiteX654" fmla="*/ 600851 w 4475956"/>
                <a:gd name="connsiteY654" fmla="*/ 612053 h 1039515"/>
                <a:gd name="connsiteX655" fmla="*/ 611784 w 4475956"/>
                <a:gd name="connsiteY655" fmla="*/ 598812 h 1039515"/>
                <a:gd name="connsiteX656" fmla="*/ 640941 w 4475956"/>
                <a:gd name="connsiteY656" fmla="*/ 598812 h 1039515"/>
                <a:gd name="connsiteX657" fmla="*/ 640941 w 4475956"/>
                <a:gd name="connsiteY657" fmla="*/ 685283 h 1039515"/>
                <a:gd name="connsiteX658" fmla="*/ 641723 w 4475956"/>
                <a:gd name="connsiteY658" fmla="*/ 685283 h 1039515"/>
                <a:gd name="connsiteX659" fmla="*/ 647189 w 4475956"/>
                <a:gd name="connsiteY659" fmla="*/ 685283 h 1039515"/>
                <a:gd name="connsiteX660" fmla="*/ 647971 w 4475956"/>
                <a:gd name="connsiteY660" fmla="*/ 683932 h 1039515"/>
                <a:gd name="connsiteX661" fmla="*/ 653437 w 4475956"/>
                <a:gd name="connsiteY661" fmla="*/ 674474 h 1039515"/>
                <a:gd name="connsiteX662" fmla="*/ 653437 w 4475956"/>
                <a:gd name="connsiteY662" fmla="*/ 676366 h 1039515"/>
                <a:gd name="connsiteX663" fmla="*/ 653437 w 4475956"/>
                <a:gd name="connsiteY663" fmla="*/ 689607 h 1039515"/>
                <a:gd name="connsiteX664" fmla="*/ 657602 w 4475956"/>
                <a:gd name="connsiteY664" fmla="*/ 644210 h 1039515"/>
                <a:gd name="connsiteX665" fmla="*/ 658383 w 4475956"/>
                <a:gd name="connsiteY665" fmla="*/ 644210 h 1039515"/>
                <a:gd name="connsiteX666" fmla="*/ 663850 w 4475956"/>
                <a:gd name="connsiteY666" fmla="*/ 644210 h 1039515"/>
                <a:gd name="connsiteX667" fmla="*/ 663850 w 4475956"/>
                <a:gd name="connsiteY667" fmla="*/ 579356 h 1039515"/>
                <a:gd name="connsiteX668" fmla="*/ 664892 w 4475956"/>
                <a:gd name="connsiteY668" fmla="*/ 579356 h 1039515"/>
                <a:gd name="connsiteX669" fmla="*/ 672181 w 4475956"/>
                <a:gd name="connsiteY669" fmla="*/ 579356 h 1039515"/>
                <a:gd name="connsiteX670" fmla="*/ 684677 w 4475956"/>
                <a:gd name="connsiteY670" fmla="*/ 536121 h 1039515"/>
                <a:gd name="connsiteX671" fmla="*/ 685978 w 4475956"/>
                <a:gd name="connsiteY671" fmla="*/ 536121 h 1039515"/>
                <a:gd name="connsiteX672" fmla="*/ 695091 w 4475956"/>
                <a:gd name="connsiteY672" fmla="*/ 536121 h 1039515"/>
                <a:gd name="connsiteX673" fmla="*/ 705503 w 4475956"/>
                <a:gd name="connsiteY673" fmla="*/ 579356 h 1039515"/>
                <a:gd name="connsiteX674" fmla="*/ 706544 w 4475956"/>
                <a:gd name="connsiteY674" fmla="*/ 579356 h 1039515"/>
                <a:gd name="connsiteX675" fmla="*/ 713834 w 4475956"/>
                <a:gd name="connsiteY675" fmla="*/ 579356 h 1039515"/>
                <a:gd name="connsiteX676" fmla="*/ 713834 w 4475956"/>
                <a:gd name="connsiteY676" fmla="*/ 618268 h 1039515"/>
                <a:gd name="connsiteX677" fmla="*/ 715655 w 4475956"/>
                <a:gd name="connsiteY677" fmla="*/ 618268 h 1039515"/>
                <a:gd name="connsiteX678" fmla="*/ 728412 w 4475956"/>
                <a:gd name="connsiteY678" fmla="*/ 618268 h 1039515"/>
                <a:gd name="connsiteX679" fmla="*/ 728412 w 4475956"/>
                <a:gd name="connsiteY679" fmla="*/ 620430 h 1039515"/>
                <a:gd name="connsiteX680" fmla="*/ 728412 w 4475956"/>
                <a:gd name="connsiteY680" fmla="*/ 635562 h 1039515"/>
                <a:gd name="connsiteX681" fmla="*/ 732577 w 4475956"/>
                <a:gd name="connsiteY681" fmla="*/ 633401 h 1039515"/>
                <a:gd name="connsiteX682" fmla="*/ 732577 w 4475956"/>
                <a:gd name="connsiteY682" fmla="*/ 618268 h 1039515"/>
                <a:gd name="connsiteX683" fmla="*/ 734139 w 4475956"/>
                <a:gd name="connsiteY683" fmla="*/ 618268 h 1039515"/>
                <a:gd name="connsiteX684" fmla="*/ 745073 w 4475956"/>
                <a:gd name="connsiteY684" fmla="*/ 618268 h 1039515"/>
                <a:gd name="connsiteX685" fmla="*/ 745073 w 4475956"/>
                <a:gd name="connsiteY685" fmla="*/ 619889 h 1039515"/>
                <a:gd name="connsiteX686" fmla="*/ 745073 w 4475956"/>
                <a:gd name="connsiteY686" fmla="*/ 631239 h 1039515"/>
                <a:gd name="connsiteX687" fmla="*/ 776313 w 4475956"/>
                <a:gd name="connsiteY687" fmla="*/ 631239 h 1039515"/>
                <a:gd name="connsiteX688" fmla="*/ 776313 w 4475956"/>
                <a:gd name="connsiteY688" fmla="*/ 594489 h 1039515"/>
                <a:gd name="connsiteX689" fmla="*/ 777614 w 4475956"/>
                <a:gd name="connsiteY689" fmla="*/ 594489 h 1039515"/>
                <a:gd name="connsiteX690" fmla="*/ 786726 w 4475956"/>
                <a:gd name="connsiteY690" fmla="*/ 594489 h 1039515"/>
                <a:gd name="connsiteX691" fmla="*/ 786726 w 4475956"/>
                <a:gd name="connsiteY691" fmla="*/ 616106 h 1039515"/>
                <a:gd name="connsiteX692" fmla="*/ 788809 w 4475956"/>
                <a:gd name="connsiteY692" fmla="*/ 583680 h 1039515"/>
                <a:gd name="connsiteX693" fmla="*/ 811718 w 4475956"/>
                <a:gd name="connsiteY693" fmla="*/ 583680 h 1039515"/>
                <a:gd name="connsiteX694" fmla="*/ 811718 w 4475956"/>
                <a:gd name="connsiteY694" fmla="*/ 582058 h 1039515"/>
                <a:gd name="connsiteX695" fmla="*/ 811718 w 4475956"/>
                <a:gd name="connsiteY695" fmla="*/ 570709 h 1039515"/>
                <a:gd name="connsiteX696" fmla="*/ 812499 w 4475956"/>
                <a:gd name="connsiteY696" fmla="*/ 570709 h 1039515"/>
                <a:gd name="connsiteX697" fmla="*/ 817965 w 4475956"/>
                <a:gd name="connsiteY697" fmla="*/ 570709 h 1039515"/>
                <a:gd name="connsiteX698" fmla="*/ 817965 w 4475956"/>
                <a:gd name="connsiteY698" fmla="*/ 568818 h 1039515"/>
                <a:gd name="connsiteX699" fmla="*/ 817965 w 4475956"/>
                <a:gd name="connsiteY699" fmla="*/ 555577 h 1039515"/>
                <a:gd name="connsiteX700" fmla="*/ 822131 w 4475956"/>
                <a:gd name="connsiteY700" fmla="*/ 562062 h 1039515"/>
                <a:gd name="connsiteX701" fmla="*/ 824475 w 4475956"/>
                <a:gd name="connsiteY701" fmla="*/ 562062 h 1039515"/>
                <a:gd name="connsiteX702" fmla="*/ 840875 w 4475956"/>
                <a:gd name="connsiteY702" fmla="*/ 562062 h 1039515"/>
                <a:gd name="connsiteX703" fmla="*/ 840875 w 4475956"/>
                <a:gd name="connsiteY703" fmla="*/ 561251 h 1039515"/>
                <a:gd name="connsiteX704" fmla="*/ 840875 w 4475956"/>
                <a:gd name="connsiteY704" fmla="*/ 555577 h 1039515"/>
                <a:gd name="connsiteX705" fmla="*/ 841656 w 4475956"/>
                <a:gd name="connsiteY705" fmla="*/ 555577 h 1039515"/>
                <a:gd name="connsiteX706" fmla="*/ 847123 w 4475956"/>
                <a:gd name="connsiteY706" fmla="*/ 555577 h 1039515"/>
                <a:gd name="connsiteX707" fmla="*/ 847123 w 4475956"/>
                <a:gd name="connsiteY707" fmla="*/ 556928 h 1039515"/>
                <a:gd name="connsiteX708" fmla="*/ 847123 w 4475956"/>
                <a:gd name="connsiteY708" fmla="*/ 566386 h 1039515"/>
                <a:gd name="connsiteX709" fmla="*/ 886693 w 4475956"/>
                <a:gd name="connsiteY709" fmla="*/ 566386 h 1039515"/>
                <a:gd name="connsiteX710" fmla="*/ 886693 w 4475956"/>
                <a:gd name="connsiteY710" fmla="*/ 704739 h 1039515"/>
                <a:gd name="connsiteX711" fmla="*/ 888255 w 4475956"/>
                <a:gd name="connsiteY711" fmla="*/ 704739 h 1039515"/>
                <a:gd name="connsiteX712" fmla="*/ 899189 w 4475956"/>
                <a:gd name="connsiteY712" fmla="*/ 704739 h 1039515"/>
                <a:gd name="connsiteX713" fmla="*/ 899189 w 4475956"/>
                <a:gd name="connsiteY713" fmla="*/ 691769 h 1039515"/>
                <a:gd name="connsiteX714" fmla="*/ 903354 w 4475956"/>
                <a:gd name="connsiteY714" fmla="*/ 691769 h 1039515"/>
                <a:gd name="connsiteX715" fmla="*/ 903354 w 4475956"/>
                <a:gd name="connsiteY715" fmla="*/ 704739 h 1039515"/>
                <a:gd name="connsiteX716" fmla="*/ 934594 w 4475956"/>
                <a:gd name="connsiteY716" fmla="*/ 704739 h 1039515"/>
                <a:gd name="connsiteX717" fmla="*/ 934594 w 4475956"/>
                <a:gd name="connsiteY717" fmla="*/ 674474 h 1039515"/>
                <a:gd name="connsiteX718" fmla="*/ 947089 w 4475956"/>
                <a:gd name="connsiteY718" fmla="*/ 674474 h 1039515"/>
                <a:gd name="connsiteX719" fmla="*/ 959585 w 4475956"/>
                <a:gd name="connsiteY719" fmla="*/ 672313 h 1039515"/>
                <a:gd name="connsiteX720" fmla="*/ 963751 w 4475956"/>
                <a:gd name="connsiteY720" fmla="*/ 674474 h 1039515"/>
                <a:gd name="connsiteX721" fmla="*/ 974164 w 4475956"/>
                <a:gd name="connsiteY721" fmla="*/ 674474 h 1039515"/>
                <a:gd name="connsiteX722" fmla="*/ 974164 w 4475956"/>
                <a:gd name="connsiteY722" fmla="*/ 704739 h 1039515"/>
                <a:gd name="connsiteX723" fmla="*/ 982495 w 4475956"/>
                <a:gd name="connsiteY723" fmla="*/ 704739 h 1039515"/>
                <a:gd name="connsiteX724" fmla="*/ 982495 w 4475956"/>
                <a:gd name="connsiteY724" fmla="*/ 722034 h 1039515"/>
                <a:gd name="connsiteX725" fmla="*/ 992088 w 4475956"/>
                <a:gd name="connsiteY725" fmla="*/ 722939 h 1039515"/>
                <a:gd name="connsiteX726" fmla="*/ 1005404 w 4475956"/>
                <a:gd name="connsiteY726" fmla="*/ 722939 h 1039515"/>
                <a:gd name="connsiteX727" fmla="*/ 1005404 w 4475956"/>
                <a:gd name="connsiteY727" fmla="*/ 706901 h 1039515"/>
                <a:gd name="connsiteX728" fmla="*/ 1075236 w 4475956"/>
                <a:gd name="connsiteY728" fmla="*/ 706901 h 1039515"/>
                <a:gd name="connsiteX729" fmla="*/ 1075236 w 4475956"/>
                <a:gd name="connsiteY729" fmla="*/ 621648 h 1039515"/>
                <a:gd name="connsiteX730" fmla="*/ 1149232 w 4475956"/>
                <a:gd name="connsiteY730" fmla="*/ 621648 h 1039515"/>
                <a:gd name="connsiteX731" fmla="*/ 1149232 w 4475956"/>
                <a:gd name="connsiteY731" fmla="*/ 700416 h 1039515"/>
                <a:gd name="connsiteX732" fmla="*/ 1151189 w 4475956"/>
                <a:gd name="connsiteY732" fmla="*/ 700416 h 1039515"/>
                <a:gd name="connsiteX733" fmla="*/ 1152465 w 4475956"/>
                <a:gd name="connsiteY733" fmla="*/ 722939 h 1039515"/>
                <a:gd name="connsiteX734" fmla="*/ 1162408 w 4475956"/>
                <a:gd name="connsiteY734" fmla="*/ 722939 h 1039515"/>
                <a:gd name="connsiteX735" fmla="*/ 1163685 w 4475956"/>
                <a:gd name="connsiteY735" fmla="*/ 700416 h 1039515"/>
                <a:gd name="connsiteX736" fmla="*/ 1169932 w 4475956"/>
                <a:gd name="connsiteY736" fmla="*/ 700416 h 1039515"/>
                <a:gd name="connsiteX737" fmla="*/ 1171209 w 4475956"/>
                <a:gd name="connsiteY737" fmla="*/ 722939 h 1039515"/>
                <a:gd name="connsiteX738" fmla="*/ 1223228 w 4475956"/>
                <a:gd name="connsiteY738" fmla="*/ 722939 h 1039515"/>
                <a:gd name="connsiteX739" fmla="*/ 1223228 w 4475956"/>
                <a:gd name="connsiteY739" fmla="*/ 559911 h 1039515"/>
                <a:gd name="connsiteX740" fmla="*/ 1426003 w 4475956"/>
                <a:gd name="connsiteY740" fmla="*/ 559911 h 1039515"/>
                <a:gd name="connsiteX741" fmla="*/ 1426003 w 4475956"/>
                <a:gd name="connsiteY741" fmla="*/ 722939 h 1039515"/>
                <a:gd name="connsiteX742" fmla="*/ 1445216 w 4475956"/>
                <a:gd name="connsiteY742" fmla="*/ 722939 h 1039515"/>
                <a:gd name="connsiteX743" fmla="*/ 1445216 w 4475956"/>
                <a:gd name="connsiteY743" fmla="*/ 640246 h 1039515"/>
                <a:gd name="connsiteX744" fmla="*/ 1542962 w 4475956"/>
                <a:gd name="connsiteY744" fmla="*/ 640246 h 1039515"/>
                <a:gd name="connsiteX745" fmla="*/ 1555222 w 4475956"/>
                <a:gd name="connsiteY745" fmla="*/ 322105 h 1039515"/>
                <a:gd name="connsiteX746" fmla="*/ 1542727 w 4475956"/>
                <a:gd name="connsiteY746" fmla="*/ 300487 h 1039515"/>
                <a:gd name="connsiteX747" fmla="*/ 1536479 w 4475956"/>
                <a:gd name="connsiteY747" fmla="*/ 296163 h 1039515"/>
                <a:gd name="connsiteX748" fmla="*/ 1544809 w 4475956"/>
                <a:gd name="connsiteY748" fmla="*/ 272384 h 1039515"/>
                <a:gd name="connsiteX749" fmla="*/ 1544809 w 4475956"/>
                <a:gd name="connsiteY749" fmla="*/ 255090 h 1039515"/>
                <a:gd name="connsiteX750" fmla="*/ 1559387 w 4475956"/>
                <a:gd name="connsiteY750" fmla="*/ 255090 h 1039515"/>
                <a:gd name="connsiteX751" fmla="*/ 1559387 w 4475956"/>
                <a:gd name="connsiteY751" fmla="*/ 233472 h 1039515"/>
                <a:gd name="connsiteX752" fmla="*/ 1561470 w 4475956"/>
                <a:gd name="connsiteY752" fmla="*/ 229148 h 1039515"/>
                <a:gd name="connsiteX753" fmla="*/ 1561470 w 4475956"/>
                <a:gd name="connsiteY753" fmla="*/ 151324 h 1039515"/>
                <a:gd name="connsiteX754" fmla="*/ 1559387 w 4475956"/>
                <a:gd name="connsiteY754" fmla="*/ 144840 h 1039515"/>
                <a:gd name="connsiteX755" fmla="*/ 1565635 w 4475956"/>
                <a:gd name="connsiteY755" fmla="*/ 138354 h 1039515"/>
                <a:gd name="connsiteX756" fmla="*/ 1565635 w 4475956"/>
                <a:gd name="connsiteY756" fmla="*/ 79986 h 1039515"/>
                <a:gd name="connsiteX757" fmla="*/ 1567718 w 4475956"/>
                <a:gd name="connsiteY757" fmla="*/ 75662 h 1039515"/>
                <a:gd name="connsiteX758" fmla="*/ 1567718 w 4475956"/>
                <a:gd name="connsiteY758" fmla="*/ 19456 h 1039515"/>
                <a:gd name="connsiteX759" fmla="*/ 1569801 w 4475956"/>
                <a:gd name="connsiteY759" fmla="*/ 0 h 1039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</a:cxnLst>
              <a:rect l="l" t="t" r="r" b="b"/>
              <a:pathLst>
                <a:path w="4475956" h="1039515">
                  <a:moveTo>
                    <a:pt x="1569801" y="0"/>
                  </a:moveTo>
                  <a:cubicBezTo>
                    <a:pt x="1573966" y="6486"/>
                    <a:pt x="1573966" y="10810"/>
                    <a:pt x="1573966" y="17294"/>
                  </a:cubicBezTo>
                  <a:cubicBezTo>
                    <a:pt x="1576049" y="38912"/>
                    <a:pt x="1576049" y="58368"/>
                    <a:pt x="1576049" y="75662"/>
                  </a:cubicBezTo>
                  <a:cubicBezTo>
                    <a:pt x="1578131" y="99442"/>
                    <a:pt x="1578131" y="118898"/>
                    <a:pt x="1578131" y="138354"/>
                  </a:cubicBezTo>
                  <a:cubicBezTo>
                    <a:pt x="1580214" y="140516"/>
                    <a:pt x="1582297" y="142678"/>
                    <a:pt x="1584379" y="144840"/>
                  </a:cubicBezTo>
                  <a:cubicBezTo>
                    <a:pt x="1584379" y="147002"/>
                    <a:pt x="1582297" y="149162"/>
                    <a:pt x="1582297" y="151324"/>
                  </a:cubicBezTo>
                  <a:cubicBezTo>
                    <a:pt x="1582297" y="177266"/>
                    <a:pt x="1582297" y="203207"/>
                    <a:pt x="1582297" y="229148"/>
                  </a:cubicBezTo>
                  <a:cubicBezTo>
                    <a:pt x="1582297" y="231310"/>
                    <a:pt x="1584379" y="231310"/>
                    <a:pt x="1584379" y="233472"/>
                  </a:cubicBezTo>
                  <a:cubicBezTo>
                    <a:pt x="1584379" y="239957"/>
                    <a:pt x="1584379" y="246442"/>
                    <a:pt x="1584379" y="255090"/>
                  </a:cubicBezTo>
                  <a:cubicBezTo>
                    <a:pt x="1588544" y="255090"/>
                    <a:pt x="1594792" y="255090"/>
                    <a:pt x="1598957" y="255090"/>
                  </a:cubicBezTo>
                  <a:cubicBezTo>
                    <a:pt x="1598957" y="261575"/>
                    <a:pt x="1598957" y="268060"/>
                    <a:pt x="1598957" y="272384"/>
                  </a:cubicBezTo>
                  <a:cubicBezTo>
                    <a:pt x="1607289" y="281031"/>
                    <a:pt x="1607289" y="281031"/>
                    <a:pt x="1607289" y="296163"/>
                  </a:cubicBezTo>
                  <a:cubicBezTo>
                    <a:pt x="1605205" y="296163"/>
                    <a:pt x="1603123" y="298325"/>
                    <a:pt x="1601041" y="300487"/>
                  </a:cubicBezTo>
                  <a:cubicBezTo>
                    <a:pt x="1621866" y="311296"/>
                    <a:pt x="1596875" y="319943"/>
                    <a:pt x="1588544" y="322105"/>
                  </a:cubicBezTo>
                  <a:cubicBezTo>
                    <a:pt x="1590627" y="406414"/>
                    <a:pt x="1594792" y="490723"/>
                    <a:pt x="1596875" y="575033"/>
                  </a:cubicBezTo>
                  <a:cubicBezTo>
                    <a:pt x="1619785" y="575033"/>
                    <a:pt x="1642693" y="575033"/>
                    <a:pt x="1663520" y="575033"/>
                  </a:cubicBezTo>
                  <a:cubicBezTo>
                    <a:pt x="1663520" y="600974"/>
                    <a:pt x="1663520" y="626915"/>
                    <a:pt x="1663520" y="650695"/>
                  </a:cubicBezTo>
                  <a:cubicBezTo>
                    <a:pt x="1667685" y="650695"/>
                    <a:pt x="1669768" y="650695"/>
                    <a:pt x="1671851" y="650695"/>
                  </a:cubicBezTo>
                  <a:cubicBezTo>
                    <a:pt x="1671851" y="648533"/>
                    <a:pt x="1673933" y="646371"/>
                    <a:pt x="1673933" y="644210"/>
                  </a:cubicBezTo>
                  <a:cubicBezTo>
                    <a:pt x="1676016" y="644210"/>
                    <a:pt x="1678098" y="644210"/>
                    <a:pt x="1680181" y="644210"/>
                  </a:cubicBezTo>
                  <a:cubicBezTo>
                    <a:pt x="1680181" y="646371"/>
                    <a:pt x="1680181" y="648533"/>
                    <a:pt x="1682265" y="652857"/>
                  </a:cubicBezTo>
                  <a:cubicBezTo>
                    <a:pt x="1686429" y="652857"/>
                    <a:pt x="1690594" y="652857"/>
                    <a:pt x="1694761" y="652857"/>
                  </a:cubicBezTo>
                  <a:cubicBezTo>
                    <a:pt x="1694761" y="650695"/>
                    <a:pt x="1694761" y="648533"/>
                    <a:pt x="1694761" y="646371"/>
                  </a:cubicBezTo>
                  <a:cubicBezTo>
                    <a:pt x="1703090" y="646371"/>
                    <a:pt x="1709337" y="646371"/>
                    <a:pt x="1717668" y="646371"/>
                  </a:cubicBezTo>
                  <a:cubicBezTo>
                    <a:pt x="1717668" y="648533"/>
                    <a:pt x="1717668" y="650695"/>
                    <a:pt x="1717668" y="652857"/>
                  </a:cubicBezTo>
                  <a:cubicBezTo>
                    <a:pt x="1723916" y="652857"/>
                    <a:pt x="1732248" y="652857"/>
                    <a:pt x="1738495" y="652857"/>
                  </a:cubicBezTo>
                  <a:cubicBezTo>
                    <a:pt x="1738495" y="667989"/>
                    <a:pt x="1738495" y="683122"/>
                    <a:pt x="1738495" y="698254"/>
                  </a:cubicBezTo>
                  <a:cubicBezTo>
                    <a:pt x="1742661" y="698254"/>
                    <a:pt x="1748909" y="698254"/>
                    <a:pt x="1753074" y="698254"/>
                  </a:cubicBezTo>
                  <a:cubicBezTo>
                    <a:pt x="1753074" y="693930"/>
                    <a:pt x="1753074" y="689607"/>
                    <a:pt x="1753074" y="685283"/>
                  </a:cubicBezTo>
                  <a:cubicBezTo>
                    <a:pt x="1759322" y="685283"/>
                    <a:pt x="1765570" y="685283"/>
                    <a:pt x="1769735" y="685283"/>
                  </a:cubicBezTo>
                  <a:cubicBezTo>
                    <a:pt x="1769735" y="624754"/>
                    <a:pt x="1769735" y="566386"/>
                    <a:pt x="1769735" y="505856"/>
                  </a:cubicBezTo>
                  <a:cubicBezTo>
                    <a:pt x="1771817" y="503694"/>
                    <a:pt x="1773900" y="501532"/>
                    <a:pt x="1775983" y="499370"/>
                  </a:cubicBezTo>
                  <a:cubicBezTo>
                    <a:pt x="1800974" y="499370"/>
                    <a:pt x="1825965" y="499370"/>
                    <a:pt x="1850959" y="499370"/>
                  </a:cubicBezTo>
                  <a:lnTo>
                    <a:pt x="1850959" y="508018"/>
                  </a:lnTo>
                  <a:lnTo>
                    <a:pt x="1861371" y="508018"/>
                  </a:lnTo>
                  <a:cubicBezTo>
                    <a:pt x="1861371" y="546930"/>
                    <a:pt x="1861371" y="585842"/>
                    <a:pt x="1861371" y="622592"/>
                  </a:cubicBezTo>
                  <a:cubicBezTo>
                    <a:pt x="1869702" y="622592"/>
                    <a:pt x="1875950" y="622592"/>
                    <a:pt x="1884280" y="622592"/>
                  </a:cubicBezTo>
                  <a:cubicBezTo>
                    <a:pt x="1884280" y="600974"/>
                    <a:pt x="1884280" y="579356"/>
                    <a:pt x="1884280" y="555577"/>
                  </a:cubicBezTo>
                  <a:cubicBezTo>
                    <a:pt x="1892611" y="555577"/>
                    <a:pt x="1903024" y="555577"/>
                    <a:pt x="1911356" y="555577"/>
                  </a:cubicBezTo>
                  <a:cubicBezTo>
                    <a:pt x="1913437" y="555577"/>
                    <a:pt x="1913437" y="553415"/>
                    <a:pt x="1915519" y="551253"/>
                  </a:cubicBezTo>
                  <a:lnTo>
                    <a:pt x="1923851" y="551253"/>
                  </a:lnTo>
                  <a:cubicBezTo>
                    <a:pt x="1925933" y="553415"/>
                    <a:pt x="1925933" y="555577"/>
                    <a:pt x="1928015" y="555577"/>
                  </a:cubicBezTo>
                  <a:cubicBezTo>
                    <a:pt x="1934263" y="555577"/>
                    <a:pt x="1942595" y="555577"/>
                    <a:pt x="1950925" y="555577"/>
                  </a:cubicBezTo>
                  <a:cubicBezTo>
                    <a:pt x="1950925" y="516665"/>
                    <a:pt x="1950925" y="477753"/>
                    <a:pt x="1950925" y="438841"/>
                  </a:cubicBezTo>
                  <a:cubicBezTo>
                    <a:pt x="1950939" y="438838"/>
                    <a:pt x="1951830" y="438674"/>
                    <a:pt x="2009239" y="428032"/>
                  </a:cubicBezTo>
                  <a:cubicBezTo>
                    <a:pt x="2009239" y="428039"/>
                    <a:pt x="2009239" y="428113"/>
                    <a:pt x="2009239" y="429113"/>
                  </a:cubicBezTo>
                  <a:lnTo>
                    <a:pt x="2009239" y="436679"/>
                  </a:lnTo>
                  <a:cubicBezTo>
                    <a:pt x="2009257" y="436679"/>
                    <a:pt x="2009919" y="436679"/>
                    <a:pt x="2036313" y="436679"/>
                  </a:cubicBezTo>
                  <a:cubicBezTo>
                    <a:pt x="2036313" y="436701"/>
                    <a:pt x="2036313" y="439072"/>
                    <a:pt x="2036313" y="691769"/>
                  </a:cubicBezTo>
                  <a:cubicBezTo>
                    <a:pt x="2042561" y="691769"/>
                    <a:pt x="2050891" y="691769"/>
                    <a:pt x="2059223" y="691769"/>
                  </a:cubicBezTo>
                  <a:cubicBezTo>
                    <a:pt x="2059223" y="689607"/>
                    <a:pt x="2059223" y="689607"/>
                    <a:pt x="2059223" y="687445"/>
                  </a:cubicBezTo>
                  <a:cubicBezTo>
                    <a:pt x="2063387" y="687445"/>
                    <a:pt x="2067552" y="687445"/>
                    <a:pt x="2071719" y="687445"/>
                  </a:cubicBezTo>
                  <a:cubicBezTo>
                    <a:pt x="2071719" y="689607"/>
                    <a:pt x="2071719" y="689607"/>
                    <a:pt x="2071719" y="691769"/>
                  </a:cubicBezTo>
                  <a:cubicBezTo>
                    <a:pt x="2080049" y="691769"/>
                    <a:pt x="2088378" y="691769"/>
                    <a:pt x="2096710" y="691769"/>
                  </a:cubicBezTo>
                  <a:cubicBezTo>
                    <a:pt x="2096710" y="687445"/>
                    <a:pt x="2096710" y="683122"/>
                    <a:pt x="2096710" y="678798"/>
                  </a:cubicBezTo>
                  <a:cubicBezTo>
                    <a:pt x="2107123" y="678798"/>
                    <a:pt x="2117537" y="678798"/>
                    <a:pt x="2125867" y="678798"/>
                  </a:cubicBezTo>
                  <a:cubicBezTo>
                    <a:pt x="2130032" y="674474"/>
                    <a:pt x="2134199" y="674474"/>
                    <a:pt x="2138363" y="674474"/>
                  </a:cubicBezTo>
                  <a:cubicBezTo>
                    <a:pt x="2144611" y="678798"/>
                    <a:pt x="2152942" y="678798"/>
                    <a:pt x="2159190" y="678798"/>
                  </a:cubicBezTo>
                  <a:cubicBezTo>
                    <a:pt x="2159190" y="672313"/>
                    <a:pt x="2159190" y="667989"/>
                    <a:pt x="2159190" y="661504"/>
                  </a:cubicBezTo>
                  <a:lnTo>
                    <a:pt x="2167521" y="661504"/>
                  </a:lnTo>
                  <a:cubicBezTo>
                    <a:pt x="2167521" y="657180"/>
                    <a:pt x="2167521" y="652857"/>
                    <a:pt x="2167521" y="648533"/>
                  </a:cubicBezTo>
                  <a:cubicBezTo>
                    <a:pt x="2186264" y="648533"/>
                    <a:pt x="2207091" y="648533"/>
                    <a:pt x="2225834" y="648533"/>
                  </a:cubicBezTo>
                  <a:cubicBezTo>
                    <a:pt x="2225834" y="637724"/>
                    <a:pt x="2225834" y="629077"/>
                    <a:pt x="2225834" y="618268"/>
                  </a:cubicBezTo>
                  <a:cubicBezTo>
                    <a:pt x="2232082" y="618268"/>
                    <a:pt x="2238330" y="618268"/>
                    <a:pt x="2244577" y="618268"/>
                  </a:cubicBezTo>
                  <a:cubicBezTo>
                    <a:pt x="2244577" y="616106"/>
                    <a:pt x="2244577" y="613945"/>
                    <a:pt x="2244577" y="611783"/>
                  </a:cubicBezTo>
                  <a:cubicBezTo>
                    <a:pt x="2248743" y="611783"/>
                    <a:pt x="2252908" y="611783"/>
                    <a:pt x="2257073" y="611783"/>
                  </a:cubicBezTo>
                  <a:cubicBezTo>
                    <a:pt x="2257073" y="613945"/>
                    <a:pt x="2257073" y="616106"/>
                    <a:pt x="2257073" y="618268"/>
                  </a:cubicBezTo>
                  <a:cubicBezTo>
                    <a:pt x="2263321" y="618268"/>
                    <a:pt x="2267486" y="618268"/>
                    <a:pt x="2273734" y="618268"/>
                  </a:cubicBezTo>
                  <a:cubicBezTo>
                    <a:pt x="2273734" y="633401"/>
                    <a:pt x="2273734" y="650695"/>
                    <a:pt x="2273734" y="667989"/>
                  </a:cubicBezTo>
                  <a:cubicBezTo>
                    <a:pt x="2284147" y="667989"/>
                    <a:pt x="2296645" y="667989"/>
                    <a:pt x="2307057" y="667989"/>
                  </a:cubicBezTo>
                  <a:cubicBezTo>
                    <a:pt x="2307057" y="659342"/>
                    <a:pt x="2307057" y="650695"/>
                    <a:pt x="2307057" y="642048"/>
                  </a:cubicBezTo>
                  <a:cubicBezTo>
                    <a:pt x="2319553" y="642048"/>
                    <a:pt x="2334131" y="642048"/>
                    <a:pt x="2346627" y="642048"/>
                  </a:cubicBezTo>
                  <a:cubicBezTo>
                    <a:pt x="2346627" y="631239"/>
                    <a:pt x="2346627" y="622592"/>
                    <a:pt x="2346627" y="611783"/>
                  </a:cubicBezTo>
                  <a:cubicBezTo>
                    <a:pt x="2363289" y="611783"/>
                    <a:pt x="2379949" y="611783"/>
                    <a:pt x="2396611" y="611783"/>
                  </a:cubicBezTo>
                  <a:cubicBezTo>
                    <a:pt x="2396611" y="611812"/>
                    <a:pt x="2396611" y="613587"/>
                    <a:pt x="2396611" y="722939"/>
                  </a:cubicBezTo>
                  <a:lnTo>
                    <a:pt x="2396611" y="736718"/>
                  </a:lnTo>
                  <a:lnTo>
                    <a:pt x="2464305" y="736718"/>
                  </a:lnTo>
                  <a:lnTo>
                    <a:pt x="2464305" y="842490"/>
                  </a:lnTo>
                  <a:lnTo>
                    <a:pt x="2464305" y="865737"/>
                  </a:lnTo>
                  <a:lnTo>
                    <a:pt x="2479678" y="865737"/>
                  </a:lnTo>
                  <a:cubicBezTo>
                    <a:pt x="2479678" y="865737"/>
                    <a:pt x="2479678" y="865737"/>
                    <a:pt x="2479678" y="864575"/>
                  </a:cubicBezTo>
                  <a:lnTo>
                    <a:pt x="2479678" y="856439"/>
                  </a:lnTo>
                  <a:cubicBezTo>
                    <a:pt x="2479678" y="856439"/>
                    <a:pt x="2479678" y="856439"/>
                    <a:pt x="2525489" y="856439"/>
                  </a:cubicBezTo>
                  <a:cubicBezTo>
                    <a:pt x="2525489" y="856439"/>
                    <a:pt x="2525489" y="856439"/>
                    <a:pt x="2525489" y="877360"/>
                  </a:cubicBezTo>
                  <a:cubicBezTo>
                    <a:pt x="2525489" y="877360"/>
                    <a:pt x="2525489" y="877360"/>
                    <a:pt x="2527778" y="878523"/>
                  </a:cubicBezTo>
                  <a:lnTo>
                    <a:pt x="2543813" y="886659"/>
                  </a:lnTo>
                  <a:cubicBezTo>
                    <a:pt x="2543813" y="886659"/>
                    <a:pt x="2543813" y="886659"/>
                    <a:pt x="2543813" y="916879"/>
                  </a:cubicBezTo>
                  <a:cubicBezTo>
                    <a:pt x="2543813" y="916879"/>
                    <a:pt x="2543813" y="916879"/>
                    <a:pt x="2545245" y="917461"/>
                  </a:cubicBezTo>
                  <a:lnTo>
                    <a:pt x="2555266" y="921529"/>
                  </a:lnTo>
                  <a:cubicBezTo>
                    <a:pt x="2555266" y="921529"/>
                    <a:pt x="2555266" y="921529"/>
                    <a:pt x="2555266" y="920367"/>
                  </a:cubicBezTo>
                  <a:lnTo>
                    <a:pt x="2555266" y="912230"/>
                  </a:lnTo>
                  <a:cubicBezTo>
                    <a:pt x="2555266" y="912230"/>
                    <a:pt x="2555266" y="912230"/>
                    <a:pt x="2556411" y="912230"/>
                  </a:cubicBezTo>
                  <a:lnTo>
                    <a:pt x="2564428" y="912230"/>
                  </a:lnTo>
                  <a:cubicBezTo>
                    <a:pt x="2564428" y="912230"/>
                    <a:pt x="2564428" y="912230"/>
                    <a:pt x="2564428" y="911358"/>
                  </a:cubicBezTo>
                  <a:lnTo>
                    <a:pt x="2564428" y="905256"/>
                  </a:lnTo>
                  <a:cubicBezTo>
                    <a:pt x="2564428" y="905256"/>
                    <a:pt x="2564428" y="905256"/>
                    <a:pt x="2563283" y="905256"/>
                  </a:cubicBezTo>
                  <a:lnTo>
                    <a:pt x="2555266" y="905256"/>
                  </a:lnTo>
                  <a:cubicBezTo>
                    <a:pt x="2555266" y="905256"/>
                    <a:pt x="2555266" y="905256"/>
                    <a:pt x="2555266" y="904094"/>
                  </a:cubicBezTo>
                  <a:lnTo>
                    <a:pt x="2555266" y="895958"/>
                  </a:lnTo>
                  <a:cubicBezTo>
                    <a:pt x="2555266" y="895958"/>
                    <a:pt x="2555266" y="895958"/>
                    <a:pt x="2556411" y="895958"/>
                  </a:cubicBezTo>
                  <a:lnTo>
                    <a:pt x="2564428" y="895958"/>
                  </a:lnTo>
                  <a:cubicBezTo>
                    <a:pt x="2564428" y="895958"/>
                    <a:pt x="2564428" y="895958"/>
                    <a:pt x="2564428" y="894795"/>
                  </a:cubicBezTo>
                  <a:lnTo>
                    <a:pt x="2564428" y="886659"/>
                  </a:lnTo>
                  <a:cubicBezTo>
                    <a:pt x="2564428" y="886659"/>
                    <a:pt x="2564428" y="886659"/>
                    <a:pt x="2563283" y="886659"/>
                  </a:cubicBezTo>
                  <a:lnTo>
                    <a:pt x="2555266" y="886659"/>
                  </a:lnTo>
                  <a:cubicBezTo>
                    <a:pt x="2555266" y="886659"/>
                    <a:pt x="2555266" y="886659"/>
                    <a:pt x="2555266" y="885497"/>
                  </a:cubicBezTo>
                  <a:lnTo>
                    <a:pt x="2555266" y="877360"/>
                  </a:lnTo>
                  <a:cubicBezTo>
                    <a:pt x="2555266" y="877360"/>
                    <a:pt x="2555266" y="877360"/>
                    <a:pt x="2556411" y="877360"/>
                  </a:cubicBezTo>
                  <a:lnTo>
                    <a:pt x="2564428" y="877360"/>
                  </a:lnTo>
                  <a:cubicBezTo>
                    <a:pt x="2564428" y="877360"/>
                    <a:pt x="2564428" y="877360"/>
                    <a:pt x="2564428" y="876489"/>
                  </a:cubicBezTo>
                  <a:lnTo>
                    <a:pt x="2564428" y="870387"/>
                  </a:lnTo>
                  <a:cubicBezTo>
                    <a:pt x="2564428" y="870387"/>
                    <a:pt x="2564428" y="870387"/>
                    <a:pt x="2563283" y="870387"/>
                  </a:cubicBezTo>
                  <a:lnTo>
                    <a:pt x="2555266" y="870387"/>
                  </a:lnTo>
                  <a:cubicBezTo>
                    <a:pt x="2555266" y="870387"/>
                    <a:pt x="2555266" y="870387"/>
                    <a:pt x="2555266" y="869224"/>
                  </a:cubicBezTo>
                  <a:lnTo>
                    <a:pt x="2555266" y="861088"/>
                  </a:lnTo>
                  <a:cubicBezTo>
                    <a:pt x="2555266" y="861088"/>
                    <a:pt x="2555266" y="861088"/>
                    <a:pt x="2556411" y="861088"/>
                  </a:cubicBezTo>
                  <a:lnTo>
                    <a:pt x="2564428" y="861088"/>
                  </a:lnTo>
                  <a:cubicBezTo>
                    <a:pt x="2564428" y="861088"/>
                    <a:pt x="2564428" y="861088"/>
                    <a:pt x="2564428" y="859926"/>
                  </a:cubicBezTo>
                  <a:lnTo>
                    <a:pt x="2564428" y="851789"/>
                  </a:lnTo>
                  <a:cubicBezTo>
                    <a:pt x="2564428" y="851789"/>
                    <a:pt x="2564428" y="851789"/>
                    <a:pt x="2563283" y="851789"/>
                  </a:cubicBezTo>
                  <a:lnTo>
                    <a:pt x="2555266" y="851789"/>
                  </a:lnTo>
                  <a:cubicBezTo>
                    <a:pt x="2555266" y="851789"/>
                    <a:pt x="2555266" y="851789"/>
                    <a:pt x="2555266" y="850918"/>
                  </a:cubicBezTo>
                  <a:lnTo>
                    <a:pt x="2555266" y="844815"/>
                  </a:lnTo>
                  <a:cubicBezTo>
                    <a:pt x="2555266" y="844815"/>
                    <a:pt x="2555266" y="844815"/>
                    <a:pt x="2556411" y="844815"/>
                  </a:cubicBezTo>
                  <a:lnTo>
                    <a:pt x="2564428" y="844815"/>
                  </a:lnTo>
                  <a:cubicBezTo>
                    <a:pt x="2564428" y="844815"/>
                    <a:pt x="2564428" y="844815"/>
                    <a:pt x="2564428" y="843653"/>
                  </a:cubicBezTo>
                  <a:lnTo>
                    <a:pt x="2564428" y="835517"/>
                  </a:lnTo>
                  <a:cubicBezTo>
                    <a:pt x="2564428" y="835517"/>
                    <a:pt x="2564428" y="835517"/>
                    <a:pt x="2563283" y="835517"/>
                  </a:cubicBezTo>
                  <a:lnTo>
                    <a:pt x="2555266" y="835517"/>
                  </a:lnTo>
                  <a:cubicBezTo>
                    <a:pt x="2555266" y="835517"/>
                    <a:pt x="2555266" y="835517"/>
                    <a:pt x="2555266" y="834355"/>
                  </a:cubicBezTo>
                  <a:lnTo>
                    <a:pt x="2555266" y="826218"/>
                  </a:lnTo>
                  <a:cubicBezTo>
                    <a:pt x="2555266" y="826218"/>
                    <a:pt x="2555266" y="826218"/>
                    <a:pt x="2556411" y="826218"/>
                  </a:cubicBezTo>
                  <a:lnTo>
                    <a:pt x="2564428" y="826218"/>
                  </a:lnTo>
                  <a:cubicBezTo>
                    <a:pt x="2564428" y="826218"/>
                    <a:pt x="2564428" y="826218"/>
                    <a:pt x="2564428" y="825056"/>
                  </a:cubicBezTo>
                  <a:lnTo>
                    <a:pt x="2564428" y="816920"/>
                  </a:lnTo>
                  <a:cubicBezTo>
                    <a:pt x="2564428" y="816920"/>
                    <a:pt x="2564428" y="816920"/>
                    <a:pt x="2563283" y="816920"/>
                  </a:cubicBezTo>
                  <a:lnTo>
                    <a:pt x="2555266" y="816920"/>
                  </a:lnTo>
                  <a:cubicBezTo>
                    <a:pt x="2555266" y="816920"/>
                    <a:pt x="2555266" y="816920"/>
                    <a:pt x="2555266" y="816048"/>
                  </a:cubicBezTo>
                  <a:lnTo>
                    <a:pt x="2555266" y="809946"/>
                  </a:lnTo>
                  <a:cubicBezTo>
                    <a:pt x="2555266" y="809946"/>
                    <a:pt x="2555266" y="809946"/>
                    <a:pt x="2556411" y="809946"/>
                  </a:cubicBezTo>
                  <a:lnTo>
                    <a:pt x="2564428" y="809946"/>
                  </a:lnTo>
                  <a:cubicBezTo>
                    <a:pt x="2564428" y="809946"/>
                    <a:pt x="2564428" y="809946"/>
                    <a:pt x="2564428" y="808783"/>
                  </a:cubicBezTo>
                  <a:lnTo>
                    <a:pt x="2564428" y="800647"/>
                  </a:lnTo>
                  <a:cubicBezTo>
                    <a:pt x="2564428" y="800647"/>
                    <a:pt x="2564428" y="800647"/>
                    <a:pt x="2563283" y="800647"/>
                  </a:cubicBezTo>
                  <a:lnTo>
                    <a:pt x="2555266" y="800647"/>
                  </a:lnTo>
                  <a:cubicBezTo>
                    <a:pt x="2555266" y="800647"/>
                    <a:pt x="2555266" y="800647"/>
                    <a:pt x="2555266" y="799485"/>
                  </a:cubicBezTo>
                  <a:lnTo>
                    <a:pt x="2555266" y="791348"/>
                  </a:lnTo>
                  <a:cubicBezTo>
                    <a:pt x="2555266" y="791348"/>
                    <a:pt x="2555266" y="791348"/>
                    <a:pt x="2556411" y="791348"/>
                  </a:cubicBezTo>
                  <a:lnTo>
                    <a:pt x="2564428" y="791348"/>
                  </a:lnTo>
                  <a:cubicBezTo>
                    <a:pt x="2564428" y="791348"/>
                    <a:pt x="2564428" y="791348"/>
                    <a:pt x="2564428" y="790477"/>
                  </a:cubicBezTo>
                  <a:lnTo>
                    <a:pt x="2564428" y="784375"/>
                  </a:lnTo>
                  <a:cubicBezTo>
                    <a:pt x="2564428" y="784375"/>
                    <a:pt x="2564428" y="784375"/>
                    <a:pt x="2563283" y="784375"/>
                  </a:cubicBezTo>
                  <a:lnTo>
                    <a:pt x="2555266" y="784375"/>
                  </a:lnTo>
                  <a:cubicBezTo>
                    <a:pt x="2555266" y="784375"/>
                    <a:pt x="2555266" y="784375"/>
                    <a:pt x="2555266" y="783212"/>
                  </a:cubicBezTo>
                  <a:lnTo>
                    <a:pt x="2555266" y="775076"/>
                  </a:lnTo>
                  <a:cubicBezTo>
                    <a:pt x="2555266" y="775076"/>
                    <a:pt x="2555266" y="775076"/>
                    <a:pt x="2556411" y="775076"/>
                  </a:cubicBezTo>
                  <a:lnTo>
                    <a:pt x="2564428" y="775076"/>
                  </a:lnTo>
                  <a:cubicBezTo>
                    <a:pt x="2564428" y="775076"/>
                    <a:pt x="2564428" y="775076"/>
                    <a:pt x="2564428" y="773914"/>
                  </a:cubicBezTo>
                  <a:lnTo>
                    <a:pt x="2564428" y="765777"/>
                  </a:lnTo>
                  <a:cubicBezTo>
                    <a:pt x="2564428" y="765777"/>
                    <a:pt x="2564428" y="765777"/>
                    <a:pt x="2563283" y="765777"/>
                  </a:cubicBezTo>
                  <a:lnTo>
                    <a:pt x="2555266" y="765777"/>
                  </a:lnTo>
                  <a:cubicBezTo>
                    <a:pt x="2555266" y="765777"/>
                    <a:pt x="2555266" y="765777"/>
                    <a:pt x="2555266" y="764615"/>
                  </a:cubicBezTo>
                  <a:lnTo>
                    <a:pt x="2555266" y="756479"/>
                  </a:lnTo>
                  <a:cubicBezTo>
                    <a:pt x="2555266" y="756479"/>
                    <a:pt x="2555266" y="756479"/>
                    <a:pt x="2556411" y="756479"/>
                  </a:cubicBezTo>
                  <a:lnTo>
                    <a:pt x="2564428" y="756479"/>
                  </a:lnTo>
                  <a:cubicBezTo>
                    <a:pt x="2564428" y="756479"/>
                    <a:pt x="2564428" y="756479"/>
                    <a:pt x="2564428" y="755607"/>
                  </a:cubicBezTo>
                  <a:lnTo>
                    <a:pt x="2564428" y="749505"/>
                  </a:lnTo>
                  <a:cubicBezTo>
                    <a:pt x="2564428" y="749505"/>
                    <a:pt x="2564428" y="749505"/>
                    <a:pt x="2563283" y="749505"/>
                  </a:cubicBezTo>
                  <a:lnTo>
                    <a:pt x="2555266" y="749505"/>
                  </a:lnTo>
                  <a:cubicBezTo>
                    <a:pt x="2555266" y="749505"/>
                    <a:pt x="2555266" y="749505"/>
                    <a:pt x="2555266" y="748343"/>
                  </a:cubicBezTo>
                  <a:lnTo>
                    <a:pt x="2555266" y="740206"/>
                  </a:lnTo>
                  <a:cubicBezTo>
                    <a:pt x="2555266" y="740206"/>
                    <a:pt x="2555266" y="740206"/>
                    <a:pt x="2556411" y="740206"/>
                  </a:cubicBezTo>
                  <a:lnTo>
                    <a:pt x="2564428" y="740206"/>
                  </a:lnTo>
                  <a:cubicBezTo>
                    <a:pt x="2564428" y="740206"/>
                    <a:pt x="2564428" y="740206"/>
                    <a:pt x="2564428" y="739044"/>
                  </a:cubicBezTo>
                  <a:lnTo>
                    <a:pt x="2564428" y="730908"/>
                  </a:lnTo>
                  <a:cubicBezTo>
                    <a:pt x="2564428" y="730908"/>
                    <a:pt x="2564428" y="730908"/>
                    <a:pt x="2563283" y="730908"/>
                  </a:cubicBezTo>
                  <a:lnTo>
                    <a:pt x="2555266" y="730908"/>
                  </a:lnTo>
                  <a:cubicBezTo>
                    <a:pt x="2555266" y="730908"/>
                    <a:pt x="2555266" y="730908"/>
                    <a:pt x="2555266" y="729745"/>
                  </a:cubicBezTo>
                  <a:lnTo>
                    <a:pt x="2555266" y="721609"/>
                  </a:lnTo>
                  <a:cubicBezTo>
                    <a:pt x="2555266" y="721609"/>
                    <a:pt x="2555266" y="721609"/>
                    <a:pt x="2556411" y="721609"/>
                  </a:cubicBezTo>
                  <a:lnTo>
                    <a:pt x="2564428" y="721609"/>
                  </a:lnTo>
                  <a:cubicBezTo>
                    <a:pt x="2564428" y="721609"/>
                    <a:pt x="2564428" y="721609"/>
                    <a:pt x="2564428" y="720737"/>
                  </a:cubicBezTo>
                  <a:lnTo>
                    <a:pt x="2564428" y="714635"/>
                  </a:lnTo>
                  <a:cubicBezTo>
                    <a:pt x="2564428" y="714635"/>
                    <a:pt x="2564428" y="714635"/>
                    <a:pt x="2563283" y="714635"/>
                  </a:cubicBezTo>
                  <a:lnTo>
                    <a:pt x="2555266" y="714635"/>
                  </a:lnTo>
                  <a:cubicBezTo>
                    <a:pt x="2555266" y="714635"/>
                    <a:pt x="2555266" y="714635"/>
                    <a:pt x="2555266" y="713473"/>
                  </a:cubicBezTo>
                  <a:lnTo>
                    <a:pt x="2555266" y="705336"/>
                  </a:lnTo>
                  <a:cubicBezTo>
                    <a:pt x="2555266" y="705336"/>
                    <a:pt x="2555266" y="705336"/>
                    <a:pt x="2556411" y="705336"/>
                  </a:cubicBezTo>
                  <a:lnTo>
                    <a:pt x="2564428" y="705336"/>
                  </a:lnTo>
                  <a:cubicBezTo>
                    <a:pt x="2564428" y="705336"/>
                    <a:pt x="2564428" y="705336"/>
                    <a:pt x="2563283" y="703593"/>
                  </a:cubicBezTo>
                  <a:lnTo>
                    <a:pt x="2555266" y="691389"/>
                  </a:lnTo>
                  <a:cubicBezTo>
                    <a:pt x="2555266" y="691389"/>
                    <a:pt x="2555266" y="691389"/>
                    <a:pt x="2555266" y="654194"/>
                  </a:cubicBezTo>
                  <a:cubicBezTo>
                    <a:pt x="2555266" y="654194"/>
                    <a:pt x="2555266" y="654194"/>
                    <a:pt x="2708733" y="654194"/>
                  </a:cubicBezTo>
                  <a:cubicBezTo>
                    <a:pt x="2708733" y="654194"/>
                    <a:pt x="2708733" y="654194"/>
                    <a:pt x="2722475" y="675116"/>
                  </a:cubicBezTo>
                  <a:cubicBezTo>
                    <a:pt x="2722475" y="675116"/>
                    <a:pt x="2722475" y="675116"/>
                    <a:pt x="2722475" y="721609"/>
                  </a:cubicBezTo>
                  <a:cubicBezTo>
                    <a:pt x="2722475" y="721609"/>
                    <a:pt x="2722475" y="721609"/>
                    <a:pt x="2721330" y="721609"/>
                  </a:cubicBezTo>
                  <a:lnTo>
                    <a:pt x="2713313" y="721609"/>
                  </a:lnTo>
                  <a:cubicBezTo>
                    <a:pt x="2713313" y="721609"/>
                    <a:pt x="2713313" y="721609"/>
                    <a:pt x="2713313" y="722771"/>
                  </a:cubicBezTo>
                  <a:lnTo>
                    <a:pt x="2713313" y="730908"/>
                  </a:lnTo>
                  <a:cubicBezTo>
                    <a:pt x="2713313" y="730908"/>
                    <a:pt x="2713313" y="730908"/>
                    <a:pt x="2714459" y="730908"/>
                  </a:cubicBezTo>
                  <a:lnTo>
                    <a:pt x="2722475" y="730908"/>
                  </a:lnTo>
                  <a:cubicBezTo>
                    <a:pt x="2722475" y="730908"/>
                    <a:pt x="2722475" y="730908"/>
                    <a:pt x="2722475" y="732070"/>
                  </a:cubicBezTo>
                  <a:lnTo>
                    <a:pt x="2722475" y="740206"/>
                  </a:lnTo>
                  <a:cubicBezTo>
                    <a:pt x="2722475" y="740206"/>
                    <a:pt x="2722475" y="740206"/>
                    <a:pt x="2721330" y="740206"/>
                  </a:cubicBezTo>
                  <a:lnTo>
                    <a:pt x="2713313" y="740206"/>
                  </a:lnTo>
                  <a:cubicBezTo>
                    <a:pt x="2713313" y="740206"/>
                    <a:pt x="2713313" y="740206"/>
                    <a:pt x="2713313" y="741368"/>
                  </a:cubicBezTo>
                  <a:lnTo>
                    <a:pt x="2713313" y="749505"/>
                  </a:lnTo>
                  <a:cubicBezTo>
                    <a:pt x="2713313" y="749505"/>
                    <a:pt x="2713313" y="749505"/>
                    <a:pt x="2714459" y="749505"/>
                  </a:cubicBezTo>
                  <a:lnTo>
                    <a:pt x="2722475" y="749505"/>
                  </a:lnTo>
                  <a:cubicBezTo>
                    <a:pt x="2722475" y="749505"/>
                    <a:pt x="2722475" y="749505"/>
                    <a:pt x="2722475" y="750377"/>
                  </a:cubicBezTo>
                  <a:lnTo>
                    <a:pt x="2722475" y="756479"/>
                  </a:lnTo>
                  <a:cubicBezTo>
                    <a:pt x="2722475" y="756479"/>
                    <a:pt x="2722475" y="756479"/>
                    <a:pt x="2721330" y="756479"/>
                  </a:cubicBezTo>
                  <a:lnTo>
                    <a:pt x="2713313" y="756479"/>
                  </a:lnTo>
                  <a:cubicBezTo>
                    <a:pt x="2713313" y="756479"/>
                    <a:pt x="2713313" y="756479"/>
                    <a:pt x="2713313" y="757641"/>
                  </a:cubicBezTo>
                  <a:lnTo>
                    <a:pt x="2713313" y="765777"/>
                  </a:lnTo>
                  <a:cubicBezTo>
                    <a:pt x="2713313" y="765777"/>
                    <a:pt x="2713313" y="765777"/>
                    <a:pt x="2714459" y="765777"/>
                  </a:cubicBezTo>
                  <a:lnTo>
                    <a:pt x="2722475" y="765777"/>
                  </a:lnTo>
                  <a:cubicBezTo>
                    <a:pt x="2722475" y="765777"/>
                    <a:pt x="2722475" y="765777"/>
                    <a:pt x="2722475" y="766940"/>
                  </a:cubicBezTo>
                  <a:lnTo>
                    <a:pt x="2722475" y="775076"/>
                  </a:lnTo>
                  <a:cubicBezTo>
                    <a:pt x="2722475" y="775076"/>
                    <a:pt x="2722475" y="775076"/>
                    <a:pt x="2721330" y="775076"/>
                  </a:cubicBezTo>
                  <a:lnTo>
                    <a:pt x="2713313" y="775076"/>
                  </a:lnTo>
                  <a:cubicBezTo>
                    <a:pt x="2713313" y="775076"/>
                    <a:pt x="2713313" y="775076"/>
                    <a:pt x="2713313" y="776238"/>
                  </a:cubicBezTo>
                  <a:lnTo>
                    <a:pt x="2713313" y="784375"/>
                  </a:lnTo>
                  <a:cubicBezTo>
                    <a:pt x="2713313" y="784375"/>
                    <a:pt x="2713313" y="784375"/>
                    <a:pt x="2714459" y="784375"/>
                  </a:cubicBezTo>
                  <a:lnTo>
                    <a:pt x="2722475" y="784375"/>
                  </a:lnTo>
                  <a:cubicBezTo>
                    <a:pt x="2722475" y="784375"/>
                    <a:pt x="2722475" y="784375"/>
                    <a:pt x="2722475" y="785246"/>
                  </a:cubicBezTo>
                  <a:lnTo>
                    <a:pt x="2722475" y="791348"/>
                  </a:lnTo>
                  <a:cubicBezTo>
                    <a:pt x="2722475" y="791348"/>
                    <a:pt x="2722475" y="791348"/>
                    <a:pt x="2721330" y="791348"/>
                  </a:cubicBezTo>
                  <a:lnTo>
                    <a:pt x="2713313" y="791348"/>
                  </a:lnTo>
                  <a:cubicBezTo>
                    <a:pt x="2713313" y="791348"/>
                    <a:pt x="2713313" y="791348"/>
                    <a:pt x="2713313" y="792511"/>
                  </a:cubicBezTo>
                  <a:lnTo>
                    <a:pt x="2713313" y="800647"/>
                  </a:lnTo>
                  <a:cubicBezTo>
                    <a:pt x="2713313" y="800647"/>
                    <a:pt x="2713313" y="800647"/>
                    <a:pt x="2714459" y="800647"/>
                  </a:cubicBezTo>
                  <a:lnTo>
                    <a:pt x="2722475" y="800647"/>
                  </a:lnTo>
                  <a:cubicBezTo>
                    <a:pt x="2722475" y="800647"/>
                    <a:pt x="2722475" y="800647"/>
                    <a:pt x="2722475" y="801809"/>
                  </a:cubicBezTo>
                  <a:lnTo>
                    <a:pt x="2722475" y="809946"/>
                  </a:lnTo>
                  <a:cubicBezTo>
                    <a:pt x="2722475" y="809946"/>
                    <a:pt x="2722475" y="809946"/>
                    <a:pt x="2721330" y="809946"/>
                  </a:cubicBezTo>
                  <a:lnTo>
                    <a:pt x="2713313" y="809946"/>
                  </a:lnTo>
                  <a:cubicBezTo>
                    <a:pt x="2713313" y="809946"/>
                    <a:pt x="2713313" y="809946"/>
                    <a:pt x="2713313" y="810817"/>
                  </a:cubicBezTo>
                  <a:lnTo>
                    <a:pt x="2713313" y="816920"/>
                  </a:lnTo>
                  <a:cubicBezTo>
                    <a:pt x="2713313" y="816920"/>
                    <a:pt x="2713313" y="816920"/>
                    <a:pt x="2714459" y="816920"/>
                  </a:cubicBezTo>
                  <a:lnTo>
                    <a:pt x="2722475" y="816920"/>
                  </a:lnTo>
                  <a:cubicBezTo>
                    <a:pt x="2722475" y="816920"/>
                    <a:pt x="2722475" y="816920"/>
                    <a:pt x="2722475" y="818082"/>
                  </a:cubicBezTo>
                  <a:lnTo>
                    <a:pt x="2722475" y="826218"/>
                  </a:lnTo>
                  <a:cubicBezTo>
                    <a:pt x="2722475" y="826218"/>
                    <a:pt x="2722475" y="826218"/>
                    <a:pt x="2721330" y="826218"/>
                  </a:cubicBezTo>
                  <a:lnTo>
                    <a:pt x="2713313" y="826218"/>
                  </a:lnTo>
                  <a:cubicBezTo>
                    <a:pt x="2713313" y="826218"/>
                    <a:pt x="2713313" y="826218"/>
                    <a:pt x="2713313" y="827380"/>
                  </a:cubicBezTo>
                  <a:lnTo>
                    <a:pt x="2713313" y="835517"/>
                  </a:lnTo>
                  <a:cubicBezTo>
                    <a:pt x="2713313" y="835517"/>
                    <a:pt x="2713313" y="835517"/>
                    <a:pt x="2714459" y="835517"/>
                  </a:cubicBezTo>
                  <a:lnTo>
                    <a:pt x="2722475" y="835517"/>
                  </a:lnTo>
                  <a:cubicBezTo>
                    <a:pt x="2722475" y="835517"/>
                    <a:pt x="2722475" y="835517"/>
                    <a:pt x="2722475" y="836679"/>
                  </a:cubicBezTo>
                  <a:lnTo>
                    <a:pt x="2722475" y="844815"/>
                  </a:lnTo>
                  <a:cubicBezTo>
                    <a:pt x="2722475" y="844815"/>
                    <a:pt x="2722475" y="844815"/>
                    <a:pt x="2721330" y="844815"/>
                  </a:cubicBezTo>
                  <a:lnTo>
                    <a:pt x="2713313" y="844815"/>
                  </a:lnTo>
                  <a:cubicBezTo>
                    <a:pt x="2713313" y="844815"/>
                    <a:pt x="2713313" y="844815"/>
                    <a:pt x="2713313" y="845687"/>
                  </a:cubicBezTo>
                  <a:lnTo>
                    <a:pt x="2713313" y="851789"/>
                  </a:lnTo>
                  <a:cubicBezTo>
                    <a:pt x="2713313" y="851789"/>
                    <a:pt x="2713313" y="851789"/>
                    <a:pt x="2714459" y="851789"/>
                  </a:cubicBezTo>
                  <a:lnTo>
                    <a:pt x="2722475" y="851789"/>
                  </a:lnTo>
                  <a:cubicBezTo>
                    <a:pt x="2722475" y="851789"/>
                    <a:pt x="2722475" y="851789"/>
                    <a:pt x="2722475" y="852952"/>
                  </a:cubicBezTo>
                  <a:lnTo>
                    <a:pt x="2722475" y="861088"/>
                  </a:lnTo>
                  <a:cubicBezTo>
                    <a:pt x="2722475" y="861088"/>
                    <a:pt x="2722475" y="861088"/>
                    <a:pt x="2721330" y="861088"/>
                  </a:cubicBezTo>
                  <a:lnTo>
                    <a:pt x="2713313" y="861088"/>
                  </a:lnTo>
                  <a:cubicBezTo>
                    <a:pt x="2713313" y="861088"/>
                    <a:pt x="2713313" y="861088"/>
                    <a:pt x="2713313" y="862250"/>
                  </a:cubicBezTo>
                  <a:lnTo>
                    <a:pt x="2713313" y="870387"/>
                  </a:lnTo>
                  <a:cubicBezTo>
                    <a:pt x="2713313" y="870387"/>
                    <a:pt x="2713313" y="870387"/>
                    <a:pt x="2714459" y="870387"/>
                  </a:cubicBezTo>
                  <a:lnTo>
                    <a:pt x="2722475" y="870387"/>
                  </a:lnTo>
                  <a:cubicBezTo>
                    <a:pt x="2722475" y="870387"/>
                    <a:pt x="2722475" y="870387"/>
                    <a:pt x="2722475" y="871258"/>
                  </a:cubicBezTo>
                  <a:lnTo>
                    <a:pt x="2722475" y="877360"/>
                  </a:lnTo>
                  <a:cubicBezTo>
                    <a:pt x="2722475" y="877360"/>
                    <a:pt x="2722475" y="877360"/>
                    <a:pt x="2721330" y="877360"/>
                  </a:cubicBezTo>
                  <a:lnTo>
                    <a:pt x="2713313" y="877360"/>
                  </a:lnTo>
                  <a:cubicBezTo>
                    <a:pt x="2713313" y="877360"/>
                    <a:pt x="2713313" y="877360"/>
                    <a:pt x="2713313" y="878523"/>
                  </a:cubicBezTo>
                  <a:lnTo>
                    <a:pt x="2713313" y="886659"/>
                  </a:lnTo>
                  <a:cubicBezTo>
                    <a:pt x="2713313" y="886659"/>
                    <a:pt x="2713313" y="886659"/>
                    <a:pt x="2714459" y="886659"/>
                  </a:cubicBezTo>
                  <a:lnTo>
                    <a:pt x="2722475" y="886659"/>
                  </a:lnTo>
                  <a:cubicBezTo>
                    <a:pt x="2722475" y="886659"/>
                    <a:pt x="2722475" y="886659"/>
                    <a:pt x="2722475" y="887821"/>
                  </a:cubicBezTo>
                  <a:lnTo>
                    <a:pt x="2722475" y="895958"/>
                  </a:lnTo>
                  <a:cubicBezTo>
                    <a:pt x="2722475" y="895958"/>
                    <a:pt x="2722475" y="895958"/>
                    <a:pt x="2721330" y="895958"/>
                  </a:cubicBezTo>
                  <a:lnTo>
                    <a:pt x="2713313" y="895958"/>
                  </a:lnTo>
                  <a:cubicBezTo>
                    <a:pt x="2713313" y="895958"/>
                    <a:pt x="2713313" y="895958"/>
                    <a:pt x="2713313" y="897120"/>
                  </a:cubicBezTo>
                  <a:lnTo>
                    <a:pt x="2713313" y="905256"/>
                  </a:lnTo>
                  <a:cubicBezTo>
                    <a:pt x="2713313" y="905256"/>
                    <a:pt x="2713313" y="905256"/>
                    <a:pt x="2714459" y="905256"/>
                  </a:cubicBezTo>
                  <a:lnTo>
                    <a:pt x="2722475" y="905256"/>
                  </a:lnTo>
                  <a:cubicBezTo>
                    <a:pt x="2722475" y="905256"/>
                    <a:pt x="2722475" y="905256"/>
                    <a:pt x="2722475" y="906128"/>
                  </a:cubicBezTo>
                  <a:lnTo>
                    <a:pt x="2722475" y="912230"/>
                  </a:lnTo>
                  <a:cubicBezTo>
                    <a:pt x="2722475" y="912230"/>
                    <a:pt x="2722475" y="912230"/>
                    <a:pt x="2721330" y="912230"/>
                  </a:cubicBezTo>
                  <a:lnTo>
                    <a:pt x="2713313" y="912230"/>
                  </a:lnTo>
                  <a:cubicBezTo>
                    <a:pt x="2713313" y="912230"/>
                    <a:pt x="2713313" y="912230"/>
                    <a:pt x="2713313" y="913392"/>
                  </a:cubicBezTo>
                  <a:lnTo>
                    <a:pt x="2713313" y="921529"/>
                  </a:lnTo>
                  <a:cubicBezTo>
                    <a:pt x="2713313" y="921529"/>
                    <a:pt x="2713313" y="921529"/>
                    <a:pt x="2738509" y="942451"/>
                  </a:cubicBezTo>
                  <a:cubicBezTo>
                    <a:pt x="2738509" y="947100"/>
                    <a:pt x="2738509" y="947100"/>
                    <a:pt x="2737365" y="947100"/>
                  </a:cubicBezTo>
                  <a:lnTo>
                    <a:pt x="2729347" y="947100"/>
                  </a:lnTo>
                  <a:cubicBezTo>
                    <a:pt x="2729347" y="947100"/>
                    <a:pt x="2729347" y="947100"/>
                    <a:pt x="2729347" y="972671"/>
                  </a:cubicBezTo>
                  <a:cubicBezTo>
                    <a:pt x="2729347" y="972671"/>
                    <a:pt x="2729347" y="972671"/>
                    <a:pt x="2730493" y="972671"/>
                  </a:cubicBezTo>
                  <a:lnTo>
                    <a:pt x="2738509" y="972671"/>
                  </a:lnTo>
                  <a:cubicBezTo>
                    <a:pt x="2738509" y="972671"/>
                    <a:pt x="2738509" y="972671"/>
                    <a:pt x="2738509" y="971218"/>
                  </a:cubicBezTo>
                  <a:lnTo>
                    <a:pt x="2738509" y="961048"/>
                  </a:lnTo>
                  <a:cubicBezTo>
                    <a:pt x="2738509" y="961048"/>
                    <a:pt x="2738509" y="961048"/>
                    <a:pt x="2739655" y="960467"/>
                  </a:cubicBezTo>
                  <a:lnTo>
                    <a:pt x="2747671" y="956399"/>
                  </a:lnTo>
                  <a:cubicBezTo>
                    <a:pt x="2747671" y="956399"/>
                    <a:pt x="2747671" y="956399"/>
                    <a:pt x="2749675" y="956399"/>
                  </a:cubicBezTo>
                  <a:lnTo>
                    <a:pt x="2763706" y="956399"/>
                  </a:lnTo>
                  <a:cubicBezTo>
                    <a:pt x="2763706" y="956399"/>
                    <a:pt x="2763706" y="956399"/>
                    <a:pt x="2763706" y="957561"/>
                  </a:cubicBezTo>
                  <a:lnTo>
                    <a:pt x="2763706" y="965697"/>
                  </a:lnTo>
                  <a:cubicBezTo>
                    <a:pt x="2763706" y="965697"/>
                    <a:pt x="2763706" y="965697"/>
                    <a:pt x="2765424" y="965697"/>
                  </a:cubicBezTo>
                  <a:lnTo>
                    <a:pt x="2777450" y="965697"/>
                  </a:lnTo>
                  <a:cubicBezTo>
                    <a:pt x="2777450" y="970346"/>
                    <a:pt x="2777450" y="970346"/>
                    <a:pt x="2778594" y="970346"/>
                  </a:cubicBezTo>
                  <a:lnTo>
                    <a:pt x="2786612" y="970346"/>
                  </a:lnTo>
                  <a:cubicBezTo>
                    <a:pt x="2786612" y="970346"/>
                    <a:pt x="2786612" y="970346"/>
                    <a:pt x="2811807" y="1002891"/>
                  </a:cubicBezTo>
                  <a:cubicBezTo>
                    <a:pt x="2811807" y="1002891"/>
                    <a:pt x="2811807" y="1002891"/>
                    <a:pt x="2811807" y="1037761"/>
                  </a:cubicBezTo>
                  <a:cubicBezTo>
                    <a:pt x="2811807" y="1037761"/>
                    <a:pt x="2811807" y="1037761"/>
                    <a:pt x="2812951" y="1037761"/>
                  </a:cubicBezTo>
                  <a:lnTo>
                    <a:pt x="2820970" y="1037761"/>
                  </a:lnTo>
                  <a:cubicBezTo>
                    <a:pt x="2820970" y="1037761"/>
                    <a:pt x="2820970" y="1037761"/>
                    <a:pt x="2820970" y="1035727"/>
                  </a:cubicBezTo>
                  <a:lnTo>
                    <a:pt x="2820970" y="1021489"/>
                  </a:lnTo>
                  <a:cubicBezTo>
                    <a:pt x="2820970" y="1021489"/>
                    <a:pt x="2820970" y="1021489"/>
                    <a:pt x="2821829" y="1021489"/>
                  </a:cubicBezTo>
                  <a:lnTo>
                    <a:pt x="2827841" y="1021489"/>
                  </a:lnTo>
                  <a:cubicBezTo>
                    <a:pt x="2827841" y="1021489"/>
                    <a:pt x="2827841" y="1021489"/>
                    <a:pt x="2827841" y="1022651"/>
                  </a:cubicBezTo>
                  <a:lnTo>
                    <a:pt x="2827841" y="1030787"/>
                  </a:lnTo>
                  <a:cubicBezTo>
                    <a:pt x="2837003" y="1033113"/>
                    <a:pt x="2837003" y="1033113"/>
                    <a:pt x="2837003" y="981970"/>
                  </a:cubicBezTo>
                  <a:cubicBezTo>
                    <a:pt x="2837003" y="981970"/>
                    <a:pt x="2837003" y="981970"/>
                    <a:pt x="2875943" y="981970"/>
                  </a:cubicBezTo>
                  <a:cubicBezTo>
                    <a:pt x="2875943" y="981970"/>
                    <a:pt x="2875943" y="981970"/>
                    <a:pt x="2875943" y="907581"/>
                  </a:cubicBezTo>
                  <a:cubicBezTo>
                    <a:pt x="2875943" y="907581"/>
                    <a:pt x="2875943" y="907581"/>
                    <a:pt x="2912591" y="907581"/>
                  </a:cubicBezTo>
                  <a:cubicBezTo>
                    <a:pt x="2912591" y="907581"/>
                    <a:pt x="2912591" y="907581"/>
                    <a:pt x="2912591" y="906709"/>
                  </a:cubicBezTo>
                  <a:lnTo>
                    <a:pt x="2912591" y="900607"/>
                  </a:lnTo>
                  <a:cubicBezTo>
                    <a:pt x="2912591" y="900607"/>
                    <a:pt x="2912591" y="900607"/>
                    <a:pt x="2935497" y="900607"/>
                  </a:cubicBezTo>
                  <a:cubicBezTo>
                    <a:pt x="2935497" y="900607"/>
                    <a:pt x="2935497" y="900607"/>
                    <a:pt x="2935497" y="861088"/>
                  </a:cubicBezTo>
                  <a:cubicBezTo>
                    <a:pt x="2930915" y="861088"/>
                    <a:pt x="2930915" y="861088"/>
                    <a:pt x="2930915" y="859344"/>
                  </a:cubicBezTo>
                  <a:lnTo>
                    <a:pt x="2930915" y="847140"/>
                  </a:lnTo>
                  <a:lnTo>
                    <a:pt x="2935497" y="849465"/>
                  </a:lnTo>
                  <a:cubicBezTo>
                    <a:pt x="2935497" y="849465"/>
                    <a:pt x="2935497" y="849465"/>
                    <a:pt x="2940079" y="826218"/>
                  </a:cubicBezTo>
                  <a:cubicBezTo>
                    <a:pt x="2940079" y="826218"/>
                    <a:pt x="2940079" y="826218"/>
                    <a:pt x="2944659" y="849465"/>
                  </a:cubicBezTo>
                  <a:cubicBezTo>
                    <a:pt x="2946951" y="847140"/>
                    <a:pt x="2946951" y="847140"/>
                    <a:pt x="2947237" y="846268"/>
                  </a:cubicBezTo>
                  <a:lnTo>
                    <a:pt x="2949241" y="840166"/>
                  </a:lnTo>
                  <a:cubicBezTo>
                    <a:pt x="2949241" y="840166"/>
                    <a:pt x="2949241" y="840166"/>
                    <a:pt x="2949813" y="839004"/>
                  </a:cubicBezTo>
                  <a:lnTo>
                    <a:pt x="2953821" y="830867"/>
                  </a:lnTo>
                  <a:cubicBezTo>
                    <a:pt x="2953821" y="830867"/>
                    <a:pt x="2953821" y="830867"/>
                    <a:pt x="2954395" y="829705"/>
                  </a:cubicBezTo>
                  <a:lnTo>
                    <a:pt x="2958403" y="821569"/>
                  </a:lnTo>
                  <a:cubicBezTo>
                    <a:pt x="2958403" y="821569"/>
                    <a:pt x="2958403" y="821569"/>
                    <a:pt x="2959834" y="820697"/>
                  </a:cubicBezTo>
                  <a:lnTo>
                    <a:pt x="2969855" y="814595"/>
                  </a:lnTo>
                  <a:cubicBezTo>
                    <a:pt x="2969855" y="814595"/>
                    <a:pt x="2969855" y="814595"/>
                    <a:pt x="2971573" y="813433"/>
                  </a:cubicBezTo>
                  <a:lnTo>
                    <a:pt x="2983599" y="805296"/>
                  </a:lnTo>
                  <a:cubicBezTo>
                    <a:pt x="2983599" y="805296"/>
                    <a:pt x="2983599" y="805296"/>
                    <a:pt x="2984458" y="804134"/>
                  </a:cubicBezTo>
                  <a:lnTo>
                    <a:pt x="2990471" y="795998"/>
                  </a:lnTo>
                  <a:cubicBezTo>
                    <a:pt x="2990471" y="795998"/>
                    <a:pt x="2990471" y="795998"/>
                    <a:pt x="2991043" y="793964"/>
                  </a:cubicBezTo>
                  <a:lnTo>
                    <a:pt x="2995052" y="779725"/>
                  </a:lnTo>
                  <a:cubicBezTo>
                    <a:pt x="2995052" y="779725"/>
                    <a:pt x="2995052" y="779725"/>
                    <a:pt x="2995625" y="781759"/>
                  </a:cubicBezTo>
                  <a:lnTo>
                    <a:pt x="2999633" y="795998"/>
                  </a:lnTo>
                  <a:cubicBezTo>
                    <a:pt x="2999633" y="795998"/>
                    <a:pt x="2999633" y="795998"/>
                    <a:pt x="3000205" y="796869"/>
                  </a:cubicBezTo>
                  <a:lnTo>
                    <a:pt x="3004214" y="802972"/>
                  </a:lnTo>
                  <a:cubicBezTo>
                    <a:pt x="3004214" y="802972"/>
                    <a:pt x="3004214" y="802972"/>
                    <a:pt x="3005646" y="804134"/>
                  </a:cubicBezTo>
                  <a:lnTo>
                    <a:pt x="3015667" y="812270"/>
                  </a:lnTo>
                  <a:cubicBezTo>
                    <a:pt x="3015667" y="812270"/>
                    <a:pt x="3015667" y="812270"/>
                    <a:pt x="3016813" y="813433"/>
                  </a:cubicBezTo>
                  <a:lnTo>
                    <a:pt x="3024828" y="821569"/>
                  </a:lnTo>
                  <a:cubicBezTo>
                    <a:pt x="3024828" y="821569"/>
                    <a:pt x="3024828" y="821569"/>
                    <a:pt x="3025975" y="822731"/>
                  </a:cubicBezTo>
                  <a:lnTo>
                    <a:pt x="3033991" y="830867"/>
                  </a:lnTo>
                  <a:cubicBezTo>
                    <a:pt x="3033991" y="830867"/>
                    <a:pt x="3033991" y="830867"/>
                    <a:pt x="3034278" y="832030"/>
                  </a:cubicBezTo>
                  <a:lnTo>
                    <a:pt x="3036281" y="840166"/>
                  </a:lnTo>
                  <a:cubicBezTo>
                    <a:pt x="3036281" y="840166"/>
                    <a:pt x="3036281" y="840166"/>
                    <a:pt x="3036567" y="841328"/>
                  </a:cubicBezTo>
                  <a:lnTo>
                    <a:pt x="3038572" y="849465"/>
                  </a:lnTo>
                  <a:cubicBezTo>
                    <a:pt x="3043153" y="849465"/>
                    <a:pt x="3043153" y="849465"/>
                    <a:pt x="3045443" y="826218"/>
                  </a:cubicBezTo>
                  <a:cubicBezTo>
                    <a:pt x="3045443" y="826218"/>
                    <a:pt x="3045443" y="826218"/>
                    <a:pt x="3050025" y="849465"/>
                  </a:cubicBezTo>
                  <a:cubicBezTo>
                    <a:pt x="3054605" y="849465"/>
                    <a:pt x="3054605" y="849465"/>
                    <a:pt x="3054605" y="851208"/>
                  </a:cubicBezTo>
                  <a:lnTo>
                    <a:pt x="3054605" y="863413"/>
                  </a:lnTo>
                  <a:cubicBezTo>
                    <a:pt x="3050025" y="863413"/>
                    <a:pt x="3050025" y="863413"/>
                    <a:pt x="3050025" y="895958"/>
                  </a:cubicBezTo>
                  <a:cubicBezTo>
                    <a:pt x="3050025" y="895958"/>
                    <a:pt x="3050025" y="895958"/>
                    <a:pt x="3051171" y="895958"/>
                  </a:cubicBezTo>
                  <a:lnTo>
                    <a:pt x="3059187" y="895958"/>
                  </a:lnTo>
                  <a:cubicBezTo>
                    <a:pt x="3059187" y="900607"/>
                    <a:pt x="3059187" y="900607"/>
                    <a:pt x="3060047" y="900607"/>
                  </a:cubicBezTo>
                  <a:lnTo>
                    <a:pt x="3066059" y="900607"/>
                  </a:lnTo>
                  <a:cubicBezTo>
                    <a:pt x="3066059" y="900607"/>
                    <a:pt x="3066059" y="900607"/>
                    <a:pt x="3066059" y="899445"/>
                  </a:cubicBezTo>
                  <a:lnTo>
                    <a:pt x="3066059" y="891308"/>
                  </a:lnTo>
                  <a:cubicBezTo>
                    <a:pt x="3066059" y="891308"/>
                    <a:pt x="3066059" y="891308"/>
                    <a:pt x="3068349" y="891308"/>
                  </a:cubicBezTo>
                  <a:lnTo>
                    <a:pt x="3084383" y="891308"/>
                  </a:lnTo>
                  <a:cubicBezTo>
                    <a:pt x="3084383" y="891308"/>
                    <a:pt x="3084383" y="891308"/>
                    <a:pt x="3084383" y="889274"/>
                  </a:cubicBezTo>
                  <a:lnTo>
                    <a:pt x="3084383" y="875036"/>
                  </a:lnTo>
                  <a:cubicBezTo>
                    <a:pt x="3084383" y="875036"/>
                    <a:pt x="3084383" y="875036"/>
                    <a:pt x="3123323" y="875036"/>
                  </a:cubicBezTo>
                  <a:cubicBezTo>
                    <a:pt x="3123323" y="875036"/>
                    <a:pt x="3123323" y="875036"/>
                    <a:pt x="3123323" y="876489"/>
                  </a:cubicBezTo>
                  <a:lnTo>
                    <a:pt x="3123323" y="886659"/>
                  </a:lnTo>
                  <a:cubicBezTo>
                    <a:pt x="3123323" y="886659"/>
                    <a:pt x="3123323" y="886659"/>
                    <a:pt x="3143937" y="886659"/>
                  </a:cubicBezTo>
                  <a:cubicBezTo>
                    <a:pt x="3143937" y="886659"/>
                    <a:pt x="3143937" y="886659"/>
                    <a:pt x="3143937" y="888984"/>
                  </a:cubicBezTo>
                  <a:lnTo>
                    <a:pt x="3143937" y="905256"/>
                  </a:lnTo>
                  <a:cubicBezTo>
                    <a:pt x="3139357" y="905256"/>
                    <a:pt x="3139357" y="905256"/>
                    <a:pt x="3139357" y="906128"/>
                  </a:cubicBezTo>
                  <a:lnTo>
                    <a:pt x="3139357" y="912230"/>
                  </a:lnTo>
                  <a:cubicBezTo>
                    <a:pt x="3143937" y="912230"/>
                    <a:pt x="3143937" y="912230"/>
                    <a:pt x="3143937" y="913974"/>
                  </a:cubicBezTo>
                  <a:lnTo>
                    <a:pt x="3143937" y="926178"/>
                  </a:lnTo>
                  <a:lnTo>
                    <a:pt x="3139357" y="930827"/>
                  </a:lnTo>
                  <a:cubicBezTo>
                    <a:pt x="3139357" y="930827"/>
                    <a:pt x="3139357" y="930827"/>
                    <a:pt x="3139357" y="986619"/>
                  </a:cubicBezTo>
                  <a:cubicBezTo>
                    <a:pt x="3139357" y="986619"/>
                    <a:pt x="3139357" y="986619"/>
                    <a:pt x="3141360" y="986619"/>
                  </a:cubicBezTo>
                  <a:lnTo>
                    <a:pt x="3155391" y="986619"/>
                  </a:lnTo>
                  <a:cubicBezTo>
                    <a:pt x="3155391" y="991268"/>
                    <a:pt x="3155391" y="991268"/>
                    <a:pt x="3157107" y="991268"/>
                  </a:cubicBezTo>
                  <a:lnTo>
                    <a:pt x="3169135" y="991268"/>
                  </a:lnTo>
                  <a:cubicBezTo>
                    <a:pt x="3169135" y="991268"/>
                    <a:pt x="3169135" y="991268"/>
                    <a:pt x="3169135" y="993302"/>
                  </a:cubicBezTo>
                  <a:lnTo>
                    <a:pt x="3169135" y="1007541"/>
                  </a:lnTo>
                  <a:cubicBezTo>
                    <a:pt x="3169135" y="1007541"/>
                    <a:pt x="3169135" y="1007541"/>
                    <a:pt x="3170853" y="1007541"/>
                  </a:cubicBezTo>
                  <a:lnTo>
                    <a:pt x="3182877" y="1007541"/>
                  </a:lnTo>
                  <a:cubicBezTo>
                    <a:pt x="3182877" y="1007541"/>
                    <a:pt x="3182877" y="1007541"/>
                    <a:pt x="3182877" y="1005507"/>
                  </a:cubicBezTo>
                  <a:lnTo>
                    <a:pt x="3182877" y="991268"/>
                  </a:lnTo>
                  <a:cubicBezTo>
                    <a:pt x="3182877" y="991268"/>
                    <a:pt x="3182877" y="991268"/>
                    <a:pt x="3184880" y="990106"/>
                  </a:cubicBezTo>
                  <a:lnTo>
                    <a:pt x="3198911" y="981970"/>
                  </a:lnTo>
                  <a:cubicBezTo>
                    <a:pt x="3198911" y="981970"/>
                    <a:pt x="3198911" y="981970"/>
                    <a:pt x="3198911" y="961048"/>
                  </a:cubicBezTo>
                  <a:cubicBezTo>
                    <a:pt x="3194330" y="961048"/>
                    <a:pt x="3194330" y="961048"/>
                    <a:pt x="3194330" y="937801"/>
                  </a:cubicBezTo>
                  <a:cubicBezTo>
                    <a:pt x="3194330" y="937801"/>
                    <a:pt x="3194330" y="937801"/>
                    <a:pt x="3195474" y="937801"/>
                  </a:cubicBezTo>
                  <a:lnTo>
                    <a:pt x="3203492" y="937801"/>
                  </a:lnTo>
                  <a:cubicBezTo>
                    <a:pt x="3203492" y="935477"/>
                    <a:pt x="3203492" y="935477"/>
                    <a:pt x="3224107" y="935477"/>
                  </a:cubicBezTo>
                  <a:cubicBezTo>
                    <a:pt x="3224107" y="935477"/>
                    <a:pt x="3224107" y="935477"/>
                    <a:pt x="3224107" y="934314"/>
                  </a:cubicBezTo>
                  <a:lnTo>
                    <a:pt x="3224107" y="926178"/>
                  </a:lnTo>
                  <a:cubicBezTo>
                    <a:pt x="3224107" y="926178"/>
                    <a:pt x="3224107" y="926178"/>
                    <a:pt x="3225825" y="926178"/>
                  </a:cubicBezTo>
                  <a:lnTo>
                    <a:pt x="3237850" y="926178"/>
                  </a:lnTo>
                  <a:cubicBezTo>
                    <a:pt x="3237850" y="926178"/>
                    <a:pt x="3237850" y="926178"/>
                    <a:pt x="3237850" y="809946"/>
                  </a:cubicBezTo>
                  <a:cubicBezTo>
                    <a:pt x="3237850" y="809946"/>
                    <a:pt x="3237850" y="809946"/>
                    <a:pt x="3238995" y="809946"/>
                  </a:cubicBezTo>
                  <a:lnTo>
                    <a:pt x="3247012" y="809946"/>
                  </a:lnTo>
                  <a:cubicBezTo>
                    <a:pt x="3247012" y="809946"/>
                    <a:pt x="3247012" y="809946"/>
                    <a:pt x="3247012" y="807621"/>
                  </a:cubicBezTo>
                  <a:lnTo>
                    <a:pt x="3247012" y="791348"/>
                  </a:lnTo>
                  <a:cubicBezTo>
                    <a:pt x="3249303" y="791348"/>
                    <a:pt x="3249303" y="791348"/>
                    <a:pt x="3249303" y="744855"/>
                  </a:cubicBezTo>
                  <a:cubicBezTo>
                    <a:pt x="3249303" y="744855"/>
                    <a:pt x="3249303" y="744855"/>
                    <a:pt x="3250449" y="744855"/>
                  </a:cubicBezTo>
                  <a:lnTo>
                    <a:pt x="3258465" y="744855"/>
                  </a:lnTo>
                  <a:cubicBezTo>
                    <a:pt x="3258465" y="744855"/>
                    <a:pt x="3258465" y="744855"/>
                    <a:pt x="3258465" y="746018"/>
                  </a:cubicBezTo>
                  <a:lnTo>
                    <a:pt x="3258465" y="754154"/>
                  </a:lnTo>
                  <a:cubicBezTo>
                    <a:pt x="3263045" y="754154"/>
                    <a:pt x="3263045" y="754154"/>
                    <a:pt x="3263045" y="751829"/>
                  </a:cubicBezTo>
                  <a:lnTo>
                    <a:pt x="3263045" y="735557"/>
                  </a:lnTo>
                  <a:cubicBezTo>
                    <a:pt x="3263045" y="735557"/>
                    <a:pt x="3263045" y="735557"/>
                    <a:pt x="3264477" y="734976"/>
                  </a:cubicBezTo>
                  <a:lnTo>
                    <a:pt x="3274499" y="730908"/>
                  </a:lnTo>
                  <a:cubicBezTo>
                    <a:pt x="3274499" y="730908"/>
                    <a:pt x="3274499" y="730908"/>
                    <a:pt x="3275644" y="731489"/>
                  </a:cubicBezTo>
                  <a:lnTo>
                    <a:pt x="3283661" y="735557"/>
                  </a:lnTo>
                  <a:cubicBezTo>
                    <a:pt x="3283661" y="735557"/>
                    <a:pt x="3283661" y="735557"/>
                    <a:pt x="3285379" y="735557"/>
                  </a:cubicBezTo>
                  <a:lnTo>
                    <a:pt x="3297405" y="735557"/>
                  </a:lnTo>
                  <a:cubicBezTo>
                    <a:pt x="3297405" y="735557"/>
                    <a:pt x="3297405" y="735557"/>
                    <a:pt x="3297405" y="705336"/>
                  </a:cubicBezTo>
                  <a:cubicBezTo>
                    <a:pt x="3297405" y="705336"/>
                    <a:pt x="3297405" y="705336"/>
                    <a:pt x="3298550" y="705336"/>
                  </a:cubicBezTo>
                  <a:lnTo>
                    <a:pt x="3306565" y="705336"/>
                  </a:lnTo>
                  <a:cubicBezTo>
                    <a:pt x="3306565" y="709986"/>
                    <a:pt x="3306565" y="709986"/>
                    <a:pt x="3307997" y="709986"/>
                  </a:cubicBezTo>
                  <a:lnTo>
                    <a:pt x="3318019" y="709986"/>
                  </a:lnTo>
                  <a:cubicBezTo>
                    <a:pt x="3318019" y="705336"/>
                    <a:pt x="3318019" y="705336"/>
                    <a:pt x="3319165" y="705336"/>
                  </a:cubicBezTo>
                  <a:lnTo>
                    <a:pt x="3327182" y="705336"/>
                  </a:lnTo>
                  <a:cubicBezTo>
                    <a:pt x="3327182" y="705336"/>
                    <a:pt x="3327182" y="705336"/>
                    <a:pt x="3327182" y="740206"/>
                  </a:cubicBezTo>
                  <a:cubicBezTo>
                    <a:pt x="3327182" y="740206"/>
                    <a:pt x="3327182" y="740206"/>
                    <a:pt x="3328613" y="741368"/>
                  </a:cubicBezTo>
                  <a:lnTo>
                    <a:pt x="3338635" y="749505"/>
                  </a:lnTo>
                  <a:cubicBezTo>
                    <a:pt x="3336344" y="756479"/>
                    <a:pt x="3336344" y="756479"/>
                    <a:pt x="3361539" y="756479"/>
                  </a:cubicBezTo>
                  <a:cubicBezTo>
                    <a:pt x="3361539" y="756479"/>
                    <a:pt x="3361539" y="756479"/>
                    <a:pt x="3361539" y="755026"/>
                  </a:cubicBezTo>
                  <a:lnTo>
                    <a:pt x="3361539" y="744855"/>
                  </a:lnTo>
                  <a:cubicBezTo>
                    <a:pt x="3361539" y="744855"/>
                    <a:pt x="3361539" y="744855"/>
                    <a:pt x="3391317" y="735557"/>
                  </a:cubicBezTo>
                  <a:cubicBezTo>
                    <a:pt x="3391317" y="735557"/>
                    <a:pt x="3391317" y="735557"/>
                    <a:pt x="3391317" y="734395"/>
                  </a:cubicBezTo>
                  <a:lnTo>
                    <a:pt x="3391317" y="726258"/>
                  </a:lnTo>
                  <a:cubicBezTo>
                    <a:pt x="3391317" y="726258"/>
                    <a:pt x="3391317" y="726258"/>
                    <a:pt x="3392176" y="726258"/>
                  </a:cubicBezTo>
                  <a:lnTo>
                    <a:pt x="3398189" y="726258"/>
                  </a:lnTo>
                  <a:cubicBezTo>
                    <a:pt x="3398189" y="726258"/>
                    <a:pt x="3398189" y="726258"/>
                    <a:pt x="3398189" y="725387"/>
                  </a:cubicBezTo>
                  <a:lnTo>
                    <a:pt x="3398189" y="719284"/>
                  </a:lnTo>
                  <a:cubicBezTo>
                    <a:pt x="3398189" y="719284"/>
                    <a:pt x="3398189" y="719284"/>
                    <a:pt x="3400479" y="719284"/>
                  </a:cubicBezTo>
                  <a:lnTo>
                    <a:pt x="3416513" y="719284"/>
                  </a:lnTo>
                  <a:cubicBezTo>
                    <a:pt x="3416513" y="719284"/>
                    <a:pt x="3416513" y="719284"/>
                    <a:pt x="3416513" y="720156"/>
                  </a:cubicBezTo>
                  <a:lnTo>
                    <a:pt x="3416513" y="726258"/>
                  </a:lnTo>
                  <a:cubicBezTo>
                    <a:pt x="3416513" y="726258"/>
                    <a:pt x="3416513" y="726258"/>
                    <a:pt x="3418231" y="726258"/>
                  </a:cubicBezTo>
                  <a:lnTo>
                    <a:pt x="3430257" y="726258"/>
                  </a:lnTo>
                  <a:cubicBezTo>
                    <a:pt x="3430257" y="726258"/>
                    <a:pt x="3430257" y="726258"/>
                    <a:pt x="3430257" y="728002"/>
                  </a:cubicBezTo>
                  <a:lnTo>
                    <a:pt x="3430257" y="740206"/>
                  </a:lnTo>
                  <a:cubicBezTo>
                    <a:pt x="3430257" y="740206"/>
                    <a:pt x="3430257" y="740206"/>
                    <a:pt x="3455452" y="740206"/>
                  </a:cubicBezTo>
                  <a:cubicBezTo>
                    <a:pt x="3455452" y="740206"/>
                    <a:pt x="3455452" y="740206"/>
                    <a:pt x="3455452" y="739044"/>
                  </a:cubicBezTo>
                  <a:lnTo>
                    <a:pt x="3455452" y="730908"/>
                  </a:lnTo>
                  <a:cubicBezTo>
                    <a:pt x="3455452" y="730908"/>
                    <a:pt x="3455452" y="730908"/>
                    <a:pt x="3456884" y="730908"/>
                  </a:cubicBezTo>
                  <a:lnTo>
                    <a:pt x="3466905" y="730908"/>
                  </a:lnTo>
                  <a:cubicBezTo>
                    <a:pt x="3466905" y="730908"/>
                    <a:pt x="3466905" y="730908"/>
                    <a:pt x="3466905" y="729745"/>
                  </a:cubicBezTo>
                  <a:lnTo>
                    <a:pt x="3466905" y="721609"/>
                  </a:lnTo>
                  <a:cubicBezTo>
                    <a:pt x="3466905" y="721609"/>
                    <a:pt x="3466905" y="721609"/>
                    <a:pt x="3468623" y="721609"/>
                  </a:cubicBezTo>
                  <a:lnTo>
                    <a:pt x="3480647" y="721609"/>
                  </a:lnTo>
                  <a:cubicBezTo>
                    <a:pt x="3480647" y="721609"/>
                    <a:pt x="3480647" y="721609"/>
                    <a:pt x="3480647" y="722771"/>
                  </a:cubicBezTo>
                  <a:lnTo>
                    <a:pt x="3480647" y="730908"/>
                  </a:lnTo>
                  <a:cubicBezTo>
                    <a:pt x="3485229" y="730908"/>
                    <a:pt x="3485229" y="730908"/>
                    <a:pt x="3485229" y="675116"/>
                  </a:cubicBezTo>
                  <a:cubicBezTo>
                    <a:pt x="3485229" y="675116"/>
                    <a:pt x="3485229" y="675116"/>
                    <a:pt x="3588304" y="675116"/>
                  </a:cubicBezTo>
                  <a:cubicBezTo>
                    <a:pt x="3588304" y="675116"/>
                    <a:pt x="3588304" y="675116"/>
                    <a:pt x="3588304" y="749505"/>
                  </a:cubicBezTo>
                  <a:cubicBezTo>
                    <a:pt x="3588304" y="749505"/>
                    <a:pt x="3588304" y="749505"/>
                    <a:pt x="3590595" y="749505"/>
                  </a:cubicBezTo>
                  <a:lnTo>
                    <a:pt x="3606629" y="749505"/>
                  </a:lnTo>
                  <a:cubicBezTo>
                    <a:pt x="3606629" y="749505"/>
                    <a:pt x="3606629" y="749505"/>
                    <a:pt x="3606629" y="665817"/>
                  </a:cubicBezTo>
                  <a:cubicBezTo>
                    <a:pt x="3606629" y="665817"/>
                    <a:pt x="3606629" y="665817"/>
                    <a:pt x="3629535" y="654194"/>
                  </a:cubicBezTo>
                  <a:cubicBezTo>
                    <a:pt x="3629535" y="654194"/>
                    <a:pt x="3629535" y="654194"/>
                    <a:pt x="3659311" y="654194"/>
                  </a:cubicBezTo>
                  <a:cubicBezTo>
                    <a:pt x="3659311" y="654194"/>
                    <a:pt x="3659311" y="654194"/>
                    <a:pt x="3661316" y="652451"/>
                  </a:cubicBezTo>
                  <a:lnTo>
                    <a:pt x="3675345" y="640246"/>
                  </a:lnTo>
                  <a:cubicBezTo>
                    <a:pt x="3675345" y="640246"/>
                    <a:pt x="3675345" y="640246"/>
                    <a:pt x="3714285" y="640246"/>
                  </a:cubicBezTo>
                  <a:cubicBezTo>
                    <a:pt x="3714285" y="640246"/>
                    <a:pt x="3714285" y="640246"/>
                    <a:pt x="3714285" y="641990"/>
                  </a:cubicBezTo>
                  <a:lnTo>
                    <a:pt x="3714285" y="654194"/>
                  </a:lnTo>
                  <a:cubicBezTo>
                    <a:pt x="3714285" y="654194"/>
                    <a:pt x="3714285" y="654194"/>
                    <a:pt x="3753224" y="654194"/>
                  </a:cubicBezTo>
                  <a:cubicBezTo>
                    <a:pt x="3753224" y="654194"/>
                    <a:pt x="3753224" y="654194"/>
                    <a:pt x="3753224" y="744855"/>
                  </a:cubicBezTo>
                  <a:cubicBezTo>
                    <a:pt x="3753224" y="744855"/>
                    <a:pt x="3753224" y="744855"/>
                    <a:pt x="3754656" y="744855"/>
                  </a:cubicBezTo>
                  <a:lnTo>
                    <a:pt x="3764677" y="744855"/>
                  </a:lnTo>
                  <a:cubicBezTo>
                    <a:pt x="3764677" y="744855"/>
                    <a:pt x="3764677" y="744855"/>
                    <a:pt x="3764677" y="877360"/>
                  </a:cubicBezTo>
                  <a:cubicBezTo>
                    <a:pt x="3764677" y="877360"/>
                    <a:pt x="3764677" y="877360"/>
                    <a:pt x="3766967" y="877360"/>
                  </a:cubicBezTo>
                  <a:lnTo>
                    <a:pt x="3783001" y="877360"/>
                  </a:lnTo>
                  <a:cubicBezTo>
                    <a:pt x="3783001" y="877360"/>
                    <a:pt x="3783001" y="877360"/>
                    <a:pt x="3783001" y="791348"/>
                  </a:cubicBezTo>
                  <a:cubicBezTo>
                    <a:pt x="3783001" y="791348"/>
                    <a:pt x="3783001" y="791348"/>
                    <a:pt x="3783861" y="790767"/>
                  </a:cubicBezTo>
                  <a:lnTo>
                    <a:pt x="3789873" y="786699"/>
                  </a:lnTo>
                  <a:cubicBezTo>
                    <a:pt x="3794455" y="786699"/>
                    <a:pt x="3794455" y="786699"/>
                    <a:pt x="3794455" y="787861"/>
                  </a:cubicBezTo>
                  <a:lnTo>
                    <a:pt x="3794455" y="795998"/>
                  </a:lnTo>
                  <a:cubicBezTo>
                    <a:pt x="3794455" y="795998"/>
                    <a:pt x="3794455" y="795998"/>
                    <a:pt x="3796744" y="794835"/>
                  </a:cubicBezTo>
                  <a:lnTo>
                    <a:pt x="3812779" y="786699"/>
                  </a:lnTo>
                  <a:cubicBezTo>
                    <a:pt x="3812779" y="786699"/>
                    <a:pt x="3812779" y="786699"/>
                    <a:pt x="3814783" y="786699"/>
                  </a:cubicBezTo>
                  <a:lnTo>
                    <a:pt x="3828812" y="786699"/>
                  </a:lnTo>
                  <a:cubicBezTo>
                    <a:pt x="3828812" y="786699"/>
                    <a:pt x="3828812" y="786699"/>
                    <a:pt x="3828812" y="944775"/>
                  </a:cubicBezTo>
                  <a:cubicBezTo>
                    <a:pt x="3828812" y="944775"/>
                    <a:pt x="3828812" y="944775"/>
                    <a:pt x="3860881" y="949425"/>
                  </a:cubicBezTo>
                  <a:cubicBezTo>
                    <a:pt x="3860881" y="947100"/>
                    <a:pt x="3860881" y="944775"/>
                    <a:pt x="3860881" y="942451"/>
                  </a:cubicBezTo>
                  <a:cubicBezTo>
                    <a:pt x="3872333" y="942451"/>
                    <a:pt x="3883785" y="942451"/>
                    <a:pt x="3895238" y="942451"/>
                  </a:cubicBezTo>
                  <a:cubicBezTo>
                    <a:pt x="3895238" y="930827"/>
                    <a:pt x="3895238" y="921529"/>
                    <a:pt x="3895238" y="912230"/>
                  </a:cubicBezTo>
                  <a:lnTo>
                    <a:pt x="3904401" y="912230"/>
                  </a:lnTo>
                  <a:cubicBezTo>
                    <a:pt x="3904401" y="898282"/>
                    <a:pt x="3904401" y="886659"/>
                    <a:pt x="3904401" y="872711"/>
                  </a:cubicBezTo>
                  <a:cubicBezTo>
                    <a:pt x="3906691" y="872711"/>
                    <a:pt x="3908982" y="872711"/>
                    <a:pt x="3911273" y="872711"/>
                  </a:cubicBezTo>
                  <a:cubicBezTo>
                    <a:pt x="3911273" y="858763"/>
                    <a:pt x="3911273" y="847140"/>
                    <a:pt x="3911273" y="833192"/>
                  </a:cubicBezTo>
                  <a:cubicBezTo>
                    <a:pt x="3915853" y="833192"/>
                    <a:pt x="3920434" y="833192"/>
                    <a:pt x="3927307" y="833192"/>
                  </a:cubicBezTo>
                  <a:cubicBezTo>
                    <a:pt x="3943340" y="828543"/>
                    <a:pt x="3961664" y="819244"/>
                    <a:pt x="3977697" y="812270"/>
                  </a:cubicBezTo>
                  <a:cubicBezTo>
                    <a:pt x="3979989" y="805296"/>
                    <a:pt x="3979989" y="798322"/>
                    <a:pt x="3979989" y="791348"/>
                  </a:cubicBezTo>
                  <a:cubicBezTo>
                    <a:pt x="3982279" y="798322"/>
                    <a:pt x="3982279" y="805296"/>
                    <a:pt x="3984570" y="812270"/>
                  </a:cubicBezTo>
                  <a:cubicBezTo>
                    <a:pt x="4002895" y="821569"/>
                    <a:pt x="4018928" y="830867"/>
                    <a:pt x="4037253" y="840166"/>
                  </a:cubicBezTo>
                  <a:cubicBezTo>
                    <a:pt x="4037253" y="837847"/>
                    <a:pt x="4037253" y="835529"/>
                    <a:pt x="4037253" y="835517"/>
                  </a:cubicBezTo>
                  <a:cubicBezTo>
                    <a:pt x="4041833" y="835517"/>
                    <a:pt x="4046416" y="835517"/>
                    <a:pt x="4050996" y="835517"/>
                  </a:cubicBezTo>
                  <a:cubicBezTo>
                    <a:pt x="4050996" y="847140"/>
                    <a:pt x="4050996" y="861088"/>
                    <a:pt x="4050996" y="872711"/>
                  </a:cubicBezTo>
                  <a:cubicBezTo>
                    <a:pt x="4053287" y="872711"/>
                    <a:pt x="4055577" y="872711"/>
                    <a:pt x="4057867" y="872711"/>
                  </a:cubicBezTo>
                  <a:cubicBezTo>
                    <a:pt x="4057867" y="886659"/>
                    <a:pt x="4057867" y="900607"/>
                    <a:pt x="4057867" y="916879"/>
                  </a:cubicBezTo>
                  <a:cubicBezTo>
                    <a:pt x="4060159" y="916879"/>
                    <a:pt x="4062449" y="916879"/>
                    <a:pt x="4064740" y="916879"/>
                  </a:cubicBezTo>
                  <a:cubicBezTo>
                    <a:pt x="4064740" y="923853"/>
                    <a:pt x="4064740" y="930827"/>
                    <a:pt x="4064740" y="937801"/>
                  </a:cubicBezTo>
                  <a:cubicBezTo>
                    <a:pt x="4069321" y="937801"/>
                    <a:pt x="4073901" y="937801"/>
                    <a:pt x="4078483" y="937801"/>
                  </a:cubicBezTo>
                  <a:cubicBezTo>
                    <a:pt x="4078483" y="949425"/>
                    <a:pt x="4078483" y="958723"/>
                    <a:pt x="4078483" y="970346"/>
                  </a:cubicBezTo>
                  <a:cubicBezTo>
                    <a:pt x="4108260" y="968022"/>
                    <a:pt x="4135747" y="965697"/>
                    <a:pt x="4165523" y="963372"/>
                  </a:cubicBezTo>
                  <a:cubicBezTo>
                    <a:pt x="4165523" y="951749"/>
                    <a:pt x="4165523" y="942451"/>
                    <a:pt x="4165523" y="930827"/>
                  </a:cubicBezTo>
                  <a:cubicBezTo>
                    <a:pt x="4181557" y="930827"/>
                    <a:pt x="4197591" y="930827"/>
                    <a:pt x="4211335" y="930827"/>
                  </a:cubicBezTo>
                  <a:cubicBezTo>
                    <a:pt x="4211335" y="923853"/>
                    <a:pt x="4211335" y="919204"/>
                    <a:pt x="4211335" y="912230"/>
                  </a:cubicBezTo>
                  <a:cubicBezTo>
                    <a:pt x="4243403" y="912230"/>
                    <a:pt x="4275469" y="912230"/>
                    <a:pt x="4307538" y="912230"/>
                  </a:cubicBezTo>
                  <a:cubicBezTo>
                    <a:pt x="4307538" y="916879"/>
                    <a:pt x="4307538" y="919204"/>
                    <a:pt x="4307538" y="923853"/>
                  </a:cubicBezTo>
                  <a:cubicBezTo>
                    <a:pt x="4328153" y="923853"/>
                    <a:pt x="4348767" y="923853"/>
                    <a:pt x="4369382" y="923853"/>
                  </a:cubicBezTo>
                  <a:cubicBezTo>
                    <a:pt x="4369382" y="926178"/>
                    <a:pt x="4369382" y="928503"/>
                    <a:pt x="4369382" y="930827"/>
                  </a:cubicBezTo>
                  <a:cubicBezTo>
                    <a:pt x="4373963" y="930827"/>
                    <a:pt x="4380835" y="930827"/>
                    <a:pt x="4387707" y="930827"/>
                  </a:cubicBezTo>
                  <a:cubicBezTo>
                    <a:pt x="4387707" y="933152"/>
                    <a:pt x="4387707" y="935477"/>
                    <a:pt x="4387707" y="937801"/>
                  </a:cubicBezTo>
                  <a:cubicBezTo>
                    <a:pt x="4392287" y="937801"/>
                    <a:pt x="4399159" y="937801"/>
                    <a:pt x="4403740" y="937801"/>
                  </a:cubicBezTo>
                  <a:cubicBezTo>
                    <a:pt x="4403740" y="931132"/>
                    <a:pt x="4403740" y="924463"/>
                    <a:pt x="4403740" y="917794"/>
                  </a:cubicBezTo>
                  <a:lnTo>
                    <a:pt x="4475956" y="1039515"/>
                  </a:lnTo>
                  <a:lnTo>
                    <a:pt x="0" y="1039515"/>
                  </a:lnTo>
                  <a:lnTo>
                    <a:pt x="0" y="685283"/>
                  </a:lnTo>
                  <a:lnTo>
                    <a:pt x="9900" y="685283"/>
                  </a:lnTo>
                  <a:cubicBezTo>
                    <a:pt x="9900" y="685271"/>
                    <a:pt x="9900" y="684760"/>
                    <a:pt x="9900" y="661504"/>
                  </a:cubicBezTo>
                  <a:cubicBezTo>
                    <a:pt x="9907" y="661504"/>
                    <a:pt x="9987" y="661504"/>
                    <a:pt x="10941" y="661504"/>
                  </a:cubicBezTo>
                  <a:lnTo>
                    <a:pt x="18230" y="661504"/>
                  </a:lnTo>
                  <a:cubicBezTo>
                    <a:pt x="18230" y="661485"/>
                    <a:pt x="18230" y="660714"/>
                    <a:pt x="18230" y="629077"/>
                  </a:cubicBezTo>
                  <a:cubicBezTo>
                    <a:pt x="18238" y="629077"/>
                    <a:pt x="18317" y="629077"/>
                    <a:pt x="19272" y="629077"/>
                  </a:cubicBezTo>
                  <a:lnTo>
                    <a:pt x="26562" y="629077"/>
                  </a:lnTo>
                  <a:cubicBezTo>
                    <a:pt x="26562" y="629071"/>
                    <a:pt x="26562" y="628962"/>
                    <a:pt x="26562" y="627186"/>
                  </a:cubicBezTo>
                  <a:lnTo>
                    <a:pt x="26562" y="613945"/>
                  </a:lnTo>
                  <a:cubicBezTo>
                    <a:pt x="24478" y="613945"/>
                    <a:pt x="24478" y="613945"/>
                    <a:pt x="25259" y="612323"/>
                  </a:cubicBezTo>
                  <a:lnTo>
                    <a:pt x="30726" y="600974"/>
                  </a:lnTo>
                  <a:cubicBezTo>
                    <a:pt x="30732" y="600991"/>
                    <a:pt x="30932" y="601665"/>
                    <a:pt x="39057" y="629077"/>
                  </a:cubicBezTo>
                  <a:cubicBezTo>
                    <a:pt x="39066" y="629077"/>
                    <a:pt x="39140" y="629077"/>
                    <a:pt x="39838" y="629077"/>
                  </a:cubicBezTo>
                  <a:lnTo>
                    <a:pt x="45305" y="629077"/>
                  </a:lnTo>
                  <a:cubicBezTo>
                    <a:pt x="45305" y="629064"/>
                    <a:pt x="45305" y="627885"/>
                    <a:pt x="45305" y="523150"/>
                  </a:cubicBezTo>
                  <a:cubicBezTo>
                    <a:pt x="45315" y="523150"/>
                    <a:pt x="45433" y="523150"/>
                    <a:pt x="46867" y="523150"/>
                  </a:cubicBezTo>
                  <a:lnTo>
                    <a:pt x="57801" y="523150"/>
                  </a:lnTo>
                  <a:cubicBezTo>
                    <a:pt x="57801" y="523128"/>
                    <a:pt x="57801" y="522118"/>
                    <a:pt x="57801" y="475591"/>
                  </a:cubicBezTo>
                  <a:cubicBezTo>
                    <a:pt x="57818" y="475591"/>
                    <a:pt x="58461" y="475591"/>
                    <a:pt x="84875" y="475591"/>
                  </a:cubicBezTo>
                  <a:cubicBezTo>
                    <a:pt x="84875" y="475579"/>
                    <a:pt x="84875" y="475069"/>
                    <a:pt x="84875" y="453973"/>
                  </a:cubicBezTo>
                  <a:cubicBezTo>
                    <a:pt x="84895" y="453973"/>
                    <a:pt x="85705" y="453973"/>
                    <a:pt x="120280" y="453973"/>
                  </a:cubicBezTo>
                  <a:cubicBezTo>
                    <a:pt x="120280" y="453981"/>
                    <a:pt x="120280" y="454111"/>
                    <a:pt x="120280" y="456405"/>
                  </a:cubicBezTo>
                  <a:lnTo>
                    <a:pt x="120280" y="473429"/>
                  </a:lnTo>
                  <a:cubicBezTo>
                    <a:pt x="120290" y="473429"/>
                    <a:pt x="120424" y="473429"/>
                    <a:pt x="122623" y="473429"/>
                  </a:cubicBezTo>
                  <a:lnTo>
                    <a:pt x="139024" y="473429"/>
                  </a:lnTo>
                  <a:cubicBezTo>
                    <a:pt x="139024" y="473447"/>
                    <a:pt x="139024" y="474341"/>
                    <a:pt x="139024" y="520988"/>
                  </a:cubicBezTo>
                  <a:cubicBezTo>
                    <a:pt x="139030" y="520988"/>
                    <a:pt x="139108" y="520988"/>
                    <a:pt x="140065" y="520988"/>
                  </a:cubicBezTo>
                  <a:lnTo>
                    <a:pt x="147355" y="520988"/>
                  </a:lnTo>
                  <a:lnTo>
                    <a:pt x="161933" y="525312"/>
                  </a:lnTo>
                  <a:cubicBezTo>
                    <a:pt x="161933" y="525322"/>
                    <a:pt x="161933" y="525972"/>
                    <a:pt x="161933" y="564224"/>
                  </a:cubicBezTo>
                  <a:cubicBezTo>
                    <a:pt x="161939" y="564224"/>
                    <a:pt x="162017" y="564224"/>
                    <a:pt x="162975" y="564224"/>
                  </a:cubicBezTo>
                  <a:lnTo>
                    <a:pt x="170263" y="564224"/>
                  </a:lnTo>
                  <a:cubicBezTo>
                    <a:pt x="170263" y="564234"/>
                    <a:pt x="170263" y="564340"/>
                    <a:pt x="170263" y="565845"/>
                  </a:cubicBezTo>
                  <a:lnTo>
                    <a:pt x="170263" y="577194"/>
                  </a:lnTo>
                  <a:cubicBezTo>
                    <a:pt x="170271" y="577194"/>
                    <a:pt x="170399" y="577194"/>
                    <a:pt x="172346" y="577194"/>
                  </a:cubicBezTo>
                  <a:lnTo>
                    <a:pt x="186925" y="577194"/>
                  </a:lnTo>
                  <a:lnTo>
                    <a:pt x="193172" y="583680"/>
                  </a:lnTo>
                  <a:cubicBezTo>
                    <a:pt x="193172" y="583692"/>
                    <a:pt x="193172" y="584178"/>
                    <a:pt x="193172" y="605298"/>
                  </a:cubicBezTo>
                  <a:cubicBezTo>
                    <a:pt x="193182" y="605298"/>
                    <a:pt x="193316" y="605298"/>
                    <a:pt x="195515" y="605298"/>
                  </a:cubicBezTo>
                  <a:lnTo>
                    <a:pt x="211916" y="605298"/>
                  </a:lnTo>
                  <a:cubicBezTo>
                    <a:pt x="211916" y="605305"/>
                    <a:pt x="211916" y="605385"/>
                    <a:pt x="211916" y="606378"/>
                  </a:cubicBezTo>
                  <a:lnTo>
                    <a:pt x="211916" y="613945"/>
                  </a:lnTo>
                  <a:cubicBezTo>
                    <a:pt x="211926" y="613945"/>
                    <a:pt x="212027" y="613945"/>
                    <a:pt x="213218" y="613945"/>
                  </a:cubicBezTo>
                  <a:lnTo>
                    <a:pt x="222330" y="613945"/>
                  </a:lnTo>
                  <a:cubicBezTo>
                    <a:pt x="222330" y="613954"/>
                    <a:pt x="222330" y="614083"/>
                    <a:pt x="222330" y="616106"/>
                  </a:cubicBezTo>
                  <a:lnTo>
                    <a:pt x="222330" y="631239"/>
                  </a:lnTo>
                  <a:cubicBezTo>
                    <a:pt x="226495" y="631239"/>
                    <a:pt x="226495" y="631239"/>
                    <a:pt x="226495" y="629347"/>
                  </a:cubicBezTo>
                  <a:lnTo>
                    <a:pt x="226495" y="616106"/>
                  </a:lnTo>
                  <a:cubicBezTo>
                    <a:pt x="226501" y="616106"/>
                    <a:pt x="226581" y="616106"/>
                    <a:pt x="227536" y="616106"/>
                  </a:cubicBezTo>
                  <a:lnTo>
                    <a:pt x="234826" y="616106"/>
                  </a:lnTo>
                  <a:cubicBezTo>
                    <a:pt x="234826" y="616117"/>
                    <a:pt x="234826" y="616236"/>
                    <a:pt x="234826" y="617728"/>
                  </a:cubicBezTo>
                  <a:lnTo>
                    <a:pt x="234826" y="629077"/>
                  </a:lnTo>
                  <a:cubicBezTo>
                    <a:pt x="234835" y="629077"/>
                    <a:pt x="234910" y="629077"/>
                    <a:pt x="235607" y="629077"/>
                  </a:cubicBezTo>
                  <a:lnTo>
                    <a:pt x="241073" y="629077"/>
                  </a:lnTo>
                  <a:cubicBezTo>
                    <a:pt x="241073" y="624754"/>
                    <a:pt x="241073" y="624754"/>
                    <a:pt x="291056" y="624754"/>
                  </a:cubicBezTo>
                  <a:cubicBezTo>
                    <a:pt x="291056" y="624763"/>
                    <a:pt x="291056" y="624864"/>
                    <a:pt x="291056" y="626105"/>
                  </a:cubicBezTo>
                  <a:lnTo>
                    <a:pt x="291056" y="635562"/>
                  </a:lnTo>
                  <a:cubicBezTo>
                    <a:pt x="291065" y="635562"/>
                    <a:pt x="291142" y="635562"/>
                    <a:pt x="291837" y="635562"/>
                  </a:cubicBezTo>
                  <a:lnTo>
                    <a:pt x="297306" y="635562"/>
                  </a:lnTo>
                  <a:cubicBezTo>
                    <a:pt x="297306" y="635571"/>
                    <a:pt x="297306" y="635693"/>
                    <a:pt x="297306" y="637724"/>
                  </a:cubicBezTo>
                  <a:lnTo>
                    <a:pt x="297306" y="652857"/>
                  </a:lnTo>
                  <a:cubicBezTo>
                    <a:pt x="297314" y="652853"/>
                    <a:pt x="297433" y="652775"/>
                    <a:pt x="299387" y="651506"/>
                  </a:cubicBezTo>
                  <a:lnTo>
                    <a:pt x="313966" y="642048"/>
                  </a:lnTo>
                  <a:cubicBezTo>
                    <a:pt x="313968" y="642029"/>
                    <a:pt x="314103" y="641154"/>
                    <a:pt x="320214" y="600974"/>
                  </a:cubicBezTo>
                  <a:cubicBezTo>
                    <a:pt x="320223" y="600972"/>
                    <a:pt x="320294" y="600946"/>
                    <a:pt x="320995" y="600704"/>
                  </a:cubicBezTo>
                  <a:lnTo>
                    <a:pt x="326461" y="598812"/>
                  </a:lnTo>
                  <a:cubicBezTo>
                    <a:pt x="326461" y="598796"/>
                    <a:pt x="326496" y="597735"/>
                    <a:pt x="328545" y="529635"/>
                  </a:cubicBezTo>
                  <a:cubicBezTo>
                    <a:pt x="328545" y="529653"/>
                    <a:pt x="328578" y="530744"/>
                    <a:pt x="330627" y="598812"/>
                  </a:cubicBezTo>
                  <a:cubicBezTo>
                    <a:pt x="330637" y="598815"/>
                    <a:pt x="330710" y="598840"/>
                    <a:pt x="331408" y="599082"/>
                  </a:cubicBezTo>
                  <a:lnTo>
                    <a:pt x="336875" y="600974"/>
                  </a:lnTo>
                  <a:cubicBezTo>
                    <a:pt x="336875" y="600954"/>
                    <a:pt x="336875" y="599621"/>
                    <a:pt x="336875" y="514503"/>
                  </a:cubicBezTo>
                  <a:cubicBezTo>
                    <a:pt x="341041" y="514503"/>
                    <a:pt x="341041" y="514503"/>
                    <a:pt x="341041" y="482076"/>
                  </a:cubicBezTo>
                  <a:cubicBezTo>
                    <a:pt x="341053" y="482076"/>
                    <a:pt x="341758" y="482076"/>
                    <a:pt x="380610" y="482076"/>
                  </a:cubicBezTo>
                  <a:cubicBezTo>
                    <a:pt x="380610" y="482093"/>
                    <a:pt x="380610" y="482811"/>
                    <a:pt x="380610" y="514503"/>
                  </a:cubicBezTo>
                  <a:cubicBezTo>
                    <a:pt x="380620" y="514503"/>
                    <a:pt x="380694" y="514503"/>
                    <a:pt x="381391" y="514503"/>
                  </a:cubicBezTo>
                  <a:lnTo>
                    <a:pt x="386858" y="514503"/>
                  </a:lnTo>
                  <a:cubicBezTo>
                    <a:pt x="386858" y="514482"/>
                    <a:pt x="386858" y="513176"/>
                    <a:pt x="386858" y="432355"/>
                  </a:cubicBezTo>
                  <a:cubicBezTo>
                    <a:pt x="386864" y="432355"/>
                    <a:pt x="386966" y="432355"/>
                    <a:pt x="388681" y="432355"/>
                  </a:cubicBezTo>
                  <a:lnTo>
                    <a:pt x="401437" y="432355"/>
                  </a:lnTo>
                  <a:cubicBezTo>
                    <a:pt x="401437" y="432348"/>
                    <a:pt x="401437" y="432237"/>
                    <a:pt x="401437" y="430464"/>
                  </a:cubicBezTo>
                  <a:lnTo>
                    <a:pt x="401437" y="417223"/>
                  </a:lnTo>
                  <a:cubicBezTo>
                    <a:pt x="401448" y="417223"/>
                    <a:pt x="401960" y="417223"/>
                    <a:pt x="424347" y="417223"/>
                  </a:cubicBezTo>
                  <a:cubicBezTo>
                    <a:pt x="424347" y="417216"/>
                    <a:pt x="424347" y="417135"/>
                    <a:pt x="424347" y="416142"/>
                  </a:cubicBezTo>
                  <a:lnTo>
                    <a:pt x="424347" y="408576"/>
                  </a:lnTo>
                  <a:cubicBezTo>
                    <a:pt x="424354" y="408576"/>
                    <a:pt x="424467" y="408576"/>
                    <a:pt x="426168" y="408576"/>
                  </a:cubicBezTo>
                  <a:lnTo>
                    <a:pt x="438925" y="408576"/>
                  </a:lnTo>
                  <a:cubicBezTo>
                    <a:pt x="438925" y="408584"/>
                    <a:pt x="438925" y="408663"/>
                    <a:pt x="438925" y="409657"/>
                  </a:cubicBezTo>
                  <a:lnTo>
                    <a:pt x="438925" y="417223"/>
                  </a:lnTo>
                  <a:cubicBezTo>
                    <a:pt x="438935" y="417223"/>
                    <a:pt x="439009" y="417223"/>
                    <a:pt x="439706" y="417223"/>
                  </a:cubicBezTo>
                  <a:lnTo>
                    <a:pt x="445173" y="417223"/>
                  </a:lnTo>
                  <a:lnTo>
                    <a:pt x="455586" y="412899"/>
                  </a:lnTo>
                  <a:lnTo>
                    <a:pt x="459750" y="416142"/>
                  </a:lnTo>
                  <a:lnTo>
                    <a:pt x="459750" y="408576"/>
                  </a:lnTo>
                  <a:cubicBezTo>
                    <a:pt x="459760" y="408576"/>
                    <a:pt x="459901" y="408576"/>
                    <a:pt x="462093" y="408576"/>
                  </a:cubicBezTo>
                  <a:lnTo>
                    <a:pt x="478495" y="408576"/>
                  </a:lnTo>
                  <a:cubicBezTo>
                    <a:pt x="478495" y="408584"/>
                    <a:pt x="478495" y="408663"/>
                    <a:pt x="478495" y="409657"/>
                  </a:cubicBezTo>
                  <a:lnTo>
                    <a:pt x="478495" y="417223"/>
                  </a:lnTo>
                  <a:cubicBezTo>
                    <a:pt x="478515" y="417223"/>
                    <a:pt x="479271" y="417223"/>
                    <a:pt x="509735" y="417223"/>
                  </a:cubicBezTo>
                  <a:cubicBezTo>
                    <a:pt x="509735" y="417233"/>
                    <a:pt x="509735" y="417342"/>
                    <a:pt x="509735" y="418844"/>
                  </a:cubicBezTo>
                  <a:lnTo>
                    <a:pt x="509735" y="430194"/>
                  </a:lnTo>
                  <a:cubicBezTo>
                    <a:pt x="509752" y="430194"/>
                    <a:pt x="510409" y="430194"/>
                    <a:pt x="536809" y="430194"/>
                  </a:cubicBezTo>
                  <a:cubicBezTo>
                    <a:pt x="536809" y="430210"/>
                    <a:pt x="536809" y="430890"/>
                    <a:pt x="536809" y="460458"/>
                  </a:cubicBezTo>
                  <a:cubicBezTo>
                    <a:pt x="536818" y="460458"/>
                    <a:pt x="536893" y="460458"/>
                    <a:pt x="537589" y="460458"/>
                  </a:cubicBezTo>
                  <a:lnTo>
                    <a:pt x="543057" y="460458"/>
                  </a:lnTo>
                  <a:cubicBezTo>
                    <a:pt x="543057" y="460465"/>
                    <a:pt x="543057" y="460551"/>
                    <a:pt x="543057" y="461539"/>
                  </a:cubicBezTo>
                  <a:lnTo>
                    <a:pt x="543057" y="469106"/>
                  </a:lnTo>
                  <a:cubicBezTo>
                    <a:pt x="547222" y="469106"/>
                    <a:pt x="547222" y="469106"/>
                    <a:pt x="547222" y="499370"/>
                  </a:cubicBezTo>
                  <a:cubicBezTo>
                    <a:pt x="547232" y="499370"/>
                    <a:pt x="547308" y="499370"/>
                    <a:pt x="548003" y="499370"/>
                  </a:cubicBezTo>
                  <a:lnTo>
                    <a:pt x="553470" y="499370"/>
                  </a:lnTo>
                  <a:cubicBezTo>
                    <a:pt x="553470" y="499379"/>
                    <a:pt x="553470" y="499446"/>
                    <a:pt x="553470" y="500181"/>
                  </a:cubicBezTo>
                  <a:lnTo>
                    <a:pt x="553470" y="505856"/>
                  </a:lnTo>
                  <a:cubicBezTo>
                    <a:pt x="553477" y="505856"/>
                    <a:pt x="553557" y="505856"/>
                    <a:pt x="554511" y="505856"/>
                  </a:cubicBezTo>
                  <a:lnTo>
                    <a:pt x="561800" y="505856"/>
                  </a:lnTo>
                  <a:cubicBezTo>
                    <a:pt x="561800" y="505873"/>
                    <a:pt x="561800" y="506586"/>
                    <a:pt x="561800" y="536121"/>
                  </a:cubicBezTo>
                  <a:cubicBezTo>
                    <a:pt x="561808" y="536121"/>
                    <a:pt x="561931" y="536121"/>
                    <a:pt x="563883" y="536121"/>
                  </a:cubicBezTo>
                  <a:lnTo>
                    <a:pt x="578462" y="536121"/>
                  </a:lnTo>
                  <a:cubicBezTo>
                    <a:pt x="578462" y="536137"/>
                    <a:pt x="578462" y="536717"/>
                    <a:pt x="578462" y="559900"/>
                  </a:cubicBezTo>
                  <a:cubicBezTo>
                    <a:pt x="580545" y="559900"/>
                    <a:pt x="580545" y="559900"/>
                    <a:pt x="580545" y="561521"/>
                  </a:cubicBezTo>
                  <a:lnTo>
                    <a:pt x="580545" y="572871"/>
                  </a:lnTo>
                  <a:cubicBezTo>
                    <a:pt x="580554" y="572871"/>
                    <a:pt x="580626" y="572871"/>
                    <a:pt x="581326" y="572871"/>
                  </a:cubicBezTo>
                  <a:lnTo>
                    <a:pt x="586793" y="572871"/>
                  </a:lnTo>
                  <a:cubicBezTo>
                    <a:pt x="586793" y="572885"/>
                    <a:pt x="586793" y="573448"/>
                    <a:pt x="586793" y="596650"/>
                  </a:cubicBezTo>
                  <a:cubicBezTo>
                    <a:pt x="586801" y="596650"/>
                    <a:pt x="586903" y="596650"/>
                    <a:pt x="588094" y="596650"/>
                  </a:cubicBezTo>
                  <a:lnTo>
                    <a:pt x="597205" y="596650"/>
                  </a:lnTo>
                  <a:cubicBezTo>
                    <a:pt x="599289" y="598812"/>
                    <a:pt x="599289" y="598812"/>
                    <a:pt x="599289" y="600704"/>
                  </a:cubicBezTo>
                  <a:lnTo>
                    <a:pt x="599289" y="613945"/>
                  </a:lnTo>
                  <a:cubicBezTo>
                    <a:pt x="599293" y="613938"/>
                    <a:pt x="599383" y="613831"/>
                    <a:pt x="600851" y="612053"/>
                  </a:cubicBezTo>
                  <a:lnTo>
                    <a:pt x="611784" y="598812"/>
                  </a:lnTo>
                  <a:cubicBezTo>
                    <a:pt x="611799" y="598812"/>
                    <a:pt x="612456" y="598812"/>
                    <a:pt x="640941" y="598812"/>
                  </a:cubicBezTo>
                  <a:cubicBezTo>
                    <a:pt x="640941" y="598837"/>
                    <a:pt x="640941" y="600238"/>
                    <a:pt x="640941" y="685283"/>
                  </a:cubicBezTo>
                  <a:cubicBezTo>
                    <a:pt x="640950" y="685283"/>
                    <a:pt x="641028" y="685283"/>
                    <a:pt x="641723" y="685283"/>
                  </a:cubicBezTo>
                  <a:lnTo>
                    <a:pt x="647189" y="685283"/>
                  </a:lnTo>
                  <a:cubicBezTo>
                    <a:pt x="647193" y="685275"/>
                    <a:pt x="647254" y="685175"/>
                    <a:pt x="647971" y="683932"/>
                  </a:cubicBezTo>
                  <a:lnTo>
                    <a:pt x="653437" y="674474"/>
                  </a:lnTo>
                  <a:cubicBezTo>
                    <a:pt x="653437" y="674481"/>
                    <a:pt x="653437" y="674580"/>
                    <a:pt x="653437" y="676366"/>
                  </a:cubicBezTo>
                  <a:lnTo>
                    <a:pt x="653437" y="689607"/>
                  </a:lnTo>
                  <a:cubicBezTo>
                    <a:pt x="657602" y="689607"/>
                    <a:pt x="657602" y="689607"/>
                    <a:pt x="657602" y="644210"/>
                  </a:cubicBezTo>
                  <a:cubicBezTo>
                    <a:pt x="657611" y="644210"/>
                    <a:pt x="657683" y="644210"/>
                    <a:pt x="658383" y="644210"/>
                  </a:cubicBezTo>
                  <a:lnTo>
                    <a:pt x="663850" y="644210"/>
                  </a:lnTo>
                  <a:cubicBezTo>
                    <a:pt x="663850" y="644195"/>
                    <a:pt x="663850" y="643195"/>
                    <a:pt x="663850" y="579356"/>
                  </a:cubicBezTo>
                  <a:cubicBezTo>
                    <a:pt x="663857" y="579356"/>
                    <a:pt x="663940" y="579356"/>
                    <a:pt x="664892" y="579356"/>
                  </a:cubicBezTo>
                  <a:lnTo>
                    <a:pt x="672181" y="579356"/>
                  </a:lnTo>
                  <a:cubicBezTo>
                    <a:pt x="672187" y="579335"/>
                    <a:pt x="672458" y="578395"/>
                    <a:pt x="684677" y="536121"/>
                  </a:cubicBezTo>
                  <a:cubicBezTo>
                    <a:pt x="684685" y="536121"/>
                    <a:pt x="684785" y="536121"/>
                    <a:pt x="685978" y="536121"/>
                  </a:cubicBezTo>
                  <a:lnTo>
                    <a:pt x="695091" y="536121"/>
                  </a:lnTo>
                  <a:cubicBezTo>
                    <a:pt x="695095" y="536144"/>
                    <a:pt x="695327" y="537110"/>
                    <a:pt x="705503" y="579356"/>
                  </a:cubicBezTo>
                  <a:cubicBezTo>
                    <a:pt x="705509" y="579356"/>
                    <a:pt x="705585" y="579356"/>
                    <a:pt x="706544" y="579356"/>
                  </a:cubicBezTo>
                  <a:lnTo>
                    <a:pt x="713834" y="579356"/>
                  </a:lnTo>
                  <a:cubicBezTo>
                    <a:pt x="713834" y="579367"/>
                    <a:pt x="713834" y="580034"/>
                    <a:pt x="713834" y="618268"/>
                  </a:cubicBezTo>
                  <a:cubicBezTo>
                    <a:pt x="713841" y="618268"/>
                    <a:pt x="713943" y="618268"/>
                    <a:pt x="715655" y="618268"/>
                  </a:cubicBezTo>
                  <a:lnTo>
                    <a:pt x="728412" y="618268"/>
                  </a:lnTo>
                  <a:cubicBezTo>
                    <a:pt x="728412" y="618276"/>
                    <a:pt x="728412" y="618398"/>
                    <a:pt x="728412" y="620430"/>
                  </a:cubicBezTo>
                  <a:lnTo>
                    <a:pt x="728412" y="635562"/>
                  </a:lnTo>
                  <a:cubicBezTo>
                    <a:pt x="732577" y="635562"/>
                    <a:pt x="732577" y="635562"/>
                    <a:pt x="732577" y="633401"/>
                  </a:cubicBezTo>
                  <a:lnTo>
                    <a:pt x="732577" y="618268"/>
                  </a:lnTo>
                  <a:cubicBezTo>
                    <a:pt x="732588" y="618268"/>
                    <a:pt x="732703" y="618268"/>
                    <a:pt x="734139" y="618268"/>
                  </a:cubicBezTo>
                  <a:lnTo>
                    <a:pt x="745073" y="618268"/>
                  </a:lnTo>
                  <a:cubicBezTo>
                    <a:pt x="745073" y="618278"/>
                    <a:pt x="745073" y="618395"/>
                    <a:pt x="745073" y="619889"/>
                  </a:cubicBezTo>
                  <a:lnTo>
                    <a:pt x="745073" y="631239"/>
                  </a:lnTo>
                  <a:cubicBezTo>
                    <a:pt x="745090" y="631239"/>
                    <a:pt x="745818" y="631239"/>
                    <a:pt x="776313" y="631239"/>
                  </a:cubicBezTo>
                  <a:cubicBezTo>
                    <a:pt x="776313" y="631222"/>
                    <a:pt x="776313" y="630451"/>
                    <a:pt x="776313" y="594489"/>
                  </a:cubicBezTo>
                  <a:cubicBezTo>
                    <a:pt x="776321" y="594489"/>
                    <a:pt x="776417" y="594489"/>
                    <a:pt x="777614" y="594489"/>
                  </a:cubicBezTo>
                  <a:lnTo>
                    <a:pt x="786726" y="594489"/>
                  </a:lnTo>
                  <a:cubicBezTo>
                    <a:pt x="786726" y="594500"/>
                    <a:pt x="786726" y="594994"/>
                    <a:pt x="786726" y="616106"/>
                  </a:cubicBezTo>
                  <a:cubicBezTo>
                    <a:pt x="788809" y="616106"/>
                    <a:pt x="788809" y="616106"/>
                    <a:pt x="788809" y="583680"/>
                  </a:cubicBezTo>
                  <a:cubicBezTo>
                    <a:pt x="788823" y="583680"/>
                    <a:pt x="789379" y="583680"/>
                    <a:pt x="811718" y="583680"/>
                  </a:cubicBezTo>
                  <a:cubicBezTo>
                    <a:pt x="811718" y="583670"/>
                    <a:pt x="811718" y="583550"/>
                    <a:pt x="811718" y="582058"/>
                  </a:cubicBezTo>
                  <a:lnTo>
                    <a:pt x="811718" y="570709"/>
                  </a:lnTo>
                  <a:cubicBezTo>
                    <a:pt x="811726" y="570709"/>
                    <a:pt x="811803" y="570709"/>
                    <a:pt x="812499" y="570709"/>
                  </a:cubicBezTo>
                  <a:lnTo>
                    <a:pt x="817965" y="570709"/>
                  </a:lnTo>
                  <a:cubicBezTo>
                    <a:pt x="817965" y="570703"/>
                    <a:pt x="817965" y="570590"/>
                    <a:pt x="817965" y="568818"/>
                  </a:cubicBezTo>
                  <a:lnTo>
                    <a:pt x="817965" y="555577"/>
                  </a:lnTo>
                  <a:lnTo>
                    <a:pt x="822131" y="562062"/>
                  </a:lnTo>
                  <a:cubicBezTo>
                    <a:pt x="822140" y="562062"/>
                    <a:pt x="822272" y="562062"/>
                    <a:pt x="824475" y="562062"/>
                  </a:cubicBezTo>
                  <a:lnTo>
                    <a:pt x="840875" y="562062"/>
                  </a:lnTo>
                  <a:cubicBezTo>
                    <a:pt x="840875" y="562054"/>
                    <a:pt x="840875" y="561986"/>
                    <a:pt x="840875" y="561251"/>
                  </a:cubicBezTo>
                  <a:lnTo>
                    <a:pt x="840875" y="555577"/>
                  </a:lnTo>
                  <a:cubicBezTo>
                    <a:pt x="840884" y="555577"/>
                    <a:pt x="840960" y="555577"/>
                    <a:pt x="841656" y="555577"/>
                  </a:cubicBezTo>
                  <a:lnTo>
                    <a:pt x="847123" y="555577"/>
                  </a:lnTo>
                  <a:cubicBezTo>
                    <a:pt x="847123" y="555586"/>
                    <a:pt x="847123" y="555686"/>
                    <a:pt x="847123" y="556928"/>
                  </a:cubicBezTo>
                  <a:lnTo>
                    <a:pt x="847123" y="566386"/>
                  </a:lnTo>
                  <a:cubicBezTo>
                    <a:pt x="847138" y="566386"/>
                    <a:pt x="847891" y="566386"/>
                    <a:pt x="886693" y="566386"/>
                  </a:cubicBezTo>
                  <a:cubicBezTo>
                    <a:pt x="886693" y="566404"/>
                    <a:pt x="886693" y="567914"/>
                    <a:pt x="886693" y="704739"/>
                  </a:cubicBezTo>
                  <a:cubicBezTo>
                    <a:pt x="886703" y="704739"/>
                    <a:pt x="886821" y="704739"/>
                    <a:pt x="888255" y="704739"/>
                  </a:cubicBezTo>
                  <a:lnTo>
                    <a:pt x="899189" y="704739"/>
                  </a:lnTo>
                  <a:cubicBezTo>
                    <a:pt x="899189" y="700416"/>
                    <a:pt x="899189" y="696092"/>
                    <a:pt x="899189" y="691769"/>
                  </a:cubicBezTo>
                  <a:cubicBezTo>
                    <a:pt x="901272" y="691769"/>
                    <a:pt x="901272" y="691769"/>
                    <a:pt x="903354" y="691769"/>
                  </a:cubicBezTo>
                  <a:cubicBezTo>
                    <a:pt x="903354" y="696092"/>
                    <a:pt x="903354" y="700416"/>
                    <a:pt x="903354" y="704739"/>
                  </a:cubicBezTo>
                  <a:cubicBezTo>
                    <a:pt x="913767" y="704739"/>
                    <a:pt x="924181" y="704739"/>
                    <a:pt x="934594" y="704739"/>
                  </a:cubicBezTo>
                  <a:cubicBezTo>
                    <a:pt x="934594" y="693930"/>
                    <a:pt x="934594" y="685283"/>
                    <a:pt x="934594" y="674474"/>
                  </a:cubicBezTo>
                  <a:cubicBezTo>
                    <a:pt x="938759" y="674474"/>
                    <a:pt x="942925" y="674474"/>
                    <a:pt x="947089" y="674474"/>
                  </a:cubicBezTo>
                  <a:lnTo>
                    <a:pt x="959585" y="672313"/>
                  </a:lnTo>
                  <a:cubicBezTo>
                    <a:pt x="961669" y="672313"/>
                    <a:pt x="961669" y="674474"/>
                    <a:pt x="963751" y="674474"/>
                  </a:cubicBezTo>
                  <a:lnTo>
                    <a:pt x="974164" y="674474"/>
                  </a:lnTo>
                  <a:cubicBezTo>
                    <a:pt x="974164" y="685283"/>
                    <a:pt x="974164" y="696092"/>
                    <a:pt x="974164" y="704739"/>
                  </a:cubicBezTo>
                  <a:cubicBezTo>
                    <a:pt x="976247" y="704739"/>
                    <a:pt x="978330" y="704739"/>
                    <a:pt x="982495" y="704739"/>
                  </a:cubicBezTo>
                  <a:cubicBezTo>
                    <a:pt x="982495" y="711225"/>
                    <a:pt x="982495" y="717710"/>
                    <a:pt x="982495" y="722034"/>
                  </a:cubicBezTo>
                  <a:lnTo>
                    <a:pt x="992088" y="722939"/>
                  </a:lnTo>
                  <a:lnTo>
                    <a:pt x="1005404" y="722939"/>
                  </a:lnTo>
                  <a:cubicBezTo>
                    <a:pt x="1005404" y="717130"/>
                    <a:pt x="1005404" y="712958"/>
                    <a:pt x="1005404" y="706901"/>
                  </a:cubicBezTo>
                  <a:lnTo>
                    <a:pt x="1075236" y="706901"/>
                  </a:lnTo>
                  <a:lnTo>
                    <a:pt x="1075236" y="621648"/>
                  </a:lnTo>
                  <a:lnTo>
                    <a:pt x="1149232" y="621648"/>
                  </a:lnTo>
                  <a:lnTo>
                    <a:pt x="1149232" y="700416"/>
                  </a:lnTo>
                  <a:cubicBezTo>
                    <a:pt x="1149885" y="700416"/>
                    <a:pt x="1150537" y="700416"/>
                    <a:pt x="1151189" y="700416"/>
                  </a:cubicBezTo>
                  <a:lnTo>
                    <a:pt x="1152465" y="722939"/>
                  </a:lnTo>
                  <a:lnTo>
                    <a:pt x="1162408" y="722939"/>
                  </a:lnTo>
                  <a:cubicBezTo>
                    <a:pt x="1162959" y="715725"/>
                    <a:pt x="1163685" y="708071"/>
                    <a:pt x="1163685" y="700416"/>
                  </a:cubicBezTo>
                  <a:cubicBezTo>
                    <a:pt x="1165768" y="700416"/>
                    <a:pt x="1167851" y="700416"/>
                    <a:pt x="1169932" y="700416"/>
                  </a:cubicBezTo>
                  <a:lnTo>
                    <a:pt x="1171209" y="722939"/>
                  </a:lnTo>
                  <a:lnTo>
                    <a:pt x="1223228" y="722939"/>
                  </a:lnTo>
                  <a:lnTo>
                    <a:pt x="1223228" y="559911"/>
                  </a:lnTo>
                  <a:lnTo>
                    <a:pt x="1426003" y="559911"/>
                  </a:lnTo>
                  <a:lnTo>
                    <a:pt x="1426003" y="722939"/>
                  </a:lnTo>
                  <a:lnTo>
                    <a:pt x="1445216" y="722939"/>
                  </a:lnTo>
                  <a:lnTo>
                    <a:pt x="1445216" y="640246"/>
                  </a:lnTo>
                  <a:lnTo>
                    <a:pt x="1542962" y="640246"/>
                  </a:lnTo>
                  <a:cubicBezTo>
                    <a:pt x="1547149" y="534225"/>
                    <a:pt x="1550621" y="428751"/>
                    <a:pt x="1555222" y="322105"/>
                  </a:cubicBezTo>
                  <a:cubicBezTo>
                    <a:pt x="1544809" y="322105"/>
                    <a:pt x="1519818" y="309134"/>
                    <a:pt x="1542727" y="300487"/>
                  </a:cubicBezTo>
                  <a:cubicBezTo>
                    <a:pt x="1540643" y="298325"/>
                    <a:pt x="1538561" y="296163"/>
                    <a:pt x="1536479" y="296163"/>
                  </a:cubicBezTo>
                  <a:cubicBezTo>
                    <a:pt x="1536479" y="283193"/>
                    <a:pt x="1534395" y="281031"/>
                    <a:pt x="1544809" y="272384"/>
                  </a:cubicBezTo>
                  <a:cubicBezTo>
                    <a:pt x="1544809" y="268060"/>
                    <a:pt x="1544809" y="261575"/>
                    <a:pt x="1544809" y="255090"/>
                  </a:cubicBezTo>
                  <a:cubicBezTo>
                    <a:pt x="1548975" y="255090"/>
                    <a:pt x="1553140" y="255090"/>
                    <a:pt x="1559387" y="255090"/>
                  </a:cubicBezTo>
                  <a:cubicBezTo>
                    <a:pt x="1559387" y="246442"/>
                    <a:pt x="1559387" y="239957"/>
                    <a:pt x="1559387" y="233472"/>
                  </a:cubicBezTo>
                  <a:cubicBezTo>
                    <a:pt x="1559387" y="231310"/>
                    <a:pt x="1561470" y="231310"/>
                    <a:pt x="1561470" y="229148"/>
                  </a:cubicBezTo>
                  <a:cubicBezTo>
                    <a:pt x="1561470" y="203207"/>
                    <a:pt x="1561470" y="177266"/>
                    <a:pt x="1561470" y="151324"/>
                  </a:cubicBezTo>
                  <a:cubicBezTo>
                    <a:pt x="1561470" y="149162"/>
                    <a:pt x="1559387" y="147002"/>
                    <a:pt x="1559387" y="144840"/>
                  </a:cubicBezTo>
                  <a:cubicBezTo>
                    <a:pt x="1561470" y="142678"/>
                    <a:pt x="1563553" y="140516"/>
                    <a:pt x="1565635" y="138354"/>
                  </a:cubicBezTo>
                  <a:cubicBezTo>
                    <a:pt x="1565635" y="118898"/>
                    <a:pt x="1565635" y="99442"/>
                    <a:pt x="1565635" y="79986"/>
                  </a:cubicBezTo>
                  <a:cubicBezTo>
                    <a:pt x="1565635" y="77824"/>
                    <a:pt x="1565635" y="77824"/>
                    <a:pt x="1567718" y="75662"/>
                  </a:cubicBezTo>
                  <a:cubicBezTo>
                    <a:pt x="1567718" y="58368"/>
                    <a:pt x="1567718" y="38912"/>
                    <a:pt x="1567718" y="19456"/>
                  </a:cubicBezTo>
                  <a:cubicBezTo>
                    <a:pt x="1569801" y="10810"/>
                    <a:pt x="1569801" y="6486"/>
                    <a:pt x="15698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5B556F1-F1E4-4306-B192-7F6651E6FB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8465" y="6481019"/>
              <a:ext cx="1639605" cy="399269"/>
            </a:xfrm>
            <a:custGeom>
              <a:avLst/>
              <a:gdLst>
                <a:gd name="connsiteX0" fmla="*/ 838994 w 1639605"/>
                <a:gd name="connsiteY0" fmla="*/ 0 h 399269"/>
                <a:gd name="connsiteX1" fmla="*/ 877934 w 1639605"/>
                <a:gd name="connsiteY1" fmla="*/ 0 h 399269"/>
                <a:gd name="connsiteX2" fmla="*/ 877934 w 1639605"/>
                <a:gd name="connsiteY2" fmla="*/ 1744 h 399269"/>
                <a:gd name="connsiteX3" fmla="*/ 877934 w 1639605"/>
                <a:gd name="connsiteY3" fmla="*/ 13948 h 399269"/>
                <a:gd name="connsiteX4" fmla="*/ 916873 w 1639605"/>
                <a:gd name="connsiteY4" fmla="*/ 13948 h 399269"/>
                <a:gd name="connsiteX5" fmla="*/ 916873 w 1639605"/>
                <a:gd name="connsiteY5" fmla="*/ 104609 h 399269"/>
                <a:gd name="connsiteX6" fmla="*/ 918305 w 1639605"/>
                <a:gd name="connsiteY6" fmla="*/ 104609 h 399269"/>
                <a:gd name="connsiteX7" fmla="*/ 928326 w 1639605"/>
                <a:gd name="connsiteY7" fmla="*/ 104609 h 399269"/>
                <a:gd name="connsiteX8" fmla="*/ 928326 w 1639605"/>
                <a:gd name="connsiteY8" fmla="*/ 237114 h 399269"/>
                <a:gd name="connsiteX9" fmla="*/ 930616 w 1639605"/>
                <a:gd name="connsiteY9" fmla="*/ 237114 h 399269"/>
                <a:gd name="connsiteX10" fmla="*/ 946651 w 1639605"/>
                <a:gd name="connsiteY10" fmla="*/ 237114 h 399269"/>
                <a:gd name="connsiteX11" fmla="*/ 946651 w 1639605"/>
                <a:gd name="connsiteY11" fmla="*/ 151102 h 399269"/>
                <a:gd name="connsiteX12" fmla="*/ 947510 w 1639605"/>
                <a:gd name="connsiteY12" fmla="*/ 150521 h 399269"/>
                <a:gd name="connsiteX13" fmla="*/ 953522 w 1639605"/>
                <a:gd name="connsiteY13" fmla="*/ 146453 h 399269"/>
                <a:gd name="connsiteX14" fmla="*/ 958104 w 1639605"/>
                <a:gd name="connsiteY14" fmla="*/ 147615 h 399269"/>
                <a:gd name="connsiteX15" fmla="*/ 958104 w 1639605"/>
                <a:gd name="connsiteY15" fmla="*/ 155752 h 399269"/>
                <a:gd name="connsiteX16" fmla="*/ 960393 w 1639605"/>
                <a:gd name="connsiteY16" fmla="*/ 154589 h 399269"/>
                <a:gd name="connsiteX17" fmla="*/ 976428 w 1639605"/>
                <a:gd name="connsiteY17" fmla="*/ 146453 h 399269"/>
                <a:gd name="connsiteX18" fmla="*/ 978433 w 1639605"/>
                <a:gd name="connsiteY18" fmla="*/ 146453 h 399269"/>
                <a:gd name="connsiteX19" fmla="*/ 992461 w 1639605"/>
                <a:gd name="connsiteY19" fmla="*/ 146453 h 399269"/>
                <a:gd name="connsiteX20" fmla="*/ 992461 w 1639605"/>
                <a:gd name="connsiteY20" fmla="*/ 304529 h 399269"/>
                <a:gd name="connsiteX21" fmla="*/ 1024530 w 1639605"/>
                <a:gd name="connsiteY21" fmla="*/ 309179 h 399269"/>
                <a:gd name="connsiteX22" fmla="*/ 1024530 w 1639605"/>
                <a:gd name="connsiteY22" fmla="*/ 302205 h 399269"/>
                <a:gd name="connsiteX23" fmla="*/ 1058887 w 1639605"/>
                <a:gd name="connsiteY23" fmla="*/ 302205 h 399269"/>
                <a:gd name="connsiteX24" fmla="*/ 1058887 w 1639605"/>
                <a:gd name="connsiteY24" fmla="*/ 271984 h 399269"/>
                <a:gd name="connsiteX25" fmla="*/ 1068050 w 1639605"/>
                <a:gd name="connsiteY25" fmla="*/ 271984 h 399269"/>
                <a:gd name="connsiteX26" fmla="*/ 1068050 w 1639605"/>
                <a:gd name="connsiteY26" fmla="*/ 232465 h 399269"/>
                <a:gd name="connsiteX27" fmla="*/ 1074922 w 1639605"/>
                <a:gd name="connsiteY27" fmla="*/ 232465 h 399269"/>
                <a:gd name="connsiteX28" fmla="*/ 1074922 w 1639605"/>
                <a:gd name="connsiteY28" fmla="*/ 192946 h 399269"/>
                <a:gd name="connsiteX29" fmla="*/ 1090956 w 1639605"/>
                <a:gd name="connsiteY29" fmla="*/ 192946 h 399269"/>
                <a:gd name="connsiteX30" fmla="*/ 1141347 w 1639605"/>
                <a:gd name="connsiteY30" fmla="*/ 172024 h 399269"/>
                <a:gd name="connsiteX31" fmla="*/ 1143638 w 1639605"/>
                <a:gd name="connsiteY31" fmla="*/ 151102 h 399269"/>
                <a:gd name="connsiteX32" fmla="*/ 1148219 w 1639605"/>
                <a:gd name="connsiteY32" fmla="*/ 172024 h 399269"/>
                <a:gd name="connsiteX33" fmla="*/ 1200902 w 1639605"/>
                <a:gd name="connsiteY33" fmla="*/ 199920 h 399269"/>
                <a:gd name="connsiteX34" fmla="*/ 1200902 w 1639605"/>
                <a:gd name="connsiteY34" fmla="*/ 195271 h 399269"/>
                <a:gd name="connsiteX35" fmla="*/ 1214645 w 1639605"/>
                <a:gd name="connsiteY35" fmla="*/ 195271 h 399269"/>
                <a:gd name="connsiteX36" fmla="*/ 1214645 w 1639605"/>
                <a:gd name="connsiteY36" fmla="*/ 232465 h 399269"/>
                <a:gd name="connsiteX37" fmla="*/ 1221517 w 1639605"/>
                <a:gd name="connsiteY37" fmla="*/ 232465 h 399269"/>
                <a:gd name="connsiteX38" fmla="*/ 1221517 w 1639605"/>
                <a:gd name="connsiteY38" fmla="*/ 276633 h 399269"/>
                <a:gd name="connsiteX39" fmla="*/ 1228389 w 1639605"/>
                <a:gd name="connsiteY39" fmla="*/ 276633 h 399269"/>
                <a:gd name="connsiteX40" fmla="*/ 1228389 w 1639605"/>
                <a:gd name="connsiteY40" fmla="*/ 297555 h 399269"/>
                <a:gd name="connsiteX41" fmla="*/ 1242132 w 1639605"/>
                <a:gd name="connsiteY41" fmla="*/ 297555 h 399269"/>
                <a:gd name="connsiteX42" fmla="*/ 1242132 w 1639605"/>
                <a:gd name="connsiteY42" fmla="*/ 330100 h 399269"/>
                <a:gd name="connsiteX43" fmla="*/ 1329172 w 1639605"/>
                <a:gd name="connsiteY43" fmla="*/ 323126 h 399269"/>
                <a:gd name="connsiteX44" fmla="*/ 1329172 w 1639605"/>
                <a:gd name="connsiteY44" fmla="*/ 290581 h 399269"/>
                <a:gd name="connsiteX45" fmla="*/ 1374984 w 1639605"/>
                <a:gd name="connsiteY45" fmla="*/ 290581 h 399269"/>
                <a:gd name="connsiteX46" fmla="*/ 1374984 w 1639605"/>
                <a:gd name="connsiteY46" fmla="*/ 271984 h 399269"/>
                <a:gd name="connsiteX47" fmla="*/ 1471187 w 1639605"/>
                <a:gd name="connsiteY47" fmla="*/ 271984 h 399269"/>
                <a:gd name="connsiteX48" fmla="*/ 1471187 w 1639605"/>
                <a:gd name="connsiteY48" fmla="*/ 283607 h 399269"/>
                <a:gd name="connsiteX49" fmla="*/ 1533031 w 1639605"/>
                <a:gd name="connsiteY49" fmla="*/ 283607 h 399269"/>
                <a:gd name="connsiteX50" fmla="*/ 1533031 w 1639605"/>
                <a:gd name="connsiteY50" fmla="*/ 290581 h 399269"/>
                <a:gd name="connsiteX51" fmla="*/ 1551356 w 1639605"/>
                <a:gd name="connsiteY51" fmla="*/ 290581 h 399269"/>
                <a:gd name="connsiteX52" fmla="*/ 1551356 w 1639605"/>
                <a:gd name="connsiteY52" fmla="*/ 297555 h 399269"/>
                <a:gd name="connsiteX53" fmla="*/ 1567389 w 1639605"/>
                <a:gd name="connsiteY53" fmla="*/ 297555 h 399269"/>
                <a:gd name="connsiteX54" fmla="*/ 1567389 w 1639605"/>
                <a:gd name="connsiteY54" fmla="*/ 277548 h 399269"/>
                <a:gd name="connsiteX55" fmla="*/ 1639605 w 1639605"/>
                <a:gd name="connsiteY55" fmla="*/ 399269 h 399269"/>
                <a:gd name="connsiteX56" fmla="*/ 0 w 1639605"/>
                <a:gd name="connsiteY56" fmla="*/ 399269 h 399269"/>
                <a:gd name="connsiteX57" fmla="*/ 0 w 1639605"/>
                <a:gd name="connsiteY57" fmla="*/ 378836 h 399269"/>
                <a:gd name="connsiteX58" fmla="*/ 509 w 1639605"/>
                <a:gd name="connsiteY58" fmla="*/ 371254 h 399269"/>
                <a:gd name="connsiteX59" fmla="*/ 652 w 1639605"/>
                <a:gd name="connsiteY59" fmla="*/ 341724 h 399269"/>
                <a:gd name="connsiteX60" fmla="*/ 39592 w 1639605"/>
                <a:gd name="connsiteY60" fmla="*/ 341724 h 399269"/>
                <a:gd name="connsiteX61" fmla="*/ 39592 w 1639605"/>
                <a:gd name="connsiteY61" fmla="*/ 267335 h 399269"/>
                <a:gd name="connsiteX62" fmla="*/ 76241 w 1639605"/>
                <a:gd name="connsiteY62" fmla="*/ 267335 h 399269"/>
                <a:gd name="connsiteX63" fmla="*/ 76241 w 1639605"/>
                <a:gd name="connsiteY63" fmla="*/ 266463 h 399269"/>
                <a:gd name="connsiteX64" fmla="*/ 76241 w 1639605"/>
                <a:gd name="connsiteY64" fmla="*/ 260361 h 399269"/>
                <a:gd name="connsiteX65" fmla="*/ 99147 w 1639605"/>
                <a:gd name="connsiteY65" fmla="*/ 260361 h 399269"/>
                <a:gd name="connsiteX66" fmla="*/ 99147 w 1639605"/>
                <a:gd name="connsiteY66" fmla="*/ 220842 h 399269"/>
                <a:gd name="connsiteX67" fmla="*/ 94565 w 1639605"/>
                <a:gd name="connsiteY67" fmla="*/ 219098 h 399269"/>
                <a:gd name="connsiteX68" fmla="*/ 94565 w 1639605"/>
                <a:gd name="connsiteY68" fmla="*/ 206894 h 399269"/>
                <a:gd name="connsiteX69" fmla="*/ 99147 w 1639605"/>
                <a:gd name="connsiteY69" fmla="*/ 209219 h 399269"/>
                <a:gd name="connsiteX70" fmla="*/ 103728 w 1639605"/>
                <a:gd name="connsiteY70" fmla="*/ 185972 h 399269"/>
                <a:gd name="connsiteX71" fmla="*/ 108309 w 1639605"/>
                <a:gd name="connsiteY71" fmla="*/ 209219 h 399269"/>
                <a:gd name="connsiteX72" fmla="*/ 110886 w 1639605"/>
                <a:gd name="connsiteY72" fmla="*/ 206022 h 399269"/>
                <a:gd name="connsiteX73" fmla="*/ 112891 w 1639605"/>
                <a:gd name="connsiteY73" fmla="*/ 199920 h 399269"/>
                <a:gd name="connsiteX74" fmla="*/ 113462 w 1639605"/>
                <a:gd name="connsiteY74" fmla="*/ 198758 h 399269"/>
                <a:gd name="connsiteX75" fmla="*/ 117471 w 1639605"/>
                <a:gd name="connsiteY75" fmla="*/ 190621 h 399269"/>
                <a:gd name="connsiteX76" fmla="*/ 118044 w 1639605"/>
                <a:gd name="connsiteY76" fmla="*/ 189459 h 399269"/>
                <a:gd name="connsiteX77" fmla="*/ 122053 w 1639605"/>
                <a:gd name="connsiteY77" fmla="*/ 181323 h 399269"/>
                <a:gd name="connsiteX78" fmla="*/ 123483 w 1639605"/>
                <a:gd name="connsiteY78" fmla="*/ 180451 h 399269"/>
                <a:gd name="connsiteX79" fmla="*/ 133504 w 1639605"/>
                <a:gd name="connsiteY79" fmla="*/ 174349 h 399269"/>
                <a:gd name="connsiteX80" fmla="*/ 135223 w 1639605"/>
                <a:gd name="connsiteY80" fmla="*/ 173187 h 399269"/>
                <a:gd name="connsiteX81" fmla="*/ 147248 w 1639605"/>
                <a:gd name="connsiteY81" fmla="*/ 165050 h 399269"/>
                <a:gd name="connsiteX82" fmla="*/ 148107 w 1639605"/>
                <a:gd name="connsiteY82" fmla="*/ 163888 h 399269"/>
                <a:gd name="connsiteX83" fmla="*/ 154120 w 1639605"/>
                <a:gd name="connsiteY83" fmla="*/ 155752 h 399269"/>
                <a:gd name="connsiteX84" fmla="*/ 154692 w 1639605"/>
                <a:gd name="connsiteY84" fmla="*/ 153718 h 399269"/>
                <a:gd name="connsiteX85" fmla="*/ 158701 w 1639605"/>
                <a:gd name="connsiteY85" fmla="*/ 139479 h 399269"/>
                <a:gd name="connsiteX86" fmla="*/ 159274 w 1639605"/>
                <a:gd name="connsiteY86" fmla="*/ 141513 h 399269"/>
                <a:gd name="connsiteX87" fmla="*/ 163282 w 1639605"/>
                <a:gd name="connsiteY87" fmla="*/ 155752 h 399269"/>
                <a:gd name="connsiteX88" fmla="*/ 163854 w 1639605"/>
                <a:gd name="connsiteY88" fmla="*/ 156623 h 399269"/>
                <a:gd name="connsiteX89" fmla="*/ 167863 w 1639605"/>
                <a:gd name="connsiteY89" fmla="*/ 162726 h 399269"/>
                <a:gd name="connsiteX90" fmla="*/ 169295 w 1639605"/>
                <a:gd name="connsiteY90" fmla="*/ 163888 h 399269"/>
                <a:gd name="connsiteX91" fmla="*/ 179317 w 1639605"/>
                <a:gd name="connsiteY91" fmla="*/ 172024 h 399269"/>
                <a:gd name="connsiteX92" fmla="*/ 180462 w 1639605"/>
                <a:gd name="connsiteY92" fmla="*/ 173187 h 399269"/>
                <a:gd name="connsiteX93" fmla="*/ 188477 w 1639605"/>
                <a:gd name="connsiteY93" fmla="*/ 181323 h 399269"/>
                <a:gd name="connsiteX94" fmla="*/ 189624 w 1639605"/>
                <a:gd name="connsiteY94" fmla="*/ 182485 h 399269"/>
                <a:gd name="connsiteX95" fmla="*/ 197641 w 1639605"/>
                <a:gd name="connsiteY95" fmla="*/ 190621 h 399269"/>
                <a:gd name="connsiteX96" fmla="*/ 197927 w 1639605"/>
                <a:gd name="connsiteY96" fmla="*/ 191784 h 399269"/>
                <a:gd name="connsiteX97" fmla="*/ 199930 w 1639605"/>
                <a:gd name="connsiteY97" fmla="*/ 199920 h 399269"/>
                <a:gd name="connsiteX98" fmla="*/ 200217 w 1639605"/>
                <a:gd name="connsiteY98" fmla="*/ 201082 h 399269"/>
                <a:gd name="connsiteX99" fmla="*/ 202221 w 1639605"/>
                <a:gd name="connsiteY99" fmla="*/ 209219 h 399269"/>
                <a:gd name="connsiteX100" fmla="*/ 209093 w 1639605"/>
                <a:gd name="connsiteY100" fmla="*/ 185972 h 399269"/>
                <a:gd name="connsiteX101" fmla="*/ 213674 w 1639605"/>
                <a:gd name="connsiteY101" fmla="*/ 209219 h 399269"/>
                <a:gd name="connsiteX102" fmla="*/ 218255 w 1639605"/>
                <a:gd name="connsiteY102" fmla="*/ 210962 h 399269"/>
                <a:gd name="connsiteX103" fmla="*/ 218255 w 1639605"/>
                <a:gd name="connsiteY103" fmla="*/ 223167 h 399269"/>
                <a:gd name="connsiteX104" fmla="*/ 213674 w 1639605"/>
                <a:gd name="connsiteY104" fmla="*/ 255712 h 399269"/>
                <a:gd name="connsiteX105" fmla="*/ 214820 w 1639605"/>
                <a:gd name="connsiteY105" fmla="*/ 255712 h 399269"/>
                <a:gd name="connsiteX106" fmla="*/ 222836 w 1639605"/>
                <a:gd name="connsiteY106" fmla="*/ 255712 h 399269"/>
                <a:gd name="connsiteX107" fmla="*/ 223696 w 1639605"/>
                <a:gd name="connsiteY107" fmla="*/ 260361 h 399269"/>
                <a:gd name="connsiteX108" fmla="*/ 229708 w 1639605"/>
                <a:gd name="connsiteY108" fmla="*/ 260361 h 399269"/>
                <a:gd name="connsiteX109" fmla="*/ 229708 w 1639605"/>
                <a:gd name="connsiteY109" fmla="*/ 259199 h 399269"/>
                <a:gd name="connsiteX110" fmla="*/ 229708 w 1639605"/>
                <a:gd name="connsiteY110" fmla="*/ 251062 h 399269"/>
                <a:gd name="connsiteX111" fmla="*/ 231999 w 1639605"/>
                <a:gd name="connsiteY111" fmla="*/ 251062 h 399269"/>
                <a:gd name="connsiteX112" fmla="*/ 248032 w 1639605"/>
                <a:gd name="connsiteY112" fmla="*/ 251062 h 399269"/>
                <a:gd name="connsiteX113" fmla="*/ 248032 w 1639605"/>
                <a:gd name="connsiteY113" fmla="*/ 249028 h 399269"/>
                <a:gd name="connsiteX114" fmla="*/ 248032 w 1639605"/>
                <a:gd name="connsiteY114" fmla="*/ 234790 h 399269"/>
                <a:gd name="connsiteX115" fmla="*/ 286972 w 1639605"/>
                <a:gd name="connsiteY115" fmla="*/ 234790 h 399269"/>
                <a:gd name="connsiteX116" fmla="*/ 286972 w 1639605"/>
                <a:gd name="connsiteY116" fmla="*/ 236243 h 399269"/>
                <a:gd name="connsiteX117" fmla="*/ 286972 w 1639605"/>
                <a:gd name="connsiteY117" fmla="*/ 246413 h 399269"/>
                <a:gd name="connsiteX118" fmla="*/ 307587 w 1639605"/>
                <a:gd name="connsiteY118" fmla="*/ 246413 h 399269"/>
                <a:gd name="connsiteX119" fmla="*/ 307587 w 1639605"/>
                <a:gd name="connsiteY119" fmla="*/ 248738 h 399269"/>
                <a:gd name="connsiteX120" fmla="*/ 307587 w 1639605"/>
                <a:gd name="connsiteY120" fmla="*/ 265010 h 399269"/>
                <a:gd name="connsiteX121" fmla="*/ 303006 w 1639605"/>
                <a:gd name="connsiteY121" fmla="*/ 265882 h 399269"/>
                <a:gd name="connsiteX122" fmla="*/ 303006 w 1639605"/>
                <a:gd name="connsiteY122" fmla="*/ 271984 h 399269"/>
                <a:gd name="connsiteX123" fmla="*/ 307587 w 1639605"/>
                <a:gd name="connsiteY123" fmla="*/ 273728 h 399269"/>
                <a:gd name="connsiteX124" fmla="*/ 307587 w 1639605"/>
                <a:gd name="connsiteY124" fmla="*/ 285932 h 399269"/>
                <a:gd name="connsiteX125" fmla="*/ 303006 w 1639605"/>
                <a:gd name="connsiteY125" fmla="*/ 290581 h 399269"/>
                <a:gd name="connsiteX126" fmla="*/ 303006 w 1639605"/>
                <a:gd name="connsiteY126" fmla="*/ 346373 h 399269"/>
                <a:gd name="connsiteX127" fmla="*/ 305009 w 1639605"/>
                <a:gd name="connsiteY127" fmla="*/ 346373 h 399269"/>
                <a:gd name="connsiteX128" fmla="*/ 319040 w 1639605"/>
                <a:gd name="connsiteY128" fmla="*/ 346373 h 399269"/>
                <a:gd name="connsiteX129" fmla="*/ 320757 w 1639605"/>
                <a:gd name="connsiteY129" fmla="*/ 351022 h 399269"/>
                <a:gd name="connsiteX130" fmla="*/ 332784 w 1639605"/>
                <a:gd name="connsiteY130" fmla="*/ 351022 h 399269"/>
                <a:gd name="connsiteX131" fmla="*/ 332784 w 1639605"/>
                <a:gd name="connsiteY131" fmla="*/ 353056 h 399269"/>
                <a:gd name="connsiteX132" fmla="*/ 332784 w 1639605"/>
                <a:gd name="connsiteY132" fmla="*/ 367295 h 399269"/>
                <a:gd name="connsiteX133" fmla="*/ 334502 w 1639605"/>
                <a:gd name="connsiteY133" fmla="*/ 367295 h 399269"/>
                <a:gd name="connsiteX134" fmla="*/ 346526 w 1639605"/>
                <a:gd name="connsiteY134" fmla="*/ 367295 h 399269"/>
                <a:gd name="connsiteX135" fmla="*/ 346526 w 1639605"/>
                <a:gd name="connsiteY135" fmla="*/ 365261 h 399269"/>
                <a:gd name="connsiteX136" fmla="*/ 346526 w 1639605"/>
                <a:gd name="connsiteY136" fmla="*/ 351022 h 399269"/>
                <a:gd name="connsiteX137" fmla="*/ 348529 w 1639605"/>
                <a:gd name="connsiteY137" fmla="*/ 349860 h 399269"/>
                <a:gd name="connsiteX138" fmla="*/ 362560 w 1639605"/>
                <a:gd name="connsiteY138" fmla="*/ 341724 h 399269"/>
                <a:gd name="connsiteX139" fmla="*/ 362560 w 1639605"/>
                <a:gd name="connsiteY139" fmla="*/ 320802 h 399269"/>
                <a:gd name="connsiteX140" fmla="*/ 357979 w 1639605"/>
                <a:gd name="connsiteY140" fmla="*/ 297555 h 399269"/>
                <a:gd name="connsiteX141" fmla="*/ 359123 w 1639605"/>
                <a:gd name="connsiteY141" fmla="*/ 297555 h 399269"/>
                <a:gd name="connsiteX142" fmla="*/ 367141 w 1639605"/>
                <a:gd name="connsiteY142" fmla="*/ 297555 h 399269"/>
                <a:gd name="connsiteX143" fmla="*/ 387757 w 1639605"/>
                <a:gd name="connsiteY143" fmla="*/ 295231 h 399269"/>
                <a:gd name="connsiteX144" fmla="*/ 387757 w 1639605"/>
                <a:gd name="connsiteY144" fmla="*/ 294068 h 399269"/>
                <a:gd name="connsiteX145" fmla="*/ 387757 w 1639605"/>
                <a:gd name="connsiteY145" fmla="*/ 285932 h 399269"/>
                <a:gd name="connsiteX146" fmla="*/ 389475 w 1639605"/>
                <a:gd name="connsiteY146" fmla="*/ 285932 h 399269"/>
                <a:gd name="connsiteX147" fmla="*/ 401499 w 1639605"/>
                <a:gd name="connsiteY147" fmla="*/ 285932 h 399269"/>
                <a:gd name="connsiteX148" fmla="*/ 401499 w 1639605"/>
                <a:gd name="connsiteY148" fmla="*/ 169700 h 399269"/>
                <a:gd name="connsiteX149" fmla="*/ 402645 w 1639605"/>
                <a:gd name="connsiteY149" fmla="*/ 169700 h 399269"/>
                <a:gd name="connsiteX150" fmla="*/ 410661 w 1639605"/>
                <a:gd name="connsiteY150" fmla="*/ 169700 h 399269"/>
                <a:gd name="connsiteX151" fmla="*/ 410661 w 1639605"/>
                <a:gd name="connsiteY151" fmla="*/ 167375 h 399269"/>
                <a:gd name="connsiteX152" fmla="*/ 410661 w 1639605"/>
                <a:gd name="connsiteY152" fmla="*/ 151102 h 399269"/>
                <a:gd name="connsiteX153" fmla="*/ 412952 w 1639605"/>
                <a:gd name="connsiteY153" fmla="*/ 104609 h 399269"/>
                <a:gd name="connsiteX154" fmla="*/ 414098 w 1639605"/>
                <a:gd name="connsiteY154" fmla="*/ 104609 h 399269"/>
                <a:gd name="connsiteX155" fmla="*/ 422114 w 1639605"/>
                <a:gd name="connsiteY155" fmla="*/ 104609 h 399269"/>
                <a:gd name="connsiteX156" fmla="*/ 422114 w 1639605"/>
                <a:gd name="connsiteY156" fmla="*/ 105772 h 399269"/>
                <a:gd name="connsiteX157" fmla="*/ 422114 w 1639605"/>
                <a:gd name="connsiteY157" fmla="*/ 113908 h 399269"/>
                <a:gd name="connsiteX158" fmla="*/ 426695 w 1639605"/>
                <a:gd name="connsiteY158" fmla="*/ 111583 h 399269"/>
                <a:gd name="connsiteX159" fmla="*/ 426695 w 1639605"/>
                <a:gd name="connsiteY159" fmla="*/ 95311 h 399269"/>
                <a:gd name="connsiteX160" fmla="*/ 428126 w 1639605"/>
                <a:gd name="connsiteY160" fmla="*/ 94730 h 399269"/>
                <a:gd name="connsiteX161" fmla="*/ 438148 w 1639605"/>
                <a:gd name="connsiteY161" fmla="*/ 90662 h 399269"/>
                <a:gd name="connsiteX162" fmla="*/ 439293 w 1639605"/>
                <a:gd name="connsiteY162" fmla="*/ 91243 h 399269"/>
                <a:gd name="connsiteX163" fmla="*/ 447310 w 1639605"/>
                <a:gd name="connsiteY163" fmla="*/ 95311 h 399269"/>
                <a:gd name="connsiteX164" fmla="*/ 449028 w 1639605"/>
                <a:gd name="connsiteY164" fmla="*/ 95311 h 399269"/>
                <a:gd name="connsiteX165" fmla="*/ 461054 w 1639605"/>
                <a:gd name="connsiteY165" fmla="*/ 95311 h 399269"/>
                <a:gd name="connsiteX166" fmla="*/ 461054 w 1639605"/>
                <a:gd name="connsiteY166" fmla="*/ 65090 h 399269"/>
                <a:gd name="connsiteX167" fmla="*/ 462199 w 1639605"/>
                <a:gd name="connsiteY167" fmla="*/ 65090 h 399269"/>
                <a:gd name="connsiteX168" fmla="*/ 470215 w 1639605"/>
                <a:gd name="connsiteY168" fmla="*/ 65090 h 399269"/>
                <a:gd name="connsiteX169" fmla="*/ 471646 w 1639605"/>
                <a:gd name="connsiteY169" fmla="*/ 69740 h 399269"/>
                <a:gd name="connsiteX170" fmla="*/ 481669 w 1639605"/>
                <a:gd name="connsiteY170" fmla="*/ 69740 h 399269"/>
                <a:gd name="connsiteX171" fmla="*/ 482814 w 1639605"/>
                <a:gd name="connsiteY171" fmla="*/ 65090 h 399269"/>
                <a:gd name="connsiteX172" fmla="*/ 490831 w 1639605"/>
                <a:gd name="connsiteY172" fmla="*/ 65090 h 399269"/>
                <a:gd name="connsiteX173" fmla="*/ 490831 w 1639605"/>
                <a:gd name="connsiteY173" fmla="*/ 99960 h 399269"/>
                <a:gd name="connsiteX174" fmla="*/ 492263 w 1639605"/>
                <a:gd name="connsiteY174" fmla="*/ 101122 h 399269"/>
                <a:gd name="connsiteX175" fmla="*/ 502284 w 1639605"/>
                <a:gd name="connsiteY175" fmla="*/ 109259 h 399269"/>
                <a:gd name="connsiteX176" fmla="*/ 525189 w 1639605"/>
                <a:gd name="connsiteY176" fmla="*/ 116233 h 399269"/>
                <a:gd name="connsiteX177" fmla="*/ 525189 w 1639605"/>
                <a:gd name="connsiteY177" fmla="*/ 114780 h 399269"/>
                <a:gd name="connsiteX178" fmla="*/ 525189 w 1639605"/>
                <a:gd name="connsiteY178" fmla="*/ 104609 h 399269"/>
                <a:gd name="connsiteX179" fmla="*/ 554966 w 1639605"/>
                <a:gd name="connsiteY179" fmla="*/ 95311 h 399269"/>
                <a:gd name="connsiteX180" fmla="*/ 554966 w 1639605"/>
                <a:gd name="connsiteY180" fmla="*/ 94149 h 399269"/>
                <a:gd name="connsiteX181" fmla="*/ 554966 w 1639605"/>
                <a:gd name="connsiteY181" fmla="*/ 86012 h 399269"/>
                <a:gd name="connsiteX182" fmla="*/ 555825 w 1639605"/>
                <a:gd name="connsiteY182" fmla="*/ 86012 h 399269"/>
                <a:gd name="connsiteX183" fmla="*/ 561838 w 1639605"/>
                <a:gd name="connsiteY183" fmla="*/ 86012 h 399269"/>
                <a:gd name="connsiteX184" fmla="*/ 561838 w 1639605"/>
                <a:gd name="connsiteY184" fmla="*/ 85141 h 399269"/>
                <a:gd name="connsiteX185" fmla="*/ 561838 w 1639605"/>
                <a:gd name="connsiteY185" fmla="*/ 79038 h 399269"/>
                <a:gd name="connsiteX186" fmla="*/ 564128 w 1639605"/>
                <a:gd name="connsiteY186" fmla="*/ 79038 h 399269"/>
                <a:gd name="connsiteX187" fmla="*/ 580162 w 1639605"/>
                <a:gd name="connsiteY187" fmla="*/ 79038 h 399269"/>
                <a:gd name="connsiteX188" fmla="*/ 580162 w 1639605"/>
                <a:gd name="connsiteY188" fmla="*/ 79910 h 399269"/>
                <a:gd name="connsiteX189" fmla="*/ 580162 w 1639605"/>
                <a:gd name="connsiteY189" fmla="*/ 86012 h 399269"/>
                <a:gd name="connsiteX190" fmla="*/ 581880 w 1639605"/>
                <a:gd name="connsiteY190" fmla="*/ 86012 h 399269"/>
                <a:gd name="connsiteX191" fmla="*/ 593906 w 1639605"/>
                <a:gd name="connsiteY191" fmla="*/ 86012 h 399269"/>
                <a:gd name="connsiteX192" fmla="*/ 593906 w 1639605"/>
                <a:gd name="connsiteY192" fmla="*/ 87756 h 399269"/>
                <a:gd name="connsiteX193" fmla="*/ 593906 w 1639605"/>
                <a:gd name="connsiteY193" fmla="*/ 99960 h 399269"/>
                <a:gd name="connsiteX194" fmla="*/ 619101 w 1639605"/>
                <a:gd name="connsiteY194" fmla="*/ 99960 h 399269"/>
                <a:gd name="connsiteX195" fmla="*/ 619101 w 1639605"/>
                <a:gd name="connsiteY195" fmla="*/ 98798 h 399269"/>
                <a:gd name="connsiteX196" fmla="*/ 619101 w 1639605"/>
                <a:gd name="connsiteY196" fmla="*/ 90662 h 399269"/>
                <a:gd name="connsiteX197" fmla="*/ 620533 w 1639605"/>
                <a:gd name="connsiteY197" fmla="*/ 90662 h 399269"/>
                <a:gd name="connsiteX198" fmla="*/ 630554 w 1639605"/>
                <a:gd name="connsiteY198" fmla="*/ 90662 h 399269"/>
                <a:gd name="connsiteX199" fmla="*/ 630554 w 1639605"/>
                <a:gd name="connsiteY199" fmla="*/ 89499 h 399269"/>
                <a:gd name="connsiteX200" fmla="*/ 630554 w 1639605"/>
                <a:gd name="connsiteY200" fmla="*/ 81363 h 399269"/>
                <a:gd name="connsiteX201" fmla="*/ 632273 w 1639605"/>
                <a:gd name="connsiteY201" fmla="*/ 81363 h 399269"/>
                <a:gd name="connsiteX202" fmla="*/ 644297 w 1639605"/>
                <a:gd name="connsiteY202" fmla="*/ 81363 h 399269"/>
                <a:gd name="connsiteX203" fmla="*/ 644297 w 1639605"/>
                <a:gd name="connsiteY203" fmla="*/ 82525 h 399269"/>
                <a:gd name="connsiteX204" fmla="*/ 644297 w 1639605"/>
                <a:gd name="connsiteY204" fmla="*/ 90662 h 399269"/>
                <a:gd name="connsiteX205" fmla="*/ 648879 w 1639605"/>
                <a:gd name="connsiteY205" fmla="*/ 34870 h 399269"/>
                <a:gd name="connsiteX206" fmla="*/ 751953 w 1639605"/>
                <a:gd name="connsiteY206" fmla="*/ 34870 h 399269"/>
                <a:gd name="connsiteX207" fmla="*/ 751953 w 1639605"/>
                <a:gd name="connsiteY207" fmla="*/ 109259 h 399269"/>
                <a:gd name="connsiteX208" fmla="*/ 754244 w 1639605"/>
                <a:gd name="connsiteY208" fmla="*/ 109259 h 399269"/>
                <a:gd name="connsiteX209" fmla="*/ 770278 w 1639605"/>
                <a:gd name="connsiteY209" fmla="*/ 109259 h 399269"/>
                <a:gd name="connsiteX210" fmla="*/ 770278 w 1639605"/>
                <a:gd name="connsiteY210" fmla="*/ 25571 h 399269"/>
                <a:gd name="connsiteX211" fmla="*/ 793184 w 1639605"/>
                <a:gd name="connsiteY211" fmla="*/ 13948 h 399269"/>
                <a:gd name="connsiteX212" fmla="*/ 822961 w 1639605"/>
                <a:gd name="connsiteY212" fmla="*/ 13948 h 399269"/>
                <a:gd name="connsiteX213" fmla="*/ 824965 w 1639605"/>
                <a:gd name="connsiteY213" fmla="*/ 12205 h 399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639605" h="399269">
                  <a:moveTo>
                    <a:pt x="838994" y="0"/>
                  </a:moveTo>
                  <a:cubicBezTo>
                    <a:pt x="838994" y="0"/>
                    <a:pt x="838994" y="0"/>
                    <a:pt x="877934" y="0"/>
                  </a:cubicBezTo>
                  <a:cubicBezTo>
                    <a:pt x="877934" y="0"/>
                    <a:pt x="877934" y="0"/>
                    <a:pt x="877934" y="1744"/>
                  </a:cubicBezTo>
                  <a:lnTo>
                    <a:pt x="877934" y="13948"/>
                  </a:lnTo>
                  <a:cubicBezTo>
                    <a:pt x="877934" y="13948"/>
                    <a:pt x="877934" y="13948"/>
                    <a:pt x="916873" y="13948"/>
                  </a:cubicBezTo>
                  <a:cubicBezTo>
                    <a:pt x="916873" y="13948"/>
                    <a:pt x="916873" y="13948"/>
                    <a:pt x="916873" y="104609"/>
                  </a:cubicBezTo>
                  <a:cubicBezTo>
                    <a:pt x="916873" y="104609"/>
                    <a:pt x="916873" y="104609"/>
                    <a:pt x="918305" y="104609"/>
                  </a:cubicBezTo>
                  <a:lnTo>
                    <a:pt x="928326" y="104609"/>
                  </a:lnTo>
                  <a:cubicBezTo>
                    <a:pt x="928326" y="104609"/>
                    <a:pt x="928326" y="104609"/>
                    <a:pt x="928326" y="237114"/>
                  </a:cubicBezTo>
                  <a:cubicBezTo>
                    <a:pt x="928326" y="237114"/>
                    <a:pt x="928326" y="237114"/>
                    <a:pt x="930616" y="237114"/>
                  </a:cubicBezTo>
                  <a:lnTo>
                    <a:pt x="946651" y="237114"/>
                  </a:lnTo>
                  <a:cubicBezTo>
                    <a:pt x="946651" y="237114"/>
                    <a:pt x="946651" y="237114"/>
                    <a:pt x="946651" y="151102"/>
                  </a:cubicBezTo>
                  <a:cubicBezTo>
                    <a:pt x="946651" y="151102"/>
                    <a:pt x="946651" y="151102"/>
                    <a:pt x="947510" y="150521"/>
                  </a:cubicBezTo>
                  <a:lnTo>
                    <a:pt x="953522" y="146453"/>
                  </a:lnTo>
                  <a:cubicBezTo>
                    <a:pt x="958104" y="146453"/>
                    <a:pt x="958104" y="146453"/>
                    <a:pt x="958104" y="147615"/>
                  </a:cubicBezTo>
                  <a:lnTo>
                    <a:pt x="958104" y="155752"/>
                  </a:lnTo>
                  <a:cubicBezTo>
                    <a:pt x="958104" y="155752"/>
                    <a:pt x="958104" y="155752"/>
                    <a:pt x="960393" y="154589"/>
                  </a:cubicBezTo>
                  <a:lnTo>
                    <a:pt x="976428" y="146453"/>
                  </a:lnTo>
                  <a:cubicBezTo>
                    <a:pt x="976428" y="146453"/>
                    <a:pt x="976428" y="146453"/>
                    <a:pt x="978433" y="146453"/>
                  </a:cubicBezTo>
                  <a:lnTo>
                    <a:pt x="992461" y="146453"/>
                  </a:lnTo>
                  <a:cubicBezTo>
                    <a:pt x="992461" y="146453"/>
                    <a:pt x="992461" y="146453"/>
                    <a:pt x="992461" y="304529"/>
                  </a:cubicBezTo>
                  <a:cubicBezTo>
                    <a:pt x="992461" y="304529"/>
                    <a:pt x="992461" y="304529"/>
                    <a:pt x="1024530" y="309179"/>
                  </a:cubicBezTo>
                  <a:cubicBezTo>
                    <a:pt x="1024530" y="306854"/>
                    <a:pt x="1024530" y="304529"/>
                    <a:pt x="1024530" y="302205"/>
                  </a:cubicBezTo>
                  <a:cubicBezTo>
                    <a:pt x="1035983" y="302205"/>
                    <a:pt x="1047434" y="302205"/>
                    <a:pt x="1058887" y="302205"/>
                  </a:cubicBezTo>
                  <a:cubicBezTo>
                    <a:pt x="1058887" y="290581"/>
                    <a:pt x="1058887" y="281283"/>
                    <a:pt x="1058887" y="271984"/>
                  </a:cubicBezTo>
                  <a:lnTo>
                    <a:pt x="1068050" y="271984"/>
                  </a:lnTo>
                  <a:cubicBezTo>
                    <a:pt x="1068050" y="258036"/>
                    <a:pt x="1068050" y="246413"/>
                    <a:pt x="1068050" y="232465"/>
                  </a:cubicBezTo>
                  <a:cubicBezTo>
                    <a:pt x="1070340" y="232465"/>
                    <a:pt x="1072631" y="232465"/>
                    <a:pt x="1074922" y="232465"/>
                  </a:cubicBezTo>
                  <a:cubicBezTo>
                    <a:pt x="1074922" y="218517"/>
                    <a:pt x="1074922" y="206894"/>
                    <a:pt x="1074922" y="192946"/>
                  </a:cubicBezTo>
                  <a:cubicBezTo>
                    <a:pt x="1079503" y="192946"/>
                    <a:pt x="1084083" y="192946"/>
                    <a:pt x="1090956" y="192946"/>
                  </a:cubicBezTo>
                  <a:cubicBezTo>
                    <a:pt x="1106989" y="188297"/>
                    <a:pt x="1125313" y="178998"/>
                    <a:pt x="1141347" y="172024"/>
                  </a:cubicBezTo>
                  <a:cubicBezTo>
                    <a:pt x="1143638" y="165050"/>
                    <a:pt x="1143638" y="158076"/>
                    <a:pt x="1143638" y="151102"/>
                  </a:cubicBezTo>
                  <a:cubicBezTo>
                    <a:pt x="1145929" y="158076"/>
                    <a:pt x="1145929" y="165050"/>
                    <a:pt x="1148219" y="172024"/>
                  </a:cubicBezTo>
                  <a:cubicBezTo>
                    <a:pt x="1166544" y="181323"/>
                    <a:pt x="1182577" y="190621"/>
                    <a:pt x="1200902" y="199920"/>
                  </a:cubicBezTo>
                  <a:cubicBezTo>
                    <a:pt x="1200902" y="197601"/>
                    <a:pt x="1200902" y="195283"/>
                    <a:pt x="1200902" y="195271"/>
                  </a:cubicBezTo>
                  <a:cubicBezTo>
                    <a:pt x="1205482" y="195271"/>
                    <a:pt x="1210065" y="195271"/>
                    <a:pt x="1214645" y="195271"/>
                  </a:cubicBezTo>
                  <a:cubicBezTo>
                    <a:pt x="1214645" y="206894"/>
                    <a:pt x="1214645" y="220842"/>
                    <a:pt x="1214645" y="232465"/>
                  </a:cubicBezTo>
                  <a:cubicBezTo>
                    <a:pt x="1216936" y="232465"/>
                    <a:pt x="1219226" y="232465"/>
                    <a:pt x="1221517" y="232465"/>
                  </a:cubicBezTo>
                  <a:cubicBezTo>
                    <a:pt x="1221517" y="246413"/>
                    <a:pt x="1221517" y="260361"/>
                    <a:pt x="1221517" y="276633"/>
                  </a:cubicBezTo>
                  <a:cubicBezTo>
                    <a:pt x="1223808" y="276633"/>
                    <a:pt x="1226098" y="276633"/>
                    <a:pt x="1228389" y="276633"/>
                  </a:cubicBezTo>
                  <a:cubicBezTo>
                    <a:pt x="1228389" y="283607"/>
                    <a:pt x="1228389" y="290581"/>
                    <a:pt x="1228389" y="297555"/>
                  </a:cubicBezTo>
                  <a:cubicBezTo>
                    <a:pt x="1232970" y="297555"/>
                    <a:pt x="1237550" y="297555"/>
                    <a:pt x="1242132" y="297555"/>
                  </a:cubicBezTo>
                  <a:cubicBezTo>
                    <a:pt x="1242132" y="309179"/>
                    <a:pt x="1242132" y="318477"/>
                    <a:pt x="1242132" y="330100"/>
                  </a:cubicBezTo>
                  <a:cubicBezTo>
                    <a:pt x="1271909" y="327776"/>
                    <a:pt x="1299396" y="325451"/>
                    <a:pt x="1329172" y="323126"/>
                  </a:cubicBezTo>
                  <a:cubicBezTo>
                    <a:pt x="1329172" y="311503"/>
                    <a:pt x="1329172" y="302205"/>
                    <a:pt x="1329172" y="290581"/>
                  </a:cubicBezTo>
                  <a:cubicBezTo>
                    <a:pt x="1345206" y="290581"/>
                    <a:pt x="1361240" y="290581"/>
                    <a:pt x="1374984" y="290581"/>
                  </a:cubicBezTo>
                  <a:cubicBezTo>
                    <a:pt x="1374984" y="283607"/>
                    <a:pt x="1374984" y="278958"/>
                    <a:pt x="1374984" y="271984"/>
                  </a:cubicBezTo>
                  <a:cubicBezTo>
                    <a:pt x="1407052" y="271984"/>
                    <a:pt x="1439119" y="271984"/>
                    <a:pt x="1471187" y="271984"/>
                  </a:cubicBezTo>
                  <a:cubicBezTo>
                    <a:pt x="1471187" y="276633"/>
                    <a:pt x="1471187" y="278958"/>
                    <a:pt x="1471187" y="283607"/>
                  </a:cubicBezTo>
                  <a:cubicBezTo>
                    <a:pt x="1491802" y="283607"/>
                    <a:pt x="1512416" y="283607"/>
                    <a:pt x="1533031" y="283607"/>
                  </a:cubicBezTo>
                  <a:cubicBezTo>
                    <a:pt x="1533031" y="285932"/>
                    <a:pt x="1533031" y="288257"/>
                    <a:pt x="1533031" y="290581"/>
                  </a:cubicBezTo>
                  <a:cubicBezTo>
                    <a:pt x="1537612" y="290581"/>
                    <a:pt x="1544484" y="290581"/>
                    <a:pt x="1551356" y="290581"/>
                  </a:cubicBezTo>
                  <a:cubicBezTo>
                    <a:pt x="1551356" y="292906"/>
                    <a:pt x="1551356" y="295231"/>
                    <a:pt x="1551356" y="297555"/>
                  </a:cubicBezTo>
                  <a:cubicBezTo>
                    <a:pt x="1555936" y="297555"/>
                    <a:pt x="1562809" y="297555"/>
                    <a:pt x="1567389" y="297555"/>
                  </a:cubicBezTo>
                  <a:cubicBezTo>
                    <a:pt x="1567389" y="290886"/>
                    <a:pt x="1567389" y="284217"/>
                    <a:pt x="1567389" y="277548"/>
                  </a:cubicBezTo>
                  <a:lnTo>
                    <a:pt x="1639605" y="399269"/>
                  </a:lnTo>
                  <a:lnTo>
                    <a:pt x="0" y="399269"/>
                  </a:lnTo>
                  <a:lnTo>
                    <a:pt x="0" y="378836"/>
                  </a:lnTo>
                  <a:lnTo>
                    <a:pt x="509" y="371254"/>
                  </a:lnTo>
                  <a:cubicBezTo>
                    <a:pt x="652" y="364099"/>
                    <a:pt x="652" y="354510"/>
                    <a:pt x="652" y="341724"/>
                  </a:cubicBezTo>
                  <a:cubicBezTo>
                    <a:pt x="652" y="341724"/>
                    <a:pt x="652" y="341724"/>
                    <a:pt x="39592" y="341724"/>
                  </a:cubicBezTo>
                  <a:cubicBezTo>
                    <a:pt x="39592" y="341724"/>
                    <a:pt x="39592" y="341724"/>
                    <a:pt x="39592" y="267335"/>
                  </a:cubicBezTo>
                  <a:cubicBezTo>
                    <a:pt x="39592" y="267335"/>
                    <a:pt x="39592" y="267335"/>
                    <a:pt x="76241" y="267335"/>
                  </a:cubicBezTo>
                  <a:cubicBezTo>
                    <a:pt x="76241" y="267335"/>
                    <a:pt x="76241" y="267335"/>
                    <a:pt x="76241" y="266463"/>
                  </a:cubicBezTo>
                  <a:lnTo>
                    <a:pt x="76241" y="260361"/>
                  </a:lnTo>
                  <a:cubicBezTo>
                    <a:pt x="76241" y="260361"/>
                    <a:pt x="76241" y="260361"/>
                    <a:pt x="99147" y="260361"/>
                  </a:cubicBezTo>
                  <a:cubicBezTo>
                    <a:pt x="99147" y="260361"/>
                    <a:pt x="99147" y="260361"/>
                    <a:pt x="99147" y="220842"/>
                  </a:cubicBezTo>
                  <a:cubicBezTo>
                    <a:pt x="94565" y="220842"/>
                    <a:pt x="94565" y="220842"/>
                    <a:pt x="94565" y="219098"/>
                  </a:cubicBezTo>
                  <a:lnTo>
                    <a:pt x="94565" y="206894"/>
                  </a:lnTo>
                  <a:lnTo>
                    <a:pt x="99147" y="209219"/>
                  </a:lnTo>
                  <a:cubicBezTo>
                    <a:pt x="99147" y="209219"/>
                    <a:pt x="99147" y="209219"/>
                    <a:pt x="103728" y="185972"/>
                  </a:cubicBezTo>
                  <a:cubicBezTo>
                    <a:pt x="103728" y="185972"/>
                    <a:pt x="103728" y="185972"/>
                    <a:pt x="108309" y="209219"/>
                  </a:cubicBezTo>
                  <a:cubicBezTo>
                    <a:pt x="110600" y="206894"/>
                    <a:pt x="110600" y="206894"/>
                    <a:pt x="110886" y="206022"/>
                  </a:cubicBezTo>
                  <a:lnTo>
                    <a:pt x="112891" y="199920"/>
                  </a:lnTo>
                  <a:cubicBezTo>
                    <a:pt x="112891" y="199920"/>
                    <a:pt x="112891" y="199920"/>
                    <a:pt x="113462" y="198758"/>
                  </a:cubicBezTo>
                  <a:lnTo>
                    <a:pt x="117471" y="190621"/>
                  </a:lnTo>
                  <a:cubicBezTo>
                    <a:pt x="117471" y="190621"/>
                    <a:pt x="117471" y="190621"/>
                    <a:pt x="118044" y="189459"/>
                  </a:cubicBezTo>
                  <a:lnTo>
                    <a:pt x="122053" y="181323"/>
                  </a:lnTo>
                  <a:cubicBezTo>
                    <a:pt x="122053" y="181323"/>
                    <a:pt x="122053" y="181323"/>
                    <a:pt x="123483" y="180451"/>
                  </a:cubicBezTo>
                  <a:lnTo>
                    <a:pt x="133504" y="174349"/>
                  </a:lnTo>
                  <a:cubicBezTo>
                    <a:pt x="133504" y="174349"/>
                    <a:pt x="133504" y="174349"/>
                    <a:pt x="135223" y="173187"/>
                  </a:cubicBezTo>
                  <a:lnTo>
                    <a:pt x="147248" y="165050"/>
                  </a:lnTo>
                  <a:cubicBezTo>
                    <a:pt x="147248" y="165050"/>
                    <a:pt x="147248" y="165050"/>
                    <a:pt x="148107" y="163888"/>
                  </a:cubicBezTo>
                  <a:lnTo>
                    <a:pt x="154120" y="155752"/>
                  </a:lnTo>
                  <a:cubicBezTo>
                    <a:pt x="154120" y="155752"/>
                    <a:pt x="154120" y="155752"/>
                    <a:pt x="154692" y="153718"/>
                  </a:cubicBezTo>
                  <a:lnTo>
                    <a:pt x="158701" y="139479"/>
                  </a:lnTo>
                  <a:cubicBezTo>
                    <a:pt x="158701" y="139479"/>
                    <a:pt x="158701" y="139479"/>
                    <a:pt x="159274" y="141513"/>
                  </a:cubicBezTo>
                  <a:lnTo>
                    <a:pt x="163282" y="155752"/>
                  </a:lnTo>
                  <a:cubicBezTo>
                    <a:pt x="163282" y="155752"/>
                    <a:pt x="163282" y="155752"/>
                    <a:pt x="163854" y="156623"/>
                  </a:cubicBezTo>
                  <a:lnTo>
                    <a:pt x="167863" y="162726"/>
                  </a:lnTo>
                  <a:cubicBezTo>
                    <a:pt x="167863" y="162726"/>
                    <a:pt x="167863" y="162726"/>
                    <a:pt x="169295" y="163888"/>
                  </a:cubicBezTo>
                  <a:lnTo>
                    <a:pt x="179317" y="172024"/>
                  </a:lnTo>
                  <a:cubicBezTo>
                    <a:pt x="179317" y="172024"/>
                    <a:pt x="179317" y="172024"/>
                    <a:pt x="180462" y="173187"/>
                  </a:cubicBezTo>
                  <a:lnTo>
                    <a:pt x="188477" y="181323"/>
                  </a:lnTo>
                  <a:cubicBezTo>
                    <a:pt x="188477" y="181323"/>
                    <a:pt x="188477" y="181323"/>
                    <a:pt x="189624" y="182485"/>
                  </a:cubicBezTo>
                  <a:lnTo>
                    <a:pt x="197641" y="190621"/>
                  </a:lnTo>
                  <a:cubicBezTo>
                    <a:pt x="197641" y="190621"/>
                    <a:pt x="197641" y="190621"/>
                    <a:pt x="197927" y="191784"/>
                  </a:cubicBezTo>
                  <a:lnTo>
                    <a:pt x="199930" y="199920"/>
                  </a:lnTo>
                  <a:cubicBezTo>
                    <a:pt x="199930" y="199920"/>
                    <a:pt x="199930" y="199920"/>
                    <a:pt x="200217" y="201082"/>
                  </a:cubicBezTo>
                  <a:lnTo>
                    <a:pt x="202221" y="209219"/>
                  </a:lnTo>
                  <a:cubicBezTo>
                    <a:pt x="206802" y="209219"/>
                    <a:pt x="206802" y="209219"/>
                    <a:pt x="209093" y="185972"/>
                  </a:cubicBezTo>
                  <a:cubicBezTo>
                    <a:pt x="209093" y="185972"/>
                    <a:pt x="209093" y="185972"/>
                    <a:pt x="213674" y="209219"/>
                  </a:cubicBezTo>
                  <a:cubicBezTo>
                    <a:pt x="218255" y="209219"/>
                    <a:pt x="218255" y="209219"/>
                    <a:pt x="218255" y="210962"/>
                  </a:cubicBezTo>
                  <a:lnTo>
                    <a:pt x="218255" y="223167"/>
                  </a:lnTo>
                  <a:cubicBezTo>
                    <a:pt x="213674" y="223167"/>
                    <a:pt x="213674" y="223167"/>
                    <a:pt x="213674" y="255712"/>
                  </a:cubicBezTo>
                  <a:cubicBezTo>
                    <a:pt x="213674" y="255712"/>
                    <a:pt x="213674" y="255712"/>
                    <a:pt x="214820" y="255712"/>
                  </a:cubicBezTo>
                  <a:lnTo>
                    <a:pt x="222836" y="255712"/>
                  </a:lnTo>
                  <a:cubicBezTo>
                    <a:pt x="222836" y="260361"/>
                    <a:pt x="222836" y="260361"/>
                    <a:pt x="223696" y="260361"/>
                  </a:cubicBezTo>
                  <a:lnTo>
                    <a:pt x="229708" y="260361"/>
                  </a:lnTo>
                  <a:cubicBezTo>
                    <a:pt x="229708" y="260361"/>
                    <a:pt x="229708" y="260361"/>
                    <a:pt x="229708" y="259199"/>
                  </a:cubicBezTo>
                  <a:lnTo>
                    <a:pt x="229708" y="251062"/>
                  </a:lnTo>
                  <a:cubicBezTo>
                    <a:pt x="229708" y="251062"/>
                    <a:pt x="229708" y="251062"/>
                    <a:pt x="231999" y="251062"/>
                  </a:cubicBezTo>
                  <a:lnTo>
                    <a:pt x="248032" y="251062"/>
                  </a:lnTo>
                  <a:cubicBezTo>
                    <a:pt x="248032" y="251062"/>
                    <a:pt x="248032" y="251062"/>
                    <a:pt x="248032" y="249028"/>
                  </a:cubicBezTo>
                  <a:lnTo>
                    <a:pt x="248032" y="234790"/>
                  </a:lnTo>
                  <a:cubicBezTo>
                    <a:pt x="248032" y="234790"/>
                    <a:pt x="248032" y="234790"/>
                    <a:pt x="286972" y="234790"/>
                  </a:cubicBezTo>
                  <a:cubicBezTo>
                    <a:pt x="286972" y="234790"/>
                    <a:pt x="286972" y="234790"/>
                    <a:pt x="286972" y="236243"/>
                  </a:cubicBezTo>
                  <a:lnTo>
                    <a:pt x="286972" y="246413"/>
                  </a:lnTo>
                  <a:cubicBezTo>
                    <a:pt x="286972" y="246413"/>
                    <a:pt x="286972" y="246413"/>
                    <a:pt x="307587" y="246413"/>
                  </a:cubicBezTo>
                  <a:cubicBezTo>
                    <a:pt x="307587" y="246413"/>
                    <a:pt x="307587" y="246413"/>
                    <a:pt x="307587" y="248738"/>
                  </a:cubicBezTo>
                  <a:lnTo>
                    <a:pt x="307587" y="265010"/>
                  </a:lnTo>
                  <a:cubicBezTo>
                    <a:pt x="303006" y="265010"/>
                    <a:pt x="303006" y="265010"/>
                    <a:pt x="303006" y="265882"/>
                  </a:cubicBezTo>
                  <a:lnTo>
                    <a:pt x="303006" y="271984"/>
                  </a:lnTo>
                  <a:cubicBezTo>
                    <a:pt x="307587" y="271984"/>
                    <a:pt x="307587" y="271984"/>
                    <a:pt x="307587" y="273728"/>
                  </a:cubicBezTo>
                  <a:lnTo>
                    <a:pt x="307587" y="285932"/>
                  </a:lnTo>
                  <a:lnTo>
                    <a:pt x="303006" y="290581"/>
                  </a:lnTo>
                  <a:cubicBezTo>
                    <a:pt x="303006" y="290581"/>
                    <a:pt x="303006" y="290581"/>
                    <a:pt x="303006" y="346373"/>
                  </a:cubicBezTo>
                  <a:cubicBezTo>
                    <a:pt x="303006" y="346373"/>
                    <a:pt x="303006" y="346373"/>
                    <a:pt x="305009" y="346373"/>
                  </a:cubicBezTo>
                  <a:lnTo>
                    <a:pt x="319040" y="346373"/>
                  </a:lnTo>
                  <a:cubicBezTo>
                    <a:pt x="319040" y="351022"/>
                    <a:pt x="319040" y="351022"/>
                    <a:pt x="320757" y="351022"/>
                  </a:cubicBezTo>
                  <a:lnTo>
                    <a:pt x="332784" y="351022"/>
                  </a:lnTo>
                  <a:cubicBezTo>
                    <a:pt x="332784" y="351022"/>
                    <a:pt x="332784" y="351022"/>
                    <a:pt x="332784" y="353056"/>
                  </a:cubicBezTo>
                  <a:lnTo>
                    <a:pt x="332784" y="367295"/>
                  </a:lnTo>
                  <a:cubicBezTo>
                    <a:pt x="332784" y="367295"/>
                    <a:pt x="332784" y="367295"/>
                    <a:pt x="334502" y="367295"/>
                  </a:cubicBezTo>
                  <a:lnTo>
                    <a:pt x="346526" y="367295"/>
                  </a:lnTo>
                  <a:cubicBezTo>
                    <a:pt x="346526" y="367295"/>
                    <a:pt x="346526" y="367295"/>
                    <a:pt x="346526" y="365261"/>
                  </a:cubicBezTo>
                  <a:lnTo>
                    <a:pt x="346526" y="351022"/>
                  </a:lnTo>
                  <a:cubicBezTo>
                    <a:pt x="346526" y="351022"/>
                    <a:pt x="346526" y="351022"/>
                    <a:pt x="348529" y="349860"/>
                  </a:cubicBezTo>
                  <a:lnTo>
                    <a:pt x="362560" y="341724"/>
                  </a:lnTo>
                  <a:cubicBezTo>
                    <a:pt x="362560" y="341724"/>
                    <a:pt x="362560" y="341724"/>
                    <a:pt x="362560" y="320802"/>
                  </a:cubicBezTo>
                  <a:cubicBezTo>
                    <a:pt x="357979" y="320802"/>
                    <a:pt x="357979" y="320802"/>
                    <a:pt x="357979" y="297555"/>
                  </a:cubicBezTo>
                  <a:cubicBezTo>
                    <a:pt x="357979" y="297555"/>
                    <a:pt x="357979" y="297555"/>
                    <a:pt x="359123" y="297555"/>
                  </a:cubicBezTo>
                  <a:lnTo>
                    <a:pt x="367141" y="297555"/>
                  </a:lnTo>
                  <a:cubicBezTo>
                    <a:pt x="367141" y="295231"/>
                    <a:pt x="367141" y="295231"/>
                    <a:pt x="387757" y="295231"/>
                  </a:cubicBezTo>
                  <a:cubicBezTo>
                    <a:pt x="387757" y="295231"/>
                    <a:pt x="387757" y="295231"/>
                    <a:pt x="387757" y="294068"/>
                  </a:cubicBezTo>
                  <a:lnTo>
                    <a:pt x="387757" y="285932"/>
                  </a:lnTo>
                  <a:cubicBezTo>
                    <a:pt x="387757" y="285932"/>
                    <a:pt x="387757" y="285932"/>
                    <a:pt x="389475" y="285932"/>
                  </a:cubicBezTo>
                  <a:lnTo>
                    <a:pt x="401499" y="285932"/>
                  </a:lnTo>
                  <a:cubicBezTo>
                    <a:pt x="401499" y="285932"/>
                    <a:pt x="401499" y="285932"/>
                    <a:pt x="401499" y="169700"/>
                  </a:cubicBezTo>
                  <a:cubicBezTo>
                    <a:pt x="401499" y="169700"/>
                    <a:pt x="401499" y="169700"/>
                    <a:pt x="402645" y="169700"/>
                  </a:cubicBezTo>
                  <a:lnTo>
                    <a:pt x="410661" y="169700"/>
                  </a:lnTo>
                  <a:cubicBezTo>
                    <a:pt x="410661" y="169700"/>
                    <a:pt x="410661" y="169700"/>
                    <a:pt x="410661" y="167375"/>
                  </a:cubicBezTo>
                  <a:lnTo>
                    <a:pt x="410661" y="151102"/>
                  </a:lnTo>
                  <a:cubicBezTo>
                    <a:pt x="412952" y="151102"/>
                    <a:pt x="412952" y="151102"/>
                    <a:pt x="412952" y="104609"/>
                  </a:cubicBezTo>
                  <a:cubicBezTo>
                    <a:pt x="412952" y="104609"/>
                    <a:pt x="412952" y="104609"/>
                    <a:pt x="414098" y="104609"/>
                  </a:cubicBezTo>
                  <a:lnTo>
                    <a:pt x="422114" y="104609"/>
                  </a:lnTo>
                  <a:cubicBezTo>
                    <a:pt x="422114" y="104609"/>
                    <a:pt x="422114" y="104609"/>
                    <a:pt x="422114" y="105772"/>
                  </a:cubicBezTo>
                  <a:lnTo>
                    <a:pt x="422114" y="113908"/>
                  </a:lnTo>
                  <a:cubicBezTo>
                    <a:pt x="426695" y="113908"/>
                    <a:pt x="426695" y="113908"/>
                    <a:pt x="426695" y="111583"/>
                  </a:cubicBezTo>
                  <a:lnTo>
                    <a:pt x="426695" y="95311"/>
                  </a:lnTo>
                  <a:cubicBezTo>
                    <a:pt x="426695" y="95311"/>
                    <a:pt x="426695" y="95311"/>
                    <a:pt x="428126" y="94730"/>
                  </a:cubicBezTo>
                  <a:lnTo>
                    <a:pt x="438148" y="90662"/>
                  </a:lnTo>
                  <a:cubicBezTo>
                    <a:pt x="438148" y="90662"/>
                    <a:pt x="438148" y="90662"/>
                    <a:pt x="439293" y="91243"/>
                  </a:cubicBezTo>
                  <a:lnTo>
                    <a:pt x="447310" y="95311"/>
                  </a:lnTo>
                  <a:cubicBezTo>
                    <a:pt x="447310" y="95311"/>
                    <a:pt x="447310" y="95311"/>
                    <a:pt x="449028" y="95311"/>
                  </a:cubicBezTo>
                  <a:lnTo>
                    <a:pt x="461054" y="95311"/>
                  </a:lnTo>
                  <a:cubicBezTo>
                    <a:pt x="461054" y="95311"/>
                    <a:pt x="461054" y="95311"/>
                    <a:pt x="461054" y="65090"/>
                  </a:cubicBezTo>
                  <a:cubicBezTo>
                    <a:pt x="461054" y="65090"/>
                    <a:pt x="461054" y="65090"/>
                    <a:pt x="462199" y="65090"/>
                  </a:cubicBezTo>
                  <a:lnTo>
                    <a:pt x="470215" y="65090"/>
                  </a:lnTo>
                  <a:cubicBezTo>
                    <a:pt x="470215" y="69740"/>
                    <a:pt x="470215" y="69740"/>
                    <a:pt x="471646" y="69740"/>
                  </a:cubicBezTo>
                  <a:lnTo>
                    <a:pt x="481669" y="69740"/>
                  </a:lnTo>
                  <a:cubicBezTo>
                    <a:pt x="481669" y="65090"/>
                    <a:pt x="481669" y="65090"/>
                    <a:pt x="482814" y="65090"/>
                  </a:cubicBezTo>
                  <a:lnTo>
                    <a:pt x="490831" y="65090"/>
                  </a:lnTo>
                  <a:cubicBezTo>
                    <a:pt x="490831" y="65090"/>
                    <a:pt x="490831" y="65090"/>
                    <a:pt x="490831" y="99960"/>
                  </a:cubicBezTo>
                  <a:cubicBezTo>
                    <a:pt x="490831" y="99960"/>
                    <a:pt x="490831" y="99960"/>
                    <a:pt x="492263" y="101122"/>
                  </a:cubicBezTo>
                  <a:lnTo>
                    <a:pt x="502284" y="109259"/>
                  </a:lnTo>
                  <a:cubicBezTo>
                    <a:pt x="499993" y="116233"/>
                    <a:pt x="499993" y="116233"/>
                    <a:pt x="525189" y="116233"/>
                  </a:cubicBezTo>
                  <a:cubicBezTo>
                    <a:pt x="525189" y="116233"/>
                    <a:pt x="525189" y="116233"/>
                    <a:pt x="525189" y="114780"/>
                  </a:cubicBezTo>
                  <a:lnTo>
                    <a:pt x="525189" y="104609"/>
                  </a:lnTo>
                  <a:cubicBezTo>
                    <a:pt x="525189" y="104609"/>
                    <a:pt x="525189" y="104609"/>
                    <a:pt x="554966" y="95311"/>
                  </a:cubicBezTo>
                  <a:cubicBezTo>
                    <a:pt x="554966" y="95311"/>
                    <a:pt x="554966" y="95311"/>
                    <a:pt x="554966" y="94149"/>
                  </a:cubicBezTo>
                  <a:lnTo>
                    <a:pt x="554966" y="86012"/>
                  </a:lnTo>
                  <a:cubicBezTo>
                    <a:pt x="554966" y="86012"/>
                    <a:pt x="554966" y="86012"/>
                    <a:pt x="555825" y="86012"/>
                  </a:cubicBezTo>
                  <a:lnTo>
                    <a:pt x="561838" y="86012"/>
                  </a:lnTo>
                  <a:cubicBezTo>
                    <a:pt x="561838" y="86012"/>
                    <a:pt x="561838" y="86012"/>
                    <a:pt x="561838" y="85141"/>
                  </a:cubicBezTo>
                  <a:lnTo>
                    <a:pt x="561838" y="79038"/>
                  </a:lnTo>
                  <a:cubicBezTo>
                    <a:pt x="561838" y="79038"/>
                    <a:pt x="561838" y="79038"/>
                    <a:pt x="564128" y="79038"/>
                  </a:cubicBezTo>
                  <a:lnTo>
                    <a:pt x="580162" y="79038"/>
                  </a:lnTo>
                  <a:cubicBezTo>
                    <a:pt x="580162" y="79038"/>
                    <a:pt x="580162" y="79038"/>
                    <a:pt x="580162" y="79910"/>
                  </a:cubicBezTo>
                  <a:lnTo>
                    <a:pt x="580162" y="86012"/>
                  </a:lnTo>
                  <a:cubicBezTo>
                    <a:pt x="580162" y="86012"/>
                    <a:pt x="580162" y="86012"/>
                    <a:pt x="581880" y="86012"/>
                  </a:cubicBezTo>
                  <a:lnTo>
                    <a:pt x="593906" y="86012"/>
                  </a:lnTo>
                  <a:cubicBezTo>
                    <a:pt x="593906" y="86012"/>
                    <a:pt x="593906" y="86012"/>
                    <a:pt x="593906" y="87756"/>
                  </a:cubicBezTo>
                  <a:lnTo>
                    <a:pt x="593906" y="99960"/>
                  </a:lnTo>
                  <a:cubicBezTo>
                    <a:pt x="593906" y="99960"/>
                    <a:pt x="593906" y="99960"/>
                    <a:pt x="619101" y="99960"/>
                  </a:cubicBezTo>
                  <a:cubicBezTo>
                    <a:pt x="619101" y="99960"/>
                    <a:pt x="619101" y="99960"/>
                    <a:pt x="619101" y="98798"/>
                  </a:cubicBezTo>
                  <a:lnTo>
                    <a:pt x="619101" y="90662"/>
                  </a:lnTo>
                  <a:cubicBezTo>
                    <a:pt x="619101" y="90662"/>
                    <a:pt x="619101" y="90662"/>
                    <a:pt x="620533" y="90662"/>
                  </a:cubicBezTo>
                  <a:lnTo>
                    <a:pt x="630554" y="90662"/>
                  </a:lnTo>
                  <a:cubicBezTo>
                    <a:pt x="630554" y="90662"/>
                    <a:pt x="630554" y="90662"/>
                    <a:pt x="630554" y="89499"/>
                  </a:cubicBezTo>
                  <a:lnTo>
                    <a:pt x="630554" y="81363"/>
                  </a:lnTo>
                  <a:cubicBezTo>
                    <a:pt x="630554" y="81363"/>
                    <a:pt x="630554" y="81363"/>
                    <a:pt x="632273" y="81363"/>
                  </a:cubicBezTo>
                  <a:lnTo>
                    <a:pt x="644297" y="81363"/>
                  </a:lnTo>
                  <a:cubicBezTo>
                    <a:pt x="644297" y="81363"/>
                    <a:pt x="644297" y="81363"/>
                    <a:pt x="644297" y="82525"/>
                  </a:cubicBezTo>
                  <a:lnTo>
                    <a:pt x="644297" y="90662"/>
                  </a:lnTo>
                  <a:cubicBezTo>
                    <a:pt x="648879" y="90662"/>
                    <a:pt x="648879" y="90662"/>
                    <a:pt x="648879" y="34870"/>
                  </a:cubicBezTo>
                  <a:cubicBezTo>
                    <a:pt x="648879" y="34870"/>
                    <a:pt x="648879" y="34870"/>
                    <a:pt x="751953" y="34870"/>
                  </a:cubicBezTo>
                  <a:cubicBezTo>
                    <a:pt x="751953" y="34870"/>
                    <a:pt x="751953" y="34870"/>
                    <a:pt x="751953" y="109259"/>
                  </a:cubicBezTo>
                  <a:cubicBezTo>
                    <a:pt x="751953" y="109259"/>
                    <a:pt x="751953" y="109259"/>
                    <a:pt x="754244" y="109259"/>
                  </a:cubicBezTo>
                  <a:lnTo>
                    <a:pt x="770278" y="109259"/>
                  </a:lnTo>
                  <a:cubicBezTo>
                    <a:pt x="770278" y="109259"/>
                    <a:pt x="770278" y="109259"/>
                    <a:pt x="770278" y="25571"/>
                  </a:cubicBezTo>
                  <a:cubicBezTo>
                    <a:pt x="770278" y="25571"/>
                    <a:pt x="770278" y="25571"/>
                    <a:pt x="793184" y="13948"/>
                  </a:cubicBezTo>
                  <a:cubicBezTo>
                    <a:pt x="793184" y="13948"/>
                    <a:pt x="793184" y="13948"/>
                    <a:pt x="822961" y="13948"/>
                  </a:cubicBezTo>
                  <a:cubicBezTo>
                    <a:pt x="822961" y="13948"/>
                    <a:pt x="822961" y="13948"/>
                    <a:pt x="824965" y="12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17297960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:a16="http://schemas.microsoft.com/office/drawing/2014/main" id="{AD1DE5BA-BA06-4EBF-9938-3F11999554D9}"/>
              </a:ext>
            </a:extLst>
          </p:cNvPr>
          <p:cNvSpPr/>
          <p:nvPr userDrawn="1"/>
        </p:nvSpPr>
        <p:spPr>
          <a:xfrm>
            <a:off x="2795451" y="3684257"/>
            <a:ext cx="6773112" cy="612000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F7A08108-4EE6-461B-9FF3-F537D87628DE}"/>
              </a:ext>
            </a:extLst>
          </p:cNvPr>
          <p:cNvSpPr/>
          <p:nvPr userDrawn="1"/>
        </p:nvSpPr>
        <p:spPr>
          <a:xfrm>
            <a:off x="2795452" y="1518828"/>
            <a:ext cx="8674446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70B55793-022B-40B7-AD0E-44BFA6CCA944}"/>
              </a:ext>
            </a:extLst>
          </p:cNvPr>
          <p:cNvSpPr/>
          <p:nvPr userDrawn="1"/>
        </p:nvSpPr>
        <p:spPr>
          <a:xfrm>
            <a:off x="2795452" y="2240638"/>
            <a:ext cx="8040025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AE96286A-6E16-47F3-8E5A-2F3D95830AF1}"/>
              </a:ext>
            </a:extLst>
          </p:cNvPr>
          <p:cNvSpPr/>
          <p:nvPr userDrawn="1"/>
        </p:nvSpPr>
        <p:spPr>
          <a:xfrm>
            <a:off x="2795452" y="2962448"/>
            <a:ext cx="7406569" cy="612000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35068011-3E24-404B-997C-ABD66374BC7E}"/>
              </a:ext>
            </a:extLst>
          </p:cNvPr>
          <p:cNvSpPr/>
          <p:nvPr userDrawn="1"/>
        </p:nvSpPr>
        <p:spPr>
          <a:xfrm>
            <a:off x="0" y="4873507"/>
            <a:ext cx="12197796" cy="19888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Rounded Rectangle 39">
            <a:extLst>
              <a:ext uri="{FF2B5EF4-FFF2-40B4-BE49-F238E27FC236}">
                <a16:creationId xmlns:a16="http://schemas.microsoft.com/office/drawing/2014/main" id="{772F3716-E45D-42F3-9996-E6174CF372DE}"/>
              </a:ext>
            </a:extLst>
          </p:cNvPr>
          <p:cNvSpPr/>
          <p:nvPr userDrawn="1"/>
        </p:nvSpPr>
        <p:spPr>
          <a:xfrm rot="2483232">
            <a:off x="-67621" y="1813625"/>
            <a:ext cx="4223096" cy="5102585"/>
          </a:xfrm>
          <a:custGeom>
            <a:avLst/>
            <a:gdLst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11097 w 2194524"/>
              <a:gd name="connsiteY3" fmla="*/ 753742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48308 w 2194524"/>
              <a:gd name="connsiteY5" fmla="*/ 1898342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45453"/>
              <a:gd name="connsiteY0" fmla="*/ 41365 h 3010473"/>
              <a:gd name="connsiteX1" fmla="*/ 769866 w 2145453"/>
              <a:gd name="connsiteY1" fmla="*/ 0 h 3010473"/>
              <a:gd name="connsiteX2" fmla="*/ 911097 w 2145453"/>
              <a:gd name="connsiteY2" fmla="*/ 141231 h 3010473"/>
              <a:gd name="connsiteX3" fmla="*/ 960469 w 2145453"/>
              <a:gd name="connsiteY3" fmla="*/ 784060 h 3010473"/>
              <a:gd name="connsiteX4" fmla="*/ 1594794 w 2145453"/>
              <a:gd name="connsiteY4" fmla="*/ 789196 h 3010473"/>
              <a:gd name="connsiteX5" fmla="*/ 1848308 w 2145453"/>
              <a:gd name="connsiteY5" fmla="*/ 1898342 h 3010473"/>
              <a:gd name="connsiteX6" fmla="*/ 2145453 w 2145453"/>
              <a:gd name="connsiteY6" fmla="*/ 2249789 h 3010473"/>
              <a:gd name="connsiteX7" fmla="*/ 1488044 w 2145453"/>
              <a:gd name="connsiteY7" fmla="*/ 3010473 h 3010473"/>
              <a:gd name="connsiteX8" fmla="*/ 1136947 w 2145453"/>
              <a:gd name="connsiteY8" fmla="*/ 2468062 h 3010473"/>
              <a:gd name="connsiteX9" fmla="*/ 519460 w 2145453"/>
              <a:gd name="connsiteY9" fmla="*/ 2013663 h 3010473"/>
              <a:gd name="connsiteX10" fmla="*/ 0 w 2145453"/>
              <a:gd name="connsiteY10" fmla="*/ 1326467 h 3010473"/>
              <a:gd name="connsiteX11" fmla="*/ 628635 w 2145453"/>
              <a:gd name="connsiteY11" fmla="*/ 1589678 h 3010473"/>
              <a:gd name="connsiteX12" fmla="*/ 628635 w 2145453"/>
              <a:gd name="connsiteY12" fmla="*/ 141231 h 3010473"/>
              <a:gd name="connsiteX13" fmla="*/ 670001 w 2145453"/>
              <a:gd name="connsiteY13" fmla="*/ 41365 h 3010473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19460 w 2145453"/>
              <a:gd name="connsiteY9" fmla="*/ 2013663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710556 w 2145453"/>
              <a:gd name="connsiteY11" fmla="*/ 1634217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733305 w 2208757"/>
              <a:gd name="connsiteY0" fmla="*/ 41365 h 2912664"/>
              <a:gd name="connsiteX1" fmla="*/ 833170 w 2208757"/>
              <a:gd name="connsiteY1" fmla="*/ 0 h 2912664"/>
              <a:gd name="connsiteX2" fmla="*/ 974401 w 2208757"/>
              <a:gd name="connsiteY2" fmla="*/ 141231 h 2912664"/>
              <a:gd name="connsiteX3" fmla="*/ 1042827 w 2208757"/>
              <a:gd name="connsiteY3" fmla="*/ 863751 h 2912664"/>
              <a:gd name="connsiteX4" fmla="*/ 1642153 w 2208757"/>
              <a:gd name="connsiteY4" fmla="*/ 851069 h 2912664"/>
              <a:gd name="connsiteX5" fmla="*/ 1911612 w 2208757"/>
              <a:gd name="connsiteY5" fmla="*/ 1898342 h 2912664"/>
              <a:gd name="connsiteX6" fmla="*/ 2208757 w 2208757"/>
              <a:gd name="connsiteY6" fmla="*/ 2249789 h 2912664"/>
              <a:gd name="connsiteX7" fmla="*/ 1598547 w 2208757"/>
              <a:gd name="connsiteY7" fmla="*/ 2912664 h 2912664"/>
              <a:gd name="connsiteX8" fmla="*/ 1200251 w 2208757"/>
              <a:gd name="connsiteY8" fmla="*/ 2468062 h 2912664"/>
              <a:gd name="connsiteX9" fmla="*/ 593695 w 2208757"/>
              <a:gd name="connsiteY9" fmla="*/ 2073665 h 2912664"/>
              <a:gd name="connsiteX10" fmla="*/ 0 w 2208757"/>
              <a:gd name="connsiteY10" fmla="*/ 1399250 h 2912664"/>
              <a:gd name="connsiteX11" fmla="*/ 773860 w 2208757"/>
              <a:gd name="connsiteY11" fmla="*/ 1634217 h 2912664"/>
              <a:gd name="connsiteX12" fmla="*/ 691939 w 2208757"/>
              <a:gd name="connsiteY12" fmla="*/ 141231 h 2912664"/>
              <a:gd name="connsiteX13" fmla="*/ 733305 w 2208757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3204020"/>
              <a:gd name="connsiteX1" fmla="*/ 886969 w 2262556"/>
              <a:gd name="connsiteY1" fmla="*/ 0 h 3204020"/>
              <a:gd name="connsiteX2" fmla="*/ 1028200 w 2262556"/>
              <a:gd name="connsiteY2" fmla="*/ 141231 h 3204020"/>
              <a:gd name="connsiteX3" fmla="*/ 1096626 w 2262556"/>
              <a:gd name="connsiteY3" fmla="*/ 863751 h 3204020"/>
              <a:gd name="connsiteX4" fmla="*/ 1695952 w 2262556"/>
              <a:gd name="connsiteY4" fmla="*/ 851069 h 3204020"/>
              <a:gd name="connsiteX5" fmla="*/ 1965411 w 2262556"/>
              <a:gd name="connsiteY5" fmla="*/ 1898342 h 3204020"/>
              <a:gd name="connsiteX6" fmla="*/ 2262556 w 2262556"/>
              <a:gd name="connsiteY6" fmla="*/ 2249789 h 3204020"/>
              <a:gd name="connsiteX7" fmla="*/ 1875442 w 2262556"/>
              <a:gd name="connsiteY7" fmla="*/ 3204020 h 3204020"/>
              <a:gd name="connsiteX8" fmla="*/ 1254050 w 2262556"/>
              <a:gd name="connsiteY8" fmla="*/ 2468062 h 3204020"/>
              <a:gd name="connsiteX9" fmla="*/ 647494 w 2262556"/>
              <a:gd name="connsiteY9" fmla="*/ 2073665 h 3204020"/>
              <a:gd name="connsiteX10" fmla="*/ 0 w 2262556"/>
              <a:gd name="connsiteY10" fmla="*/ 1381959 h 3204020"/>
              <a:gd name="connsiteX11" fmla="*/ 827659 w 2262556"/>
              <a:gd name="connsiteY11" fmla="*/ 1634217 h 3204020"/>
              <a:gd name="connsiteX12" fmla="*/ 745738 w 2262556"/>
              <a:gd name="connsiteY12" fmla="*/ 141231 h 3204020"/>
              <a:gd name="connsiteX13" fmla="*/ 787104 w 2262556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35848"/>
              <a:gd name="connsiteY0" fmla="*/ 41365 h 3204020"/>
              <a:gd name="connsiteX1" fmla="*/ 886969 w 2635848"/>
              <a:gd name="connsiteY1" fmla="*/ 0 h 3204020"/>
              <a:gd name="connsiteX2" fmla="*/ 1028200 w 2635848"/>
              <a:gd name="connsiteY2" fmla="*/ 141231 h 3204020"/>
              <a:gd name="connsiteX3" fmla="*/ 1096626 w 2635848"/>
              <a:gd name="connsiteY3" fmla="*/ 863751 h 3204020"/>
              <a:gd name="connsiteX4" fmla="*/ 1695952 w 2635848"/>
              <a:gd name="connsiteY4" fmla="*/ 851069 h 3204020"/>
              <a:gd name="connsiteX5" fmla="*/ 1965411 w 2635848"/>
              <a:gd name="connsiteY5" fmla="*/ 1898342 h 3204020"/>
              <a:gd name="connsiteX6" fmla="*/ 2635848 w 2635848"/>
              <a:gd name="connsiteY6" fmla="*/ 2523197 h 3204020"/>
              <a:gd name="connsiteX7" fmla="*/ 1875442 w 2635848"/>
              <a:gd name="connsiteY7" fmla="*/ 3204020 h 3204020"/>
              <a:gd name="connsiteX8" fmla="*/ 1254050 w 2635848"/>
              <a:gd name="connsiteY8" fmla="*/ 2468062 h 3204020"/>
              <a:gd name="connsiteX9" fmla="*/ 647494 w 2635848"/>
              <a:gd name="connsiteY9" fmla="*/ 2073665 h 3204020"/>
              <a:gd name="connsiteX10" fmla="*/ 0 w 2635848"/>
              <a:gd name="connsiteY10" fmla="*/ 1381959 h 3204020"/>
              <a:gd name="connsiteX11" fmla="*/ 827659 w 2635848"/>
              <a:gd name="connsiteY11" fmla="*/ 1634217 h 3204020"/>
              <a:gd name="connsiteX12" fmla="*/ 745738 w 2635848"/>
              <a:gd name="connsiteY12" fmla="*/ 141231 h 3204020"/>
              <a:gd name="connsiteX13" fmla="*/ 787104 w 2635848"/>
              <a:gd name="connsiteY13" fmla="*/ 41365 h 3204020"/>
              <a:gd name="connsiteX0" fmla="*/ 787104 w 2651771"/>
              <a:gd name="connsiteY0" fmla="*/ 41365 h 3204020"/>
              <a:gd name="connsiteX1" fmla="*/ 886969 w 2651771"/>
              <a:gd name="connsiteY1" fmla="*/ 0 h 3204020"/>
              <a:gd name="connsiteX2" fmla="*/ 1028200 w 2651771"/>
              <a:gd name="connsiteY2" fmla="*/ 141231 h 3204020"/>
              <a:gd name="connsiteX3" fmla="*/ 1096626 w 2651771"/>
              <a:gd name="connsiteY3" fmla="*/ 863751 h 3204020"/>
              <a:gd name="connsiteX4" fmla="*/ 1695952 w 2651771"/>
              <a:gd name="connsiteY4" fmla="*/ 851069 h 3204020"/>
              <a:gd name="connsiteX5" fmla="*/ 1965411 w 2651771"/>
              <a:gd name="connsiteY5" fmla="*/ 1898342 h 3204020"/>
              <a:gd name="connsiteX6" fmla="*/ 2651771 w 2651771"/>
              <a:gd name="connsiteY6" fmla="*/ 2516454 h 3204020"/>
              <a:gd name="connsiteX7" fmla="*/ 1875442 w 2651771"/>
              <a:gd name="connsiteY7" fmla="*/ 3204020 h 3204020"/>
              <a:gd name="connsiteX8" fmla="*/ 1254050 w 2651771"/>
              <a:gd name="connsiteY8" fmla="*/ 2468062 h 3204020"/>
              <a:gd name="connsiteX9" fmla="*/ 647494 w 2651771"/>
              <a:gd name="connsiteY9" fmla="*/ 2073665 h 3204020"/>
              <a:gd name="connsiteX10" fmla="*/ 0 w 2651771"/>
              <a:gd name="connsiteY10" fmla="*/ 1381959 h 3204020"/>
              <a:gd name="connsiteX11" fmla="*/ 827659 w 2651771"/>
              <a:gd name="connsiteY11" fmla="*/ 1634217 h 3204020"/>
              <a:gd name="connsiteX12" fmla="*/ 745738 w 2651771"/>
              <a:gd name="connsiteY12" fmla="*/ 141231 h 3204020"/>
              <a:gd name="connsiteX13" fmla="*/ 787104 w 2651771"/>
              <a:gd name="connsiteY13" fmla="*/ 41365 h 320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1771" h="3204020">
                <a:moveTo>
                  <a:pt x="787104" y="41365"/>
                </a:moveTo>
                <a:cubicBezTo>
                  <a:pt x="812661" y="15808"/>
                  <a:pt x="847969" y="0"/>
                  <a:pt x="886969" y="0"/>
                </a:cubicBezTo>
                <a:cubicBezTo>
                  <a:pt x="964969" y="0"/>
                  <a:pt x="1028200" y="63231"/>
                  <a:pt x="1028200" y="141231"/>
                </a:cubicBezTo>
                <a:lnTo>
                  <a:pt x="1096626" y="863751"/>
                </a:lnTo>
                <a:cubicBezTo>
                  <a:pt x="1324950" y="817026"/>
                  <a:pt x="1594219" y="679679"/>
                  <a:pt x="1695952" y="851069"/>
                </a:cubicBezTo>
                <a:cubicBezTo>
                  <a:pt x="1896857" y="1284096"/>
                  <a:pt x="2012961" y="1443677"/>
                  <a:pt x="1965411" y="1898342"/>
                </a:cubicBezTo>
                <a:cubicBezTo>
                  <a:pt x="2062863" y="2027881"/>
                  <a:pt x="2521735" y="2407218"/>
                  <a:pt x="2651771" y="2516454"/>
                </a:cubicBezTo>
                <a:lnTo>
                  <a:pt x="1875442" y="3204020"/>
                </a:lnTo>
                <a:lnTo>
                  <a:pt x="1254050" y="2468062"/>
                </a:lnTo>
                <a:cubicBezTo>
                  <a:pt x="1117281" y="2338792"/>
                  <a:pt x="856388" y="2269133"/>
                  <a:pt x="647494" y="2073665"/>
                </a:cubicBezTo>
                <a:cubicBezTo>
                  <a:pt x="560013" y="2007911"/>
                  <a:pt x="439289" y="1645529"/>
                  <a:pt x="0" y="1381959"/>
                </a:cubicBezTo>
                <a:cubicBezTo>
                  <a:pt x="137000" y="1119373"/>
                  <a:pt x="679491" y="1549956"/>
                  <a:pt x="827659" y="1634217"/>
                </a:cubicBezTo>
                <a:lnTo>
                  <a:pt x="745738" y="141231"/>
                </a:lnTo>
                <a:cubicBezTo>
                  <a:pt x="745738" y="102231"/>
                  <a:pt x="761546" y="66923"/>
                  <a:pt x="787104" y="41365"/>
                </a:cubicBezTo>
                <a:close/>
              </a:path>
            </a:pathLst>
          </a:custGeom>
          <a:solidFill>
            <a:srgbClr val="F7DABA"/>
          </a:solidFill>
          <a:ln w="371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F49343B5-4DD0-4DD6-A724-99AEB3EDFC59}"/>
              </a:ext>
            </a:extLst>
          </p:cNvPr>
          <p:cNvSpPr/>
          <p:nvPr userDrawn="1"/>
        </p:nvSpPr>
        <p:spPr>
          <a:xfrm>
            <a:off x="0" y="4347"/>
            <a:ext cx="12197796" cy="9807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0" y="134928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pic>
        <p:nvPicPr>
          <p:cNvPr id="20" name="Picture 2" descr="D:\Fullppt\PNG이미지\핸드폰2.png">
            <a:extLst>
              <a:ext uri="{FF2B5EF4-FFF2-40B4-BE49-F238E27FC236}">
                <a16:creationId xmlns:a16="http://schemas.microsoft.com/office/drawing/2014/main" id="{9B0CC621-4DF9-404F-A15B-72258B48D1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579006" y="1506785"/>
            <a:ext cx="3097075" cy="375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80C7545-90AC-4A60-96DA-F91A324F4C1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 rot="20700000">
            <a:off x="1252337" y="1630206"/>
            <a:ext cx="1786145" cy="27590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8950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0300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21AEC72C-3C89-4B08-B67E-E04E47BA30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7486" y="342900"/>
            <a:ext cx="5926499" cy="6172200"/>
          </a:xfrm>
          <a:custGeom>
            <a:avLst/>
            <a:gdLst>
              <a:gd name="connsiteX0" fmla="*/ 1240972 w 5926499"/>
              <a:gd name="connsiteY0" fmla="*/ 0 h 6172200"/>
              <a:gd name="connsiteX1" fmla="*/ 5926499 w 5926499"/>
              <a:gd name="connsiteY1" fmla="*/ 0 h 6172200"/>
              <a:gd name="connsiteX2" fmla="*/ 5926499 w 5926499"/>
              <a:gd name="connsiteY2" fmla="*/ 6172200 h 6172200"/>
              <a:gd name="connsiteX3" fmla="*/ 1240972 w 5926499"/>
              <a:gd name="connsiteY3" fmla="*/ 6172200 h 6172200"/>
              <a:gd name="connsiteX4" fmla="*/ 1240972 w 5926499"/>
              <a:gd name="connsiteY4" fmla="*/ 6015988 h 6172200"/>
              <a:gd name="connsiteX5" fmla="*/ 92399 w 5926499"/>
              <a:gd name="connsiteY5" fmla="*/ 6015988 h 6172200"/>
              <a:gd name="connsiteX6" fmla="*/ 92399 w 5926499"/>
              <a:gd name="connsiteY6" fmla="*/ 5938701 h 6172200"/>
              <a:gd name="connsiteX7" fmla="*/ 1240972 w 5926499"/>
              <a:gd name="connsiteY7" fmla="*/ 5938701 h 6172200"/>
              <a:gd name="connsiteX8" fmla="*/ 1240972 w 5926499"/>
              <a:gd name="connsiteY8" fmla="*/ 5859778 h 6172200"/>
              <a:gd name="connsiteX9" fmla="*/ 497028 w 5926499"/>
              <a:gd name="connsiteY9" fmla="*/ 5859778 h 6172200"/>
              <a:gd name="connsiteX10" fmla="*/ 497028 w 5926499"/>
              <a:gd name="connsiteY10" fmla="*/ 5668190 h 6172200"/>
              <a:gd name="connsiteX11" fmla="*/ 1240972 w 5926499"/>
              <a:gd name="connsiteY11" fmla="*/ 5668190 h 6172200"/>
              <a:gd name="connsiteX12" fmla="*/ 1240972 w 5926499"/>
              <a:gd name="connsiteY12" fmla="*/ 5589267 h 6172200"/>
              <a:gd name="connsiteX13" fmla="*/ 2775704 w 5926499"/>
              <a:gd name="connsiteY13" fmla="*/ 5589267 h 6172200"/>
              <a:gd name="connsiteX14" fmla="*/ 2775704 w 5926499"/>
              <a:gd name="connsiteY14" fmla="*/ 5511980 h 6172200"/>
              <a:gd name="connsiteX15" fmla="*/ 1240972 w 5926499"/>
              <a:gd name="connsiteY15" fmla="*/ 5511980 h 6172200"/>
              <a:gd name="connsiteX16" fmla="*/ 1240972 w 5926499"/>
              <a:gd name="connsiteY16" fmla="*/ 5222694 h 6172200"/>
              <a:gd name="connsiteX17" fmla="*/ 2993421 w 5926499"/>
              <a:gd name="connsiteY17" fmla="*/ 5222694 h 6172200"/>
              <a:gd name="connsiteX18" fmla="*/ 2993421 w 5926499"/>
              <a:gd name="connsiteY18" fmla="*/ 5031107 h 6172200"/>
              <a:gd name="connsiteX19" fmla="*/ 1240972 w 5926499"/>
              <a:gd name="connsiteY19" fmla="*/ 5031107 h 6172200"/>
              <a:gd name="connsiteX20" fmla="*/ 1240972 w 5926499"/>
              <a:gd name="connsiteY20" fmla="*/ 4922382 h 6172200"/>
              <a:gd name="connsiteX21" fmla="*/ 225578 w 5926499"/>
              <a:gd name="connsiteY21" fmla="*/ 4922382 h 6172200"/>
              <a:gd name="connsiteX22" fmla="*/ 225578 w 5926499"/>
              <a:gd name="connsiteY22" fmla="*/ 4845095 h 6172200"/>
              <a:gd name="connsiteX23" fmla="*/ 1240972 w 5926499"/>
              <a:gd name="connsiteY23" fmla="*/ 4845095 h 6172200"/>
              <a:gd name="connsiteX24" fmla="*/ 1240972 w 5926499"/>
              <a:gd name="connsiteY24" fmla="*/ 4721133 h 6172200"/>
              <a:gd name="connsiteX25" fmla="*/ 2181818 w 5926499"/>
              <a:gd name="connsiteY25" fmla="*/ 4721133 h 6172200"/>
              <a:gd name="connsiteX26" fmla="*/ 2181818 w 5926499"/>
              <a:gd name="connsiteY26" fmla="*/ 4655818 h 6172200"/>
              <a:gd name="connsiteX27" fmla="*/ 1240972 w 5926499"/>
              <a:gd name="connsiteY27" fmla="*/ 4655818 h 6172200"/>
              <a:gd name="connsiteX28" fmla="*/ 1240972 w 5926499"/>
              <a:gd name="connsiteY28" fmla="*/ 4516481 h 6172200"/>
              <a:gd name="connsiteX29" fmla="*/ 497028 w 5926499"/>
              <a:gd name="connsiteY29" fmla="*/ 4516481 h 6172200"/>
              <a:gd name="connsiteX30" fmla="*/ 497028 w 5926499"/>
              <a:gd name="connsiteY30" fmla="*/ 4439194 h 6172200"/>
              <a:gd name="connsiteX31" fmla="*/ 1240972 w 5926499"/>
              <a:gd name="connsiteY31" fmla="*/ 4439194 h 6172200"/>
              <a:gd name="connsiteX32" fmla="*/ 1240972 w 5926499"/>
              <a:gd name="connsiteY32" fmla="*/ 4321628 h 6172200"/>
              <a:gd name="connsiteX33" fmla="*/ 2347278 w 5926499"/>
              <a:gd name="connsiteY33" fmla="*/ 4321628 h 6172200"/>
              <a:gd name="connsiteX34" fmla="*/ 2347278 w 5926499"/>
              <a:gd name="connsiteY34" fmla="*/ 4130040 h 6172200"/>
              <a:gd name="connsiteX35" fmla="*/ 1240972 w 5926499"/>
              <a:gd name="connsiteY35" fmla="*/ 4130040 h 6172200"/>
              <a:gd name="connsiteX36" fmla="*/ 1240972 w 5926499"/>
              <a:gd name="connsiteY36" fmla="*/ 3828776 h 6172200"/>
              <a:gd name="connsiteX37" fmla="*/ 2347278 w 5926499"/>
              <a:gd name="connsiteY37" fmla="*/ 3828776 h 6172200"/>
              <a:gd name="connsiteX38" fmla="*/ 2347278 w 5926499"/>
              <a:gd name="connsiteY38" fmla="*/ 3751489 h 6172200"/>
              <a:gd name="connsiteX39" fmla="*/ 1240972 w 5926499"/>
              <a:gd name="connsiteY39" fmla="*/ 3751489 h 6172200"/>
              <a:gd name="connsiteX40" fmla="*/ 1240972 w 5926499"/>
              <a:gd name="connsiteY40" fmla="*/ 3567249 h 6172200"/>
              <a:gd name="connsiteX41" fmla="*/ 544605 w 5926499"/>
              <a:gd name="connsiteY41" fmla="*/ 3567249 h 6172200"/>
              <a:gd name="connsiteX42" fmla="*/ 544605 w 5926499"/>
              <a:gd name="connsiteY42" fmla="*/ 3279866 h 6172200"/>
              <a:gd name="connsiteX43" fmla="*/ 1240972 w 5926499"/>
              <a:gd name="connsiteY43" fmla="*/ 3279866 h 6172200"/>
              <a:gd name="connsiteX44" fmla="*/ 1240972 w 5926499"/>
              <a:gd name="connsiteY44" fmla="*/ 3141069 h 6172200"/>
              <a:gd name="connsiteX45" fmla="*/ 0 w 5926499"/>
              <a:gd name="connsiteY45" fmla="*/ 3141069 h 6172200"/>
              <a:gd name="connsiteX46" fmla="*/ 0 w 5926499"/>
              <a:gd name="connsiteY46" fmla="*/ 3063782 h 6172200"/>
              <a:gd name="connsiteX47" fmla="*/ 1240972 w 5926499"/>
              <a:gd name="connsiteY47" fmla="*/ 3063782 h 6172200"/>
              <a:gd name="connsiteX48" fmla="*/ 1240972 w 5926499"/>
              <a:gd name="connsiteY48" fmla="*/ 2942953 h 6172200"/>
              <a:gd name="connsiteX49" fmla="*/ 343464 w 5926499"/>
              <a:gd name="connsiteY49" fmla="*/ 2942953 h 6172200"/>
              <a:gd name="connsiteX50" fmla="*/ 343464 w 5926499"/>
              <a:gd name="connsiteY50" fmla="*/ 2865666 h 6172200"/>
              <a:gd name="connsiteX51" fmla="*/ 1240972 w 5926499"/>
              <a:gd name="connsiteY51" fmla="*/ 2865666 h 6172200"/>
              <a:gd name="connsiteX52" fmla="*/ 1240972 w 5926499"/>
              <a:gd name="connsiteY52" fmla="*/ 2770414 h 6172200"/>
              <a:gd name="connsiteX53" fmla="*/ 2020709 w 5926499"/>
              <a:gd name="connsiteY53" fmla="*/ 2770414 h 6172200"/>
              <a:gd name="connsiteX54" fmla="*/ 2020709 w 5926499"/>
              <a:gd name="connsiteY54" fmla="*/ 2705099 h 6172200"/>
              <a:gd name="connsiteX55" fmla="*/ 1240972 w 5926499"/>
              <a:gd name="connsiteY55" fmla="*/ 2705099 h 6172200"/>
              <a:gd name="connsiteX56" fmla="*/ 1240972 w 5926499"/>
              <a:gd name="connsiteY56" fmla="*/ 2453364 h 6172200"/>
              <a:gd name="connsiteX57" fmla="*/ 2113162 w 5926499"/>
              <a:gd name="connsiteY57" fmla="*/ 2453364 h 6172200"/>
              <a:gd name="connsiteX58" fmla="*/ 2113162 w 5926499"/>
              <a:gd name="connsiteY58" fmla="*/ 2261777 h 6172200"/>
              <a:gd name="connsiteX59" fmla="*/ 1240972 w 5926499"/>
              <a:gd name="connsiteY59" fmla="*/ 2261777 h 6172200"/>
              <a:gd name="connsiteX60" fmla="*/ 1240972 w 5926499"/>
              <a:gd name="connsiteY60" fmla="*/ 2065018 h 6172200"/>
              <a:gd name="connsiteX61" fmla="*/ 544605 w 5926499"/>
              <a:gd name="connsiteY61" fmla="*/ 2065018 h 6172200"/>
              <a:gd name="connsiteX62" fmla="*/ 544605 w 5926499"/>
              <a:gd name="connsiteY62" fmla="*/ 1999703 h 6172200"/>
              <a:gd name="connsiteX63" fmla="*/ 1240972 w 5926499"/>
              <a:gd name="connsiteY63" fmla="*/ 1999703 h 6172200"/>
              <a:gd name="connsiteX64" fmla="*/ 1240972 w 5926499"/>
              <a:gd name="connsiteY64" fmla="*/ 1794507 h 6172200"/>
              <a:gd name="connsiteX65" fmla="*/ 2587402 w 5926499"/>
              <a:gd name="connsiteY65" fmla="*/ 1794507 h 6172200"/>
              <a:gd name="connsiteX66" fmla="*/ 2587402 w 5926499"/>
              <a:gd name="connsiteY66" fmla="*/ 1717220 h 6172200"/>
              <a:gd name="connsiteX67" fmla="*/ 1240972 w 5926499"/>
              <a:gd name="connsiteY67" fmla="*/ 1717220 h 6172200"/>
              <a:gd name="connsiteX68" fmla="*/ 1240972 w 5926499"/>
              <a:gd name="connsiteY68" fmla="*/ 1582782 h 6172200"/>
              <a:gd name="connsiteX69" fmla="*/ 191589 w 5926499"/>
              <a:gd name="connsiteY69" fmla="*/ 1582782 h 6172200"/>
              <a:gd name="connsiteX70" fmla="*/ 191589 w 5926499"/>
              <a:gd name="connsiteY70" fmla="*/ 1391193 h 6172200"/>
              <a:gd name="connsiteX71" fmla="*/ 1240972 w 5926499"/>
              <a:gd name="connsiteY71" fmla="*/ 1391193 h 6172200"/>
              <a:gd name="connsiteX72" fmla="*/ 1240972 w 5926499"/>
              <a:gd name="connsiteY72" fmla="*/ 1256756 h 6172200"/>
              <a:gd name="connsiteX73" fmla="*/ 2981203 w 5926499"/>
              <a:gd name="connsiteY73" fmla="*/ 1256756 h 6172200"/>
              <a:gd name="connsiteX74" fmla="*/ 2981203 w 5926499"/>
              <a:gd name="connsiteY74" fmla="*/ 1179469 h 6172200"/>
              <a:gd name="connsiteX75" fmla="*/ 1240972 w 5926499"/>
              <a:gd name="connsiteY75" fmla="*/ 1179469 h 6172200"/>
              <a:gd name="connsiteX76" fmla="*/ 1240972 w 5926499"/>
              <a:gd name="connsiteY76" fmla="*/ 1024346 h 6172200"/>
              <a:gd name="connsiteX77" fmla="*/ 2051188 w 5926499"/>
              <a:gd name="connsiteY77" fmla="*/ 1024346 h 6172200"/>
              <a:gd name="connsiteX78" fmla="*/ 2051188 w 5926499"/>
              <a:gd name="connsiteY78" fmla="*/ 828402 h 6172200"/>
              <a:gd name="connsiteX79" fmla="*/ 1240972 w 5926499"/>
              <a:gd name="connsiteY79" fmla="*/ 828402 h 6172200"/>
              <a:gd name="connsiteX80" fmla="*/ 1240972 w 5926499"/>
              <a:gd name="connsiteY80" fmla="*/ 695597 h 6172200"/>
              <a:gd name="connsiteX81" fmla="*/ 579440 w 5926499"/>
              <a:gd name="connsiteY81" fmla="*/ 695597 h 6172200"/>
              <a:gd name="connsiteX82" fmla="*/ 579440 w 5926499"/>
              <a:gd name="connsiteY82" fmla="*/ 504009 h 6172200"/>
              <a:gd name="connsiteX83" fmla="*/ 1240972 w 5926499"/>
              <a:gd name="connsiteY83" fmla="*/ 504009 h 6172200"/>
              <a:gd name="connsiteX84" fmla="*/ 1240972 w 5926499"/>
              <a:gd name="connsiteY84" fmla="*/ 447943 h 6172200"/>
              <a:gd name="connsiteX85" fmla="*/ 977276 w 5926499"/>
              <a:gd name="connsiteY85" fmla="*/ 447943 h 6172200"/>
              <a:gd name="connsiteX86" fmla="*/ 977276 w 5926499"/>
              <a:gd name="connsiteY86" fmla="*/ 370656 h 6172200"/>
              <a:gd name="connsiteX87" fmla="*/ 1240972 w 5926499"/>
              <a:gd name="connsiteY87" fmla="*/ 370656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926499" h="6172200">
                <a:moveTo>
                  <a:pt x="1240972" y="0"/>
                </a:moveTo>
                <a:lnTo>
                  <a:pt x="5926499" y="0"/>
                </a:lnTo>
                <a:lnTo>
                  <a:pt x="5926499" y="6172200"/>
                </a:lnTo>
                <a:lnTo>
                  <a:pt x="1240972" y="6172200"/>
                </a:lnTo>
                <a:lnTo>
                  <a:pt x="1240972" y="6015988"/>
                </a:lnTo>
                <a:lnTo>
                  <a:pt x="92399" y="6015988"/>
                </a:lnTo>
                <a:lnTo>
                  <a:pt x="92399" y="5938701"/>
                </a:lnTo>
                <a:lnTo>
                  <a:pt x="1240972" y="5938701"/>
                </a:lnTo>
                <a:lnTo>
                  <a:pt x="1240972" y="5859778"/>
                </a:lnTo>
                <a:lnTo>
                  <a:pt x="497028" y="5859778"/>
                </a:lnTo>
                <a:lnTo>
                  <a:pt x="497028" y="5668190"/>
                </a:lnTo>
                <a:lnTo>
                  <a:pt x="1240972" y="5668190"/>
                </a:lnTo>
                <a:lnTo>
                  <a:pt x="1240972" y="5589267"/>
                </a:lnTo>
                <a:lnTo>
                  <a:pt x="2775704" y="5589267"/>
                </a:lnTo>
                <a:lnTo>
                  <a:pt x="2775704" y="5511980"/>
                </a:lnTo>
                <a:lnTo>
                  <a:pt x="1240972" y="5511980"/>
                </a:lnTo>
                <a:lnTo>
                  <a:pt x="1240972" y="5222694"/>
                </a:lnTo>
                <a:lnTo>
                  <a:pt x="2993421" y="5222694"/>
                </a:lnTo>
                <a:lnTo>
                  <a:pt x="2993421" y="5031107"/>
                </a:lnTo>
                <a:lnTo>
                  <a:pt x="1240972" y="5031107"/>
                </a:lnTo>
                <a:lnTo>
                  <a:pt x="1240972" y="4922382"/>
                </a:lnTo>
                <a:lnTo>
                  <a:pt x="225578" y="4922382"/>
                </a:lnTo>
                <a:lnTo>
                  <a:pt x="225578" y="4845095"/>
                </a:lnTo>
                <a:lnTo>
                  <a:pt x="1240972" y="4845095"/>
                </a:lnTo>
                <a:lnTo>
                  <a:pt x="1240972" y="4721133"/>
                </a:lnTo>
                <a:lnTo>
                  <a:pt x="2181818" y="4721133"/>
                </a:lnTo>
                <a:lnTo>
                  <a:pt x="2181818" y="4655818"/>
                </a:lnTo>
                <a:lnTo>
                  <a:pt x="1240972" y="4655818"/>
                </a:lnTo>
                <a:lnTo>
                  <a:pt x="1240972" y="4516481"/>
                </a:lnTo>
                <a:lnTo>
                  <a:pt x="497028" y="4516481"/>
                </a:lnTo>
                <a:lnTo>
                  <a:pt x="497028" y="4439194"/>
                </a:lnTo>
                <a:lnTo>
                  <a:pt x="1240972" y="4439194"/>
                </a:lnTo>
                <a:lnTo>
                  <a:pt x="1240972" y="4321628"/>
                </a:lnTo>
                <a:lnTo>
                  <a:pt x="2347278" y="4321628"/>
                </a:lnTo>
                <a:lnTo>
                  <a:pt x="2347278" y="4130040"/>
                </a:lnTo>
                <a:lnTo>
                  <a:pt x="1240972" y="4130040"/>
                </a:lnTo>
                <a:lnTo>
                  <a:pt x="1240972" y="3828776"/>
                </a:lnTo>
                <a:lnTo>
                  <a:pt x="2347278" y="3828776"/>
                </a:lnTo>
                <a:lnTo>
                  <a:pt x="2347278" y="3751489"/>
                </a:lnTo>
                <a:lnTo>
                  <a:pt x="1240972" y="3751489"/>
                </a:lnTo>
                <a:lnTo>
                  <a:pt x="1240972" y="3567249"/>
                </a:lnTo>
                <a:lnTo>
                  <a:pt x="544605" y="3567249"/>
                </a:lnTo>
                <a:lnTo>
                  <a:pt x="544605" y="3279866"/>
                </a:lnTo>
                <a:lnTo>
                  <a:pt x="1240972" y="3279866"/>
                </a:lnTo>
                <a:lnTo>
                  <a:pt x="1240972" y="3141069"/>
                </a:lnTo>
                <a:lnTo>
                  <a:pt x="0" y="3141069"/>
                </a:lnTo>
                <a:lnTo>
                  <a:pt x="0" y="3063782"/>
                </a:lnTo>
                <a:lnTo>
                  <a:pt x="1240972" y="3063782"/>
                </a:lnTo>
                <a:lnTo>
                  <a:pt x="1240972" y="2942953"/>
                </a:lnTo>
                <a:lnTo>
                  <a:pt x="343464" y="2942953"/>
                </a:lnTo>
                <a:lnTo>
                  <a:pt x="343464" y="2865666"/>
                </a:lnTo>
                <a:lnTo>
                  <a:pt x="1240972" y="2865666"/>
                </a:lnTo>
                <a:lnTo>
                  <a:pt x="1240972" y="2770414"/>
                </a:lnTo>
                <a:lnTo>
                  <a:pt x="2020709" y="2770414"/>
                </a:lnTo>
                <a:lnTo>
                  <a:pt x="2020709" y="2705099"/>
                </a:lnTo>
                <a:lnTo>
                  <a:pt x="1240972" y="2705099"/>
                </a:lnTo>
                <a:lnTo>
                  <a:pt x="1240972" y="2453364"/>
                </a:lnTo>
                <a:lnTo>
                  <a:pt x="2113162" y="2453364"/>
                </a:lnTo>
                <a:lnTo>
                  <a:pt x="2113162" y="2261777"/>
                </a:lnTo>
                <a:lnTo>
                  <a:pt x="1240972" y="2261777"/>
                </a:lnTo>
                <a:lnTo>
                  <a:pt x="1240972" y="2065018"/>
                </a:lnTo>
                <a:lnTo>
                  <a:pt x="544605" y="2065018"/>
                </a:lnTo>
                <a:lnTo>
                  <a:pt x="544605" y="1999703"/>
                </a:lnTo>
                <a:lnTo>
                  <a:pt x="1240972" y="1999703"/>
                </a:lnTo>
                <a:lnTo>
                  <a:pt x="1240972" y="1794507"/>
                </a:lnTo>
                <a:lnTo>
                  <a:pt x="2587402" y="1794507"/>
                </a:lnTo>
                <a:lnTo>
                  <a:pt x="2587402" y="1717220"/>
                </a:lnTo>
                <a:lnTo>
                  <a:pt x="1240972" y="1717220"/>
                </a:lnTo>
                <a:lnTo>
                  <a:pt x="1240972" y="1582782"/>
                </a:lnTo>
                <a:lnTo>
                  <a:pt x="191589" y="1582782"/>
                </a:lnTo>
                <a:lnTo>
                  <a:pt x="191589" y="1391193"/>
                </a:lnTo>
                <a:lnTo>
                  <a:pt x="1240972" y="1391193"/>
                </a:lnTo>
                <a:lnTo>
                  <a:pt x="1240972" y="1256756"/>
                </a:lnTo>
                <a:lnTo>
                  <a:pt x="2981203" y="1256756"/>
                </a:lnTo>
                <a:lnTo>
                  <a:pt x="2981203" y="1179469"/>
                </a:lnTo>
                <a:lnTo>
                  <a:pt x="1240972" y="1179469"/>
                </a:lnTo>
                <a:lnTo>
                  <a:pt x="1240972" y="1024346"/>
                </a:lnTo>
                <a:lnTo>
                  <a:pt x="2051188" y="1024346"/>
                </a:lnTo>
                <a:lnTo>
                  <a:pt x="2051188" y="828402"/>
                </a:lnTo>
                <a:lnTo>
                  <a:pt x="1240972" y="828402"/>
                </a:lnTo>
                <a:lnTo>
                  <a:pt x="1240972" y="695597"/>
                </a:lnTo>
                <a:lnTo>
                  <a:pt x="579440" y="695597"/>
                </a:lnTo>
                <a:lnTo>
                  <a:pt x="579440" y="504009"/>
                </a:lnTo>
                <a:lnTo>
                  <a:pt x="1240972" y="504009"/>
                </a:lnTo>
                <a:lnTo>
                  <a:pt x="1240972" y="447943"/>
                </a:lnTo>
                <a:lnTo>
                  <a:pt x="977276" y="447943"/>
                </a:lnTo>
                <a:lnTo>
                  <a:pt x="977276" y="370656"/>
                </a:lnTo>
                <a:lnTo>
                  <a:pt x="1240972" y="370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83248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8454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D106799-229B-4525-BC1C-945C3FD11C08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6094" y="1"/>
            <a:ext cx="3901012" cy="1649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B8557D-6C5D-4EFB-871A-8763D6EB679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6094" y="5208103"/>
            <a:ext cx="3901012" cy="1649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66682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90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038A-B986-2949-AF89-EF28BC1243A1}" type="datetime1">
              <a:rPr lang="en-ID" smtClean="0"/>
              <a:t>22/11/2025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#BelajarTanpaBatas DR. Deddi Nordiawan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729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673240" y="1141827"/>
            <a:ext cx="10862268" cy="50543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29977" y="653142"/>
            <a:ext cx="4824557" cy="505432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1767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AB7E7120-FAAE-44F5-AACF-991BD125A6D7}"/>
              </a:ext>
            </a:extLst>
          </p:cNvPr>
          <p:cNvSpPr/>
          <p:nvPr userDrawn="1"/>
        </p:nvSpPr>
        <p:spPr>
          <a:xfrm>
            <a:off x="7280548" y="5979856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5EB969EB-0B65-4D1F-AA88-6C4DF2393956}"/>
              </a:ext>
            </a:extLst>
          </p:cNvPr>
          <p:cNvSpPr/>
          <p:nvPr userDrawn="1"/>
        </p:nvSpPr>
        <p:spPr>
          <a:xfrm>
            <a:off x="1414" y="5445352"/>
            <a:ext cx="12190587" cy="20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51B7096F-D553-42E4-BCC1-F83D5003D11A}"/>
              </a:ext>
            </a:extLst>
          </p:cNvPr>
          <p:cNvSpPr/>
          <p:nvPr userDrawn="1"/>
        </p:nvSpPr>
        <p:spPr>
          <a:xfrm>
            <a:off x="1414" y="5778002"/>
            <a:ext cx="12190587" cy="208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314F97C-C141-467A-991D-DC4595FFA343}"/>
              </a:ext>
            </a:extLst>
          </p:cNvPr>
          <p:cNvSpPr/>
          <p:nvPr userDrawn="1"/>
        </p:nvSpPr>
        <p:spPr>
          <a:xfrm>
            <a:off x="1414" y="5112702"/>
            <a:ext cx="12190587" cy="208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F0787BA-C7F4-402E-86B4-3A6915FE94FB}"/>
              </a:ext>
            </a:extLst>
          </p:cNvPr>
          <p:cNvSpPr/>
          <p:nvPr userDrawn="1"/>
        </p:nvSpPr>
        <p:spPr>
          <a:xfrm>
            <a:off x="1414" y="4780052"/>
            <a:ext cx="12190587" cy="208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79AFEE-C350-4996-ACF0-82F8F6C171D6}"/>
              </a:ext>
            </a:extLst>
          </p:cNvPr>
          <p:cNvGrpSpPr/>
          <p:nvPr userDrawn="1"/>
        </p:nvGrpSpPr>
        <p:grpSpPr>
          <a:xfrm>
            <a:off x="6932024" y="1497102"/>
            <a:ext cx="4495596" cy="4776801"/>
            <a:chOff x="6446339" y="1280897"/>
            <a:chExt cx="4320717" cy="528517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9DB13DA-DABB-42AD-8C79-B92DB5C2A07E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869804C-4A6D-4BE0-86D7-115D8C64A339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7DF8F04-5A6E-4AF0-8EFB-A5416AA5E3E7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5816A8E-B875-4F6A-8304-5ADE7C4AFB71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D11A5B2-8B0B-46AD-91FA-92D6EBE8DBF8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5C827BF-AB2F-4FE6-BEAC-957A3AE70E93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33A9A79-3428-4B12-B9FF-3C880B01EC68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72A26D6A-3B50-4763-ADCC-F133F62B9BE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47968" y="1775610"/>
            <a:ext cx="4109140" cy="3097694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  <a:gd name="connsiteX0" fmla="*/ 97710 w 3083017"/>
              <a:gd name="connsiteY0" fmla="*/ 691559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97710 w 3083017"/>
              <a:gd name="connsiteY4" fmla="*/ 691559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97710" y="691559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97710" y="6915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D21F174-8916-4585-BFC0-6484AE81EE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411504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0844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Images &amp; Contents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4847861" y="4558"/>
            <a:ext cx="7344139" cy="6863603"/>
          </a:xfrm>
          <a:custGeom>
            <a:avLst/>
            <a:gdLst>
              <a:gd name="connsiteX0" fmla="*/ 0 w 4572000"/>
              <a:gd name="connsiteY0" fmla="*/ 0 h 5140082"/>
              <a:gd name="connsiteX1" fmla="*/ 4572000 w 4572000"/>
              <a:gd name="connsiteY1" fmla="*/ 0 h 5140082"/>
              <a:gd name="connsiteX2" fmla="*/ 4572000 w 4572000"/>
              <a:gd name="connsiteY2" fmla="*/ 5140082 h 5140082"/>
              <a:gd name="connsiteX3" fmla="*/ 0 w 4572000"/>
              <a:gd name="connsiteY3" fmla="*/ 5140082 h 5140082"/>
              <a:gd name="connsiteX4" fmla="*/ 0 w 4572000"/>
              <a:gd name="connsiteY4" fmla="*/ 0 h 5140082"/>
              <a:gd name="connsiteX0" fmla="*/ 502920 w 4572000"/>
              <a:gd name="connsiteY0" fmla="*/ 0 h 5147702"/>
              <a:gd name="connsiteX1" fmla="*/ 4572000 w 4572000"/>
              <a:gd name="connsiteY1" fmla="*/ 7620 h 5147702"/>
              <a:gd name="connsiteX2" fmla="*/ 4572000 w 4572000"/>
              <a:gd name="connsiteY2" fmla="*/ 5147702 h 5147702"/>
              <a:gd name="connsiteX3" fmla="*/ 0 w 4572000"/>
              <a:gd name="connsiteY3" fmla="*/ 5147702 h 5147702"/>
              <a:gd name="connsiteX4" fmla="*/ 502920 w 4572000"/>
              <a:gd name="connsiteY4" fmla="*/ 0 h 5147702"/>
              <a:gd name="connsiteX0" fmla="*/ 480060 w 4572000"/>
              <a:gd name="connsiteY0" fmla="*/ 0 h 5140082"/>
              <a:gd name="connsiteX1" fmla="*/ 4572000 w 4572000"/>
              <a:gd name="connsiteY1" fmla="*/ 0 h 5140082"/>
              <a:gd name="connsiteX2" fmla="*/ 4572000 w 4572000"/>
              <a:gd name="connsiteY2" fmla="*/ 5140082 h 5140082"/>
              <a:gd name="connsiteX3" fmla="*/ 0 w 4572000"/>
              <a:gd name="connsiteY3" fmla="*/ 5140082 h 5140082"/>
              <a:gd name="connsiteX4" fmla="*/ 480060 w 4572000"/>
              <a:gd name="connsiteY4" fmla="*/ 0 h 5140082"/>
              <a:gd name="connsiteX0" fmla="*/ 1402080 w 5494020"/>
              <a:gd name="connsiteY0" fmla="*/ 0 h 5147702"/>
              <a:gd name="connsiteX1" fmla="*/ 5494020 w 5494020"/>
              <a:gd name="connsiteY1" fmla="*/ 0 h 5147702"/>
              <a:gd name="connsiteX2" fmla="*/ 5494020 w 5494020"/>
              <a:gd name="connsiteY2" fmla="*/ 5140082 h 5147702"/>
              <a:gd name="connsiteX3" fmla="*/ 0 w 5494020"/>
              <a:gd name="connsiteY3" fmla="*/ 5147702 h 5147702"/>
              <a:gd name="connsiteX4" fmla="*/ 1402080 w 5494020"/>
              <a:gd name="connsiteY4" fmla="*/ 0 h 5147702"/>
              <a:gd name="connsiteX0" fmla="*/ 1706880 w 5494020"/>
              <a:gd name="connsiteY0" fmla="*/ 0 h 5147702"/>
              <a:gd name="connsiteX1" fmla="*/ 5494020 w 5494020"/>
              <a:gd name="connsiteY1" fmla="*/ 0 h 5147702"/>
              <a:gd name="connsiteX2" fmla="*/ 5494020 w 5494020"/>
              <a:gd name="connsiteY2" fmla="*/ 5140082 h 5147702"/>
              <a:gd name="connsiteX3" fmla="*/ 0 w 5494020"/>
              <a:gd name="connsiteY3" fmla="*/ 5147702 h 5147702"/>
              <a:gd name="connsiteX4" fmla="*/ 1706880 w 5494020"/>
              <a:gd name="connsiteY4" fmla="*/ 0 h 5147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4020" h="5147702">
                <a:moveTo>
                  <a:pt x="1706880" y="0"/>
                </a:moveTo>
                <a:lnTo>
                  <a:pt x="5494020" y="0"/>
                </a:lnTo>
                <a:lnTo>
                  <a:pt x="5494020" y="5140082"/>
                </a:lnTo>
                <a:lnTo>
                  <a:pt x="0" y="5147702"/>
                </a:lnTo>
                <a:lnTo>
                  <a:pt x="170688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9033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B5EC7ADC-67F9-4D30-A972-0F2B88D079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4276" y="1714872"/>
            <a:ext cx="3570781" cy="4314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108000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180D3340-5DD9-49E8-A07D-B011C94832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042510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6608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0664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03736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2699049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25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22EE-5CE4-5C4C-84CD-B246ED8E82E8}" type="datetime1">
              <a:rPr lang="en-ID" smtClean="0"/>
              <a:t>22/11/2025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#BelajarTanpaBatas DR. Deddi Nordiawan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377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5630751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7381" y="260648"/>
            <a:ext cx="1123324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1" y="1028733"/>
            <a:ext cx="11233248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6803090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9350" y="452670"/>
            <a:ext cx="566462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39350" y="1220755"/>
            <a:ext cx="566462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750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5662" y="1700809"/>
            <a:ext cx="2198492" cy="21984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627721" y="1700809"/>
            <a:ext cx="2198492" cy="21984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389779" y="1700809"/>
            <a:ext cx="2198492" cy="21984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151839" y="1700809"/>
            <a:ext cx="2198492" cy="21984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49010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57326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96000" y="0"/>
            <a:ext cx="54726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660915"/>
            <a:ext cx="12192000" cy="38404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88248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556792"/>
            <a:ext cx="3840000" cy="374441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352000" y="1"/>
            <a:ext cx="3840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31127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463819" y="175381"/>
            <a:ext cx="7728181" cy="20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472000" y="2397761"/>
            <a:ext cx="6720000" cy="20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32000" y="4620141"/>
            <a:ext cx="5760000" cy="20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83779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49889" y="2"/>
            <a:ext cx="24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624944" y="2"/>
            <a:ext cx="24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2"/>
            <a:ext cx="24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94564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8925520" y="2948933"/>
            <a:ext cx="2592288" cy="34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73213" y="2948933"/>
            <a:ext cx="2592288" cy="34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420908" y="2948933"/>
            <a:ext cx="2592288" cy="34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68603" y="596933"/>
            <a:ext cx="2592288" cy="57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267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0FBBC-872E-7E4D-B17D-1209F083EB2A}" type="datetime1">
              <a:rPr lang="en-ID" smtClean="0"/>
              <a:t>22/11/2025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#BelajarTanpaBatas DR. Deddi Nordiawan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509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060828" y="307892"/>
            <a:ext cx="4392149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84222" y="4532361"/>
            <a:ext cx="4391925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060828" y="2420127"/>
            <a:ext cx="2304256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495339" y="2419365"/>
            <a:ext cx="1957637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571891" y="307892"/>
            <a:ext cx="2304256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54499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388" y="1751814"/>
            <a:ext cx="8584243" cy="43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09198" y="2308372"/>
            <a:ext cx="4114129" cy="30424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65280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677139"/>
            <a:ext cx="12192000" cy="21808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7" y="1438674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5105" y="1622871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14858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07455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04625704"/>
      </p:ext>
    </p:extLst>
  </p:cSld>
  <p:clrMapOvr>
    <a:masterClrMapping/>
  </p:clrMapOvr>
  <p:transition spd="slow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623931"/>
      </p:ext>
    </p:extLst>
  </p:cSld>
  <p:clrMapOvr>
    <a:masterClrMapping/>
  </p:clrMapOvr>
  <p:transition spd="slow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630506"/>
      </p:ext>
    </p:extLst>
  </p:cSld>
  <p:clrMapOvr>
    <a:masterClrMapping/>
  </p:clrMapOvr>
  <p:transition spd="slow"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5" name="Rounded Rectangle 18">
            <a:extLst>
              <a:ext uri="{FF2B5EF4-FFF2-40B4-BE49-F238E27FC236}">
                <a16:creationId xmlns:a16="http://schemas.microsoft.com/office/drawing/2014/main" id="{09EF71CE-87BE-42CE-84FA-EC400997E674}"/>
              </a:ext>
            </a:extLst>
          </p:cNvPr>
          <p:cNvSpPr/>
          <p:nvPr userDrawn="1"/>
        </p:nvSpPr>
        <p:spPr>
          <a:xfrm rot="18445581">
            <a:off x="8182359" y="1955261"/>
            <a:ext cx="2703820" cy="2703820"/>
          </a:xfrm>
          <a:prstGeom prst="roundRect">
            <a:avLst>
              <a:gd name="adj" fmla="val 821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10814E9-9391-4339-9432-93BE201B0A6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647164" y="1420039"/>
            <a:ext cx="3774210" cy="3774264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4576106"/>
      </p:ext>
    </p:extLst>
  </p:cSld>
  <p:clrMapOvr>
    <a:masterClrMapping/>
  </p:clrMapOvr>
  <p:transition spd="slow"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631633"/>
            <a:ext cx="12192000" cy="32681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16" hasCustomPrompt="1"/>
          </p:nvPr>
        </p:nvSpPr>
        <p:spPr>
          <a:xfrm>
            <a:off x="5486631" y="1787843"/>
            <a:ext cx="1883635" cy="13582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/>
          <p:cNvSpPr>
            <a:spLocks noGrp="1"/>
          </p:cNvSpPr>
          <p:nvPr>
            <p:ph type="pic" sz="quarter" idx="17" hasCustomPrompt="1"/>
          </p:nvPr>
        </p:nvSpPr>
        <p:spPr>
          <a:xfrm>
            <a:off x="7542257" y="1787843"/>
            <a:ext cx="1883635" cy="13582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/>
          <p:cNvSpPr>
            <a:spLocks noGrp="1"/>
          </p:cNvSpPr>
          <p:nvPr>
            <p:ph type="pic" sz="quarter" idx="18" hasCustomPrompt="1"/>
          </p:nvPr>
        </p:nvSpPr>
        <p:spPr>
          <a:xfrm>
            <a:off x="9597883" y="1787843"/>
            <a:ext cx="1883635" cy="13582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/>
          <p:cNvSpPr>
            <a:spLocks noGrp="1"/>
          </p:cNvSpPr>
          <p:nvPr>
            <p:ph type="pic" sz="quarter" idx="19" hasCustomPrompt="1"/>
          </p:nvPr>
        </p:nvSpPr>
        <p:spPr>
          <a:xfrm>
            <a:off x="5486631" y="3351282"/>
            <a:ext cx="1883635" cy="13582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20" hasCustomPrompt="1"/>
          </p:nvPr>
        </p:nvSpPr>
        <p:spPr>
          <a:xfrm>
            <a:off x="7542257" y="3351282"/>
            <a:ext cx="1883635" cy="13582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21" hasCustomPrompt="1"/>
          </p:nvPr>
        </p:nvSpPr>
        <p:spPr>
          <a:xfrm>
            <a:off x="9597883" y="3351282"/>
            <a:ext cx="1883635" cy="13582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4986069"/>
            <a:ext cx="12192000" cy="17684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078458F6-F039-4D39-8487-A2DC48D554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7254"/>
            <a:ext cx="11896725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10003014"/>
      </p:ext>
    </p:extLst>
  </p:cSld>
  <p:clrMapOvr>
    <a:masterClrMapping/>
  </p:clrMapOvr>
  <p:transition spd="slow"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60072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7707E-E970-3146-B403-9CF0CFDA6AF0}" type="datetime1">
              <a:rPr lang="en-ID" smtClean="0"/>
              <a:t>22/11/2025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#BelajarTanpaBatas DR. Deddi Nordiawan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73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127861"/>
      </p:ext>
    </p:extLst>
  </p:cSld>
  <p:clrMapOvr>
    <a:masterClrMapping/>
  </p:clrMapOvr>
  <p:transition spd="slow"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7663" y="980038"/>
            <a:ext cx="4897924" cy="489792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2293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156058"/>
      </p:ext>
    </p:extLst>
  </p:cSld>
  <p:clrMapOvr>
    <a:masterClrMapping/>
  </p:clrMapOvr>
  <p:transition spd="slow">
    <p:wip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028BF2C-FD3F-4BC1-9681-D9CC253C7506}"/>
              </a:ext>
            </a:extLst>
          </p:cNvPr>
          <p:cNvGrpSpPr/>
          <p:nvPr userDrawn="1"/>
        </p:nvGrpSpPr>
        <p:grpSpPr>
          <a:xfrm>
            <a:off x="8295412" y="1658804"/>
            <a:ext cx="3174949" cy="4282922"/>
            <a:chOff x="5745956" y="3501865"/>
            <a:chExt cx="2146216" cy="289518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8A446D2-98C7-45E7-B19F-123D3BEAE1EF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DEDC21F-91B9-4FC1-BD92-B73D3024360D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C7B542A-B0D0-4B8E-AB5E-BF10755CADFB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678BF8A-AFF6-4BEF-9E92-33BBE80839B8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91CF5C7-E081-40B8-8125-059CA21F48A3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EA9FEF5-283D-4964-8257-841DFA7F4B9A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F13ACD6-F114-415B-A1F9-A07B12BC5A3B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5BAF14C-2FAF-49D5-8DE7-0464172FC380}"/>
                </a:ext>
              </a:extLst>
            </p:cNvPr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8A158EF-20BB-48F4-9C13-1B0465152FFE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49E77D7-6247-4FDC-AFE3-CFFCB6B71D51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61081F-5F1A-4018-A6BA-13BEB671FD04}"/>
              </a:ext>
            </a:extLst>
          </p:cNvPr>
          <p:cNvGrpSpPr/>
          <p:nvPr userDrawn="1"/>
        </p:nvGrpSpPr>
        <p:grpSpPr>
          <a:xfrm>
            <a:off x="6823319" y="3202196"/>
            <a:ext cx="1656867" cy="2912686"/>
            <a:chOff x="7182034" y="5192864"/>
            <a:chExt cx="825553" cy="1451279"/>
          </a:xfrm>
        </p:grpSpPr>
        <p:grpSp>
          <p:nvGrpSpPr>
            <p:cNvPr id="14" name="Group 3">
              <a:extLst>
                <a:ext uri="{FF2B5EF4-FFF2-40B4-BE49-F238E27FC236}">
                  <a16:creationId xmlns:a16="http://schemas.microsoft.com/office/drawing/2014/main" id="{DD92725B-EBC5-4981-8E6A-519EBCDA6916}"/>
                </a:ext>
              </a:extLst>
            </p:cNvPr>
            <p:cNvGrpSpPr/>
            <p:nvPr/>
          </p:nvGrpSpPr>
          <p:grpSpPr>
            <a:xfrm>
              <a:off x="7182034" y="5192864"/>
              <a:ext cx="825553" cy="1451279"/>
              <a:chOff x="445712" y="1449040"/>
              <a:chExt cx="2113018" cy="3924176"/>
            </a:xfrm>
          </p:grpSpPr>
          <p:sp>
            <p:nvSpPr>
              <p:cNvPr id="18" name="Rounded Rectangle 4">
                <a:extLst>
                  <a:ext uri="{FF2B5EF4-FFF2-40B4-BE49-F238E27FC236}">
                    <a16:creationId xmlns:a16="http://schemas.microsoft.com/office/drawing/2014/main" id="{B7AC7EBE-2DEA-455B-804E-D4266757B10C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" name="Rectangle 5">
                <a:extLst>
                  <a:ext uri="{FF2B5EF4-FFF2-40B4-BE49-F238E27FC236}">
                    <a16:creationId xmlns:a16="http://schemas.microsoft.com/office/drawing/2014/main" id="{62CDEA1F-2ED1-4167-AB42-5942E4230444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grpSp>
            <p:nvGrpSpPr>
              <p:cNvPr id="20" name="Group 6">
                <a:extLst>
                  <a:ext uri="{FF2B5EF4-FFF2-40B4-BE49-F238E27FC236}">
                    <a16:creationId xmlns:a16="http://schemas.microsoft.com/office/drawing/2014/main" id="{47694936-5C73-41FD-9478-F1EE856A3736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1" name="Oval 7">
                  <a:extLst>
                    <a:ext uri="{FF2B5EF4-FFF2-40B4-BE49-F238E27FC236}">
                      <a16:creationId xmlns:a16="http://schemas.microsoft.com/office/drawing/2014/main" id="{726050A1-0D65-432F-9025-002D1F9D16D2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2" name="Rounded Rectangle 8">
                  <a:extLst>
                    <a:ext uri="{FF2B5EF4-FFF2-40B4-BE49-F238E27FC236}">
                      <a16:creationId xmlns:a16="http://schemas.microsoft.com/office/drawing/2014/main" id="{6E93A2EE-533E-4173-B9C1-230F88A434D6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1BD616-0CF2-4769-BF9B-3DA738C39A7E}"/>
                </a:ext>
              </a:extLst>
            </p:cNvPr>
            <p:cNvGrpSpPr/>
            <p:nvPr/>
          </p:nvGrpSpPr>
          <p:grpSpPr>
            <a:xfrm>
              <a:off x="7210904" y="5333460"/>
              <a:ext cx="734603" cy="1136247"/>
              <a:chOff x="7224494" y="5344134"/>
              <a:chExt cx="734603" cy="1189257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6CBACA6-DCCA-4141-88D1-A0F35CE0CE98}"/>
                  </a:ext>
                </a:extLst>
              </p:cNvPr>
              <p:cNvSpPr/>
              <p:nvPr/>
            </p:nvSpPr>
            <p:spPr>
              <a:xfrm>
                <a:off x="7224494" y="5344134"/>
                <a:ext cx="734603" cy="1189257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DD864FA-A0BC-492E-BF4D-88C9CC2B47B1}"/>
                  </a:ext>
                </a:extLst>
              </p:cNvPr>
              <p:cNvSpPr/>
              <p:nvPr/>
            </p:nvSpPr>
            <p:spPr>
              <a:xfrm>
                <a:off x="7353653" y="5363515"/>
                <a:ext cx="604560" cy="1150499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EED5E027-9868-480D-BCAF-3CB2A4760A8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609452" y="2064430"/>
            <a:ext cx="2535033" cy="35002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21F8E4CC-7F51-4081-861E-1765E691CB7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906381" y="3455576"/>
            <a:ext cx="1484457" cy="2330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5B86C1D0-37CE-4CE6-8F5F-45D6D9096D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50896844"/>
      </p:ext>
    </p:extLst>
  </p:cSld>
  <p:clrMapOvr>
    <a:masterClrMapping/>
  </p:clrMapOvr>
  <p:transition spd="slow">
    <p:wip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71616"/>
      </p:ext>
    </p:extLst>
  </p:cSld>
  <p:clrMapOvr>
    <a:masterClrMapping/>
  </p:clrMapOvr>
  <p:transition spd="slow"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Break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idx="10" hasCustomPrompt="1"/>
          </p:nvPr>
        </p:nvSpPr>
        <p:spPr>
          <a:xfrm rot="10800000" flipV="1">
            <a:off x="-9624" y="-4763"/>
            <a:ext cx="7623587" cy="6867525"/>
          </a:xfrm>
          <a:custGeom>
            <a:avLst/>
            <a:gdLst>
              <a:gd name="connsiteX0" fmla="*/ 0 w 5457956"/>
              <a:gd name="connsiteY0" fmla="*/ 6858000 h 6858000"/>
              <a:gd name="connsiteX1" fmla="*/ 2738202 w 5457956"/>
              <a:gd name="connsiteY1" fmla="*/ 0 h 6858000"/>
              <a:gd name="connsiteX2" fmla="*/ 5457956 w 5457956"/>
              <a:gd name="connsiteY2" fmla="*/ 6858000 h 6858000"/>
              <a:gd name="connsiteX3" fmla="*/ 0 w 5457956"/>
              <a:gd name="connsiteY3" fmla="*/ 6858000 h 6858000"/>
              <a:gd name="connsiteX0" fmla="*/ 0 w 2733806"/>
              <a:gd name="connsiteY0" fmla="*/ 6867525 h 6867525"/>
              <a:gd name="connsiteX1" fmla="*/ 14052 w 2733806"/>
              <a:gd name="connsiteY1" fmla="*/ 0 h 6867525"/>
              <a:gd name="connsiteX2" fmla="*/ 2733806 w 2733806"/>
              <a:gd name="connsiteY2" fmla="*/ 6858000 h 6867525"/>
              <a:gd name="connsiteX3" fmla="*/ 0 w 2733806"/>
              <a:gd name="connsiteY3" fmla="*/ 6867525 h 6867525"/>
              <a:gd name="connsiteX0" fmla="*/ 2729148 w 5462954"/>
              <a:gd name="connsiteY0" fmla="*/ 6858000 h 6858000"/>
              <a:gd name="connsiteX1" fmla="*/ 0 w 5462954"/>
              <a:gd name="connsiteY1" fmla="*/ 0 h 6858000"/>
              <a:gd name="connsiteX2" fmla="*/ 5462954 w 5462954"/>
              <a:gd name="connsiteY2" fmla="*/ 6848475 h 6858000"/>
              <a:gd name="connsiteX3" fmla="*/ 2729148 w 5462954"/>
              <a:gd name="connsiteY3" fmla="*/ 6858000 h 6858000"/>
              <a:gd name="connsiteX0" fmla="*/ 2729148 w 5462954"/>
              <a:gd name="connsiteY0" fmla="*/ 6858000 h 6858000"/>
              <a:gd name="connsiteX1" fmla="*/ 0 w 5462954"/>
              <a:gd name="connsiteY1" fmla="*/ 0 h 6858000"/>
              <a:gd name="connsiteX2" fmla="*/ 4154847 w 5462954"/>
              <a:gd name="connsiteY2" fmla="*/ 5191125 h 6858000"/>
              <a:gd name="connsiteX3" fmla="*/ 5462954 w 5462954"/>
              <a:gd name="connsiteY3" fmla="*/ 6848475 h 6858000"/>
              <a:gd name="connsiteX4" fmla="*/ 2729148 w 5462954"/>
              <a:gd name="connsiteY4" fmla="*/ 6858000 h 6858000"/>
              <a:gd name="connsiteX0" fmla="*/ 2729148 w 5462954"/>
              <a:gd name="connsiteY0" fmla="*/ 6858000 h 6858000"/>
              <a:gd name="connsiteX1" fmla="*/ 0 w 5462954"/>
              <a:gd name="connsiteY1" fmla="*/ 0 h 6858000"/>
              <a:gd name="connsiteX2" fmla="*/ 4802547 w 5462954"/>
              <a:gd name="connsiteY2" fmla="*/ 9525 h 6858000"/>
              <a:gd name="connsiteX3" fmla="*/ 5462954 w 5462954"/>
              <a:gd name="connsiteY3" fmla="*/ 6848475 h 6858000"/>
              <a:gd name="connsiteX4" fmla="*/ 2729148 w 5462954"/>
              <a:gd name="connsiteY4" fmla="*/ 6858000 h 6858000"/>
              <a:gd name="connsiteX0" fmla="*/ 2729148 w 5462954"/>
              <a:gd name="connsiteY0" fmla="*/ 6867525 h 6867525"/>
              <a:gd name="connsiteX1" fmla="*/ 0 w 5462954"/>
              <a:gd name="connsiteY1" fmla="*/ 0 h 6867525"/>
              <a:gd name="connsiteX2" fmla="*/ 4802547 w 5462954"/>
              <a:gd name="connsiteY2" fmla="*/ 19050 h 6867525"/>
              <a:gd name="connsiteX3" fmla="*/ 5462954 w 5462954"/>
              <a:gd name="connsiteY3" fmla="*/ 6858000 h 6867525"/>
              <a:gd name="connsiteX4" fmla="*/ 2729148 w 5462954"/>
              <a:gd name="connsiteY4" fmla="*/ 6867525 h 6867525"/>
              <a:gd name="connsiteX0" fmla="*/ 2729148 w 4802547"/>
              <a:gd name="connsiteY0" fmla="*/ 6867525 h 6867525"/>
              <a:gd name="connsiteX1" fmla="*/ 0 w 4802547"/>
              <a:gd name="connsiteY1" fmla="*/ 0 h 6867525"/>
              <a:gd name="connsiteX2" fmla="*/ 4802547 w 4802547"/>
              <a:gd name="connsiteY2" fmla="*/ 19050 h 6867525"/>
              <a:gd name="connsiteX3" fmla="*/ 4786679 w 4802547"/>
              <a:gd name="connsiteY3" fmla="*/ 1695450 h 6867525"/>
              <a:gd name="connsiteX4" fmla="*/ 2729148 w 4802547"/>
              <a:gd name="connsiteY4" fmla="*/ 6867525 h 6867525"/>
              <a:gd name="connsiteX0" fmla="*/ 2729148 w 4812072"/>
              <a:gd name="connsiteY0" fmla="*/ 6867525 h 6867525"/>
              <a:gd name="connsiteX1" fmla="*/ 0 w 4812072"/>
              <a:gd name="connsiteY1" fmla="*/ 0 h 6867525"/>
              <a:gd name="connsiteX2" fmla="*/ 4812072 w 4812072"/>
              <a:gd name="connsiteY2" fmla="*/ 19050 h 6867525"/>
              <a:gd name="connsiteX3" fmla="*/ 4786679 w 4812072"/>
              <a:gd name="connsiteY3" fmla="*/ 1695450 h 6867525"/>
              <a:gd name="connsiteX4" fmla="*/ 2729148 w 4812072"/>
              <a:gd name="connsiteY4" fmla="*/ 6867525 h 6867525"/>
              <a:gd name="connsiteX0" fmla="*/ 2729148 w 4802547"/>
              <a:gd name="connsiteY0" fmla="*/ 6867525 h 6867525"/>
              <a:gd name="connsiteX1" fmla="*/ 0 w 4802547"/>
              <a:gd name="connsiteY1" fmla="*/ 0 h 6867525"/>
              <a:gd name="connsiteX2" fmla="*/ 4802547 w 4802547"/>
              <a:gd name="connsiteY2" fmla="*/ 0 h 6867525"/>
              <a:gd name="connsiteX3" fmla="*/ 4786679 w 4802547"/>
              <a:gd name="connsiteY3" fmla="*/ 1695450 h 6867525"/>
              <a:gd name="connsiteX4" fmla="*/ 2729148 w 4802547"/>
              <a:gd name="connsiteY4" fmla="*/ 6867525 h 6867525"/>
              <a:gd name="connsiteX0" fmla="*/ 2729148 w 4802547"/>
              <a:gd name="connsiteY0" fmla="*/ 6867525 h 6867525"/>
              <a:gd name="connsiteX1" fmla="*/ 0 w 4802547"/>
              <a:gd name="connsiteY1" fmla="*/ 0 h 6867525"/>
              <a:gd name="connsiteX2" fmla="*/ 4802547 w 4802547"/>
              <a:gd name="connsiteY2" fmla="*/ 0 h 6867525"/>
              <a:gd name="connsiteX3" fmla="*/ 4797652 w 4802547"/>
              <a:gd name="connsiteY3" fmla="*/ 1695450 h 6867525"/>
              <a:gd name="connsiteX4" fmla="*/ 2729148 w 4802547"/>
              <a:gd name="connsiteY4" fmla="*/ 6867525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2547" h="6867525">
                <a:moveTo>
                  <a:pt x="2729148" y="6867525"/>
                </a:moveTo>
                <a:lnTo>
                  <a:pt x="0" y="0"/>
                </a:lnTo>
                <a:lnTo>
                  <a:pt x="4802547" y="0"/>
                </a:lnTo>
                <a:cubicBezTo>
                  <a:pt x="4800915" y="565150"/>
                  <a:pt x="4799284" y="1130300"/>
                  <a:pt x="4797652" y="1695450"/>
                </a:cubicBezTo>
                <a:lnTo>
                  <a:pt x="2729148" y="6867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B848A32-7D4C-4B71-B9E6-7192AA909683}"/>
              </a:ext>
            </a:extLst>
          </p:cNvPr>
          <p:cNvGrpSpPr/>
          <p:nvPr userDrawn="1"/>
        </p:nvGrpSpPr>
        <p:grpSpPr>
          <a:xfrm>
            <a:off x="1285598" y="4531100"/>
            <a:ext cx="1831847" cy="2326900"/>
            <a:chOff x="1194997" y="4531100"/>
            <a:chExt cx="1391266" cy="2326900"/>
          </a:xfrm>
        </p:grpSpPr>
        <p:sp>
          <p:nvSpPr>
            <p:cNvPr id="2" name="평행 사변형 1">
              <a:extLst>
                <a:ext uri="{FF2B5EF4-FFF2-40B4-BE49-F238E27FC236}">
                  <a16:creationId xmlns:a16="http://schemas.microsoft.com/office/drawing/2014/main" id="{2B8AA02C-B6B0-4B35-89E0-87B97A43426A}"/>
                </a:ext>
              </a:extLst>
            </p:cNvPr>
            <p:cNvSpPr/>
            <p:nvPr userDrawn="1"/>
          </p:nvSpPr>
          <p:spPr>
            <a:xfrm flipH="1">
              <a:off x="1194997" y="4531100"/>
              <a:ext cx="1391266" cy="2326900"/>
            </a:xfrm>
            <a:prstGeom prst="parallelogram">
              <a:avLst>
                <a:gd name="adj" fmla="val 80803"/>
              </a:avLst>
            </a:prstGeom>
            <a:solidFill>
              <a:schemeClr val="accent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평행 사변형 9">
              <a:extLst>
                <a:ext uri="{FF2B5EF4-FFF2-40B4-BE49-F238E27FC236}">
                  <a16:creationId xmlns:a16="http://schemas.microsoft.com/office/drawing/2014/main" id="{C0F73695-4F5E-4970-8CF3-C8172FE74F02}"/>
                </a:ext>
              </a:extLst>
            </p:cNvPr>
            <p:cNvSpPr/>
            <p:nvPr userDrawn="1"/>
          </p:nvSpPr>
          <p:spPr>
            <a:xfrm flipH="1">
              <a:off x="1435656" y="5606204"/>
              <a:ext cx="792473" cy="1251796"/>
            </a:xfrm>
            <a:prstGeom prst="parallelogram">
              <a:avLst>
                <a:gd name="adj" fmla="val 77385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394350A7-EFD9-4814-B86A-26643AF9EBD5}"/>
              </a:ext>
            </a:extLst>
          </p:cNvPr>
          <p:cNvGrpSpPr/>
          <p:nvPr userDrawn="1"/>
        </p:nvGrpSpPr>
        <p:grpSpPr>
          <a:xfrm>
            <a:off x="4525518" y="-4290"/>
            <a:ext cx="3952171" cy="5200979"/>
            <a:chOff x="3920151" y="-9053"/>
            <a:chExt cx="3215578" cy="4014975"/>
          </a:xfrm>
        </p:grpSpPr>
        <p:sp>
          <p:nvSpPr>
            <p:cNvPr id="13" name="평행 사변형 12">
              <a:extLst>
                <a:ext uri="{FF2B5EF4-FFF2-40B4-BE49-F238E27FC236}">
                  <a16:creationId xmlns:a16="http://schemas.microsoft.com/office/drawing/2014/main" id="{71BCA314-9337-4A75-818B-76B0C0EED895}"/>
                </a:ext>
              </a:extLst>
            </p:cNvPr>
            <p:cNvSpPr/>
            <p:nvPr userDrawn="1"/>
          </p:nvSpPr>
          <p:spPr>
            <a:xfrm>
              <a:off x="3920151" y="-4763"/>
              <a:ext cx="2921235" cy="4010685"/>
            </a:xfrm>
            <a:prstGeom prst="parallelogram">
              <a:avLst>
                <a:gd name="adj" fmla="val 91201"/>
              </a:avLst>
            </a:prstGeom>
            <a:solidFill>
              <a:schemeClr val="accent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평행 사변형 13">
              <a:extLst>
                <a:ext uri="{FF2B5EF4-FFF2-40B4-BE49-F238E27FC236}">
                  <a16:creationId xmlns:a16="http://schemas.microsoft.com/office/drawing/2014/main" id="{FC648CB1-83CE-4452-A37D-C391A74635DC}"/>
                </a:ext>
              </a:extLst>
            </p:cNvPr>
            <p:cNvSpPr/>
            <p:nvPr userDrawn="1"/>
          </p:nvSpPr>
          <p:spPr>
            <a:xfrm>
              <a:off x="4959760" y="-9053"/>
              <a:ext cx="2175969" cy="3064477"/>
            </a:xfrm>
            <a:prstGeom prst="parallelogram">
              <a:avLst>
                <a:gd name="adj" fmla="val 91630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9" name="Group 10">
            <a:extLst>
              <a:ext uri="{FF2B5EF4-FFF2-40B4-BE49-F238E27FC236}">
                <a16:creationId xmlns:a16="http://schemas.microsoft.com/office/drawing/2014/main" id="{1D638CE8-AD20-4CB4-B6A3-210BB7201115}"/>
              </a:ext>
            </a:extLst>
          </p:cNvPr>
          <p:cNvGrpSpPr/>
          <p:nvPr userDrawn="1"/>
        </p:nvGrpSpPr>
        <p:grpSpPr>
          <a:xfrm rot="10800000" flipH="1" flipV="1">
            <a:off x="9501318" y="3410805"/>
            <a:ext cx="2690682" cy="3483407"/>
            <a:chOff x="5710110" y="861237"/>
            <a:chExt cx="2769391" cy="3585306"/>
          </a:xfrm>
        </p:grpSpPr>
        <p:sp>
          <p:nvSpPr>
            <p:cNvPr id="11" name="Isosceles Triangle 4">
              <a:extLst>
                <a:ext uri="{FF2B5EF4-FFF2-40B4-BE49-F238E27FC236}">
                  <a16:creationId xmlns:a16="http://schemas.microsoft.com/office/drawing/2014/main" id="{4401D16F-071F-48DF-B9E7-B14969668B30}"/>
                </a:ext>
              </a:extLst>
            </p:cNvPr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Isosceles Triangle 5">
              <a:extLst>
                <a:ext uri="{FF2B5EF4-FFF2-40B4-BE49-F238E27FC236}">
                  <a16:creationId xmlns:a16="http://schemas.microsoft.com/office/drawing/2014/main" id="{D167A15C-92B8-4066-873F-0711670DC70A}"/>
                </a:ext>
              </a:extLst>
            </p:cNvPr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accent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Isosceles Triangle 6">
              <a:extLst>
                <a:ext uri="{FF2B5EF4-FFF2-40B4-BE49-F238E27FC236}">
                  <a16:creationId xmlns:a16="http://schemas.microsoft.com/office/drawing/2014/main" id="{E9FABD01-6038-40C2-AB88-2F53D5D2519B}"/>
                </a:ext>
              </a:extLst>
            </p:cNvPr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Isosceles Triangle 7">
              <a:extLst>
                <a:ext uri="{FF2B5EF4-FFF2-40B4-BE49-F238E27FC236}">
                  <a16:creationId xmlns:a16="http://schemas.microsoft.com/office/drawing/2014/main" id="{8FD28A03-2325-4BC7-9456-3B7B2A1849DF}"/>
                </a:ext>
              </a:extLst>
            </p:cNvPr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accent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Isosceles Triangle 8">
              <a:extLst>
                <a:ext uri="{FF2B5EF4-FFF2-40B4-BE49-F238E27FC236}">
                  <a16:creationId xmlns:a16="http://schemas.microsoft.com/office/drawing/2014/main" id="{0B238841-B35E-4A6D-8711-0141841E43B0}"/>
                </a:ext>
              </a:extLst>
            </p:cNvPr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accent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Isosceles Triangle 9">
              <a:extLst>
                <a:ext uri="{FF2B5EF4-FFF2-40B4-BE49-F238E27FC236}">
                  <a16:creationId xmlns:a16="http://schemas.microsoft.com/office/drawing/2014/main" id="{AA6769A0-D5A9-498C-AC0B-268E1CC7C2B0}"/>
                </a:ext>
              </a:extLst>
            </p:cNvPr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accent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Isosceles Triangle 5">
              <a:extLst>
                <a:ext uri="{FF2B5EF4-FFF2-40B4-BE49-F238E27FC236}">
                  <a16:creationId xmlns:a16="http://schemas.microsoft.com/office/drawing/2014/main" id="{1B28F9E9-3E45-472A-BAE5-2D793E7B0095}"/>
                </a:ext>
              </a:extLst>
            </p:cNvPr>
            <p:cNvSpPr/>
            <p:nvPr userDrawn="1"/>
          </p:nvSpPr>
          <p:spPr>
            <a:xfrm rot="10800000">
              <a:off x="7798130" y="2053637"/>
              <a:ext cx="681371" cy="2392906"/>
            </a:xfrm>
            <a:custGeom>
              <a:avLst/>
              <a:gdLst>
                <a:gd name="connsiteX0" fmla="*/ 0 w 1342121"/>
                <a:gd name="connsiteY0" fmla="*/ 1157001 h 1157001"/>
                <a:gd name="connsiteX1" fmla="*/ 671061 w 1342121"/>
                <a:gd name="connsiteY1" fmla="*/ 0 h 1157001"/>
                <a:gd name="connsiteX2" fmla="*/ 1342121 w 1342121"/>
                <a:gd name="connsiteY2" fmla="*/ 1157001 h 1157001"/>
                <a:gd name="connsiteX3" fmla="*/ 0 w 1342121"/>
                <a:gd name="connsiteY3" fmla="*/ 1157001 h 1157001"/>
                <a:gd name="connsiteX0" fmla="*/ 0 w 1342121"/>
                <a:gd name="connsiteY0" fmla="*/ 2478806 h 2478806"/>
                <a:gd name="connsiteX1" fmla="*/ 145960 w 1342121"/>
                <a:gd name="connsiteY1" fmla="*/ 0 h 2478806"/>
                <a:gd name="connsiteX2" fmla="*/ 1342121 w 1342121"/>
                <a:gd name="connsiteY2" fmla="*/ 2478806 h 2478806"/>
                <a:gd name="connsiteX3" fmla="*/ 0 w 1342121"/>
                <a:gd name="connsiteY3" fmla="*/ 2478806 h 2478806"/>
                <a:gd name="connsiteX0" fmla="*/ 0 w 807966"/>
                <a:gd name="connsiteY0" fmla="*/ 2478806 h 2478806"/>
                <a:gd name="connsiteX1" fmla="*/ 145960 w 807966"/>
                <a:gd name="connsiteY1" fmla="*/ 0 h 2478806"/>
                <a:gd name="connsiteX2" fmla="*/ 807966 w 807966"/>
                <a:gd name="connsiteY2" fmla="*/ 1166053 h 2478806"/>
                <a:gd name="connsiteX3" fmla="*/ 0 w 807966"/>
                <a:gd name="connsiteY3" fmla="*/ 2478806 h 2478806"/>
                <a:gd name="connsiteX0" fmla="*/ 7949 w 662006"/>
                <a:gd name="connsiteY0" fmla="*/ 2324897 h 2324897"/>
                <a:gd name="connsiteX1" fmla="*/ 0 w 662006"/>
                <a:gd name="connsiteY1" fmla="*/ 0 h 2324897"/>
                <a:gd name="connsiteX2" fmla="*/ 662006 w 662006"/>
                <a:gd name="connsiteY2" fmla="*/ 1166053 h 2324897"/>
                <a:gd name="connsiteX3" fmla="*/ 7949 w 662006"/>
                <a:gd name="connsiteY3" fmla="*/ 2324897 h 2324897"/>
                <a:gd name="connsiteX0" fmla="*/ 7949 w 662006"/>
                <a:gd name="connsiteY0" fmla="*/ 2324897 h 2324897"/>
                <a:gd name="connsiteX1" fmla="*/ 0 w 662006"/>
                <a:gd name="connsiteY1" fmla="*/ 0 h 2324897"/>
                <a:gd name="connsiteX2" fmla="*/ 662006 w 662006"/>
                <a:gd name="connsiteY2" fmla="*/ 1175106 h 2324897"/>
                <a:gd name="connsiteX3" fmla="*/ 7949 w 662006"/>
                <a:gd name="connsiteY3" fmla="*/ 2324897 h 232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006" h="2324897">
                  <a:moveTo>
                    <a:pt x="7949" y="2324897"/>
                  </a:moveTo>
                  <a:cubicBezTo>
                    <a:pt x="5299" y="1549931"/>
                    <a:pt x="2650" y="774966"/>
                    <a:pt x="0" y="0"/>
                  </a:cubicBezTo>
                  <a:lnTo>
                    <a:pt x="662006" y="1175106"/>
                  </a:lnTo>
                  <a:lnTo>
                    <a:pt x="7949" y="2324897"/>
                  </a:ln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7219450"/>
      </p:ext>
    </p:extLst>
  </p:cSld>
  <p:clrMapOvr>
    <a:masterClrMapping/>
  </p:clrMapOvr>
  <p:transition spd="slow">
    <p:wip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5705244"/>
      </p:ext>
    </p:extLst>
  </p:cSld>
  <p:clrMapOvr>
    <a:masterClrMapping/>
  </p:clrMapOvr>
  <p:transition spd="slow">
    <p:wip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C912499-8943-4446-B7DB-52E7E11DD116}"/>
              </a:ext>
            </a:extLst>
          </p:cNvPr>
          <p:cNvSpPr/>
          <p:nvPr userDrawn="1"/>
        </p:nvSpPr>
        <p:spPr>
          <a:xfrm>
            <a:off x="6908167" y="5662484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64D84620-C430-4343-A8AC-1EDAD2FA2532}"/>
              </a:ext>
            </a:extLst>
          </p:cNvPr>
          <p:cNvGrpSpPr/>
          <p:nvPr userDrawn="1"/>
        </p:nvGrpSpPr>
        <p:grpSpPr>
          <a:xfrm>
            <a:off x="7079704" y="2354198"/>
            <a:ext cx="4354942" cy="3514972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2DAC6ED-B140-430B-8F6A-5C22A06CC49E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0DBE39D-A41A-4CD0-93D5-524B5A656C9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506EBDC-A221-4B9E-846E-D40D68E65E13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4CE7109-56FC-41FD-9C37-5F919DBE628B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DACA3D7-0059-49CD-949A-846D8DE621FF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43B9F79-AF6C-44E6-854F-3D7B1B9CB86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FE14ECF-3C3F-4E5F-9AB7-7552A4E8BEA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840EFF0-CFD8-4BCA-B566-7AD775851DDA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0FE08202-A68B-480F-B31B-EA88374D527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00473" y="2541394"/>
            <a:ext cx="4108512" cy="23723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893C4C34-BF68-4D0D-95CF-EAF16D7864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01960030"/>
      </p:ext>
    </p:extLst>
  </p:cSld>
  <p:clrMapOvr>
    <a:masterClrMapping/>
  </p:clrMapOvr>
  <p:transition spd="slow">
    <p:wip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379763"/>
      </p:ext>
    </p:extLst>
  </p:cSld>
  <p:clrMapOvr>
    <a:masterClrMapping/>
  </p:clrMapOvr>
  <p:transition spd="slow">
    <p:wip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10119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4DDA-74F9-124C-BAC6-2E4AC756D177}" type="datetime1">
              <a:rPr lang="en-ID" smtClean="0"/>
              <a:t>22/11/2025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#BelajarTanpaBatas DR. Deddi Nordiawan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53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559489250"/>
      </p:ext>
    </p:extLst>
  </p:cSld>
  <p:clrMapOvr>
    <a:masterClrMapping/>
  </p:clrMapOvr>
  <p:transition spd="slow">
    <p:wip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Resize without losing quality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Line Color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www.allppt.com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FREE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638966141"/>
      </p:ext>
    </p:extLst>
  </p:cSld>
  <p:clrMapOvr>
    <a:masterClrMapping/>
  </p:clrMapOvr>
  <p:transition spd="slow">
    <p:wip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F2F2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F2F2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>
          <a:xfrm>
            <a:off x="0" y="0"/>
            <a:ext cx="0" cy="0"/>
          </a:xfrm>
        </p:spPr>
        <p:txBody>
          <a:bodyPr lIns="0" tIns="0" rIns="0" bIns="0"/>
          <a:lstStyle>
            <a:lvl1pPr algn="ctr" defTabSz="914309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>
          <a:xfrm>
            <a:off x="0" y="0"/>
            <a:ext cx="0" cy="0"/>
          </a:xfrm>
        </p:spPr>
        <p:txBody>
          <a:bodyPr lIns="0" tIns="0" rIns="0" bIns="0"/>
          <a:lstStyle>
            <a:lvl1pPr algn="l" defTabSz="914309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6EB947E-EEC0-4AFA-BD3F-D6FD1E28DF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804987"/>
      </p:ext>
    </p:extLst>
  </p:cSld>
  <p:clrMapOvr>
    <a:masterClrMapping/>
  </p:clrMapOvr>
  <p:transition spd="slow">
    <p:wip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364805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341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2052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12611C-8F42-4A88-BF2C-3F14A15A3A2D}"/>
              </a:ext>
            </a:extLst>
          </p:cNvPr>
          <p:cNvSpPr/>
          <p:nvPr userDrawn="1"/>
        </p:nvSpPr>
        <p:spPr>
          <a:xfrm>
            <a:off x="4200072" y="1086699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6E1EE68-F749-4414-A326-ABFB18D5E9AF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5002832" y="352527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346C86-7BD4-4931-8982-4954A955A0D2}"/>
              </a:ext>
            </a:extLst>
          </p:cNvPr>
          <p:cNvSpPr/>
          <p:nvPr userDrawn="1"/>
        </p:nvSpPr>
        <p:spPr>
          <a:xfrm>
            <a:off x="7997604" y="1086699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938B100-7DB2-4283-A72B-BFBB92152E89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8800364" y="352527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A0F9E1-604E-4D14-8F49-BC5799DEC58C}"/>
              </a:ext>
            </a:extLst>
          </p:cNvPr>
          <p:cNvSpPr/>
          <p:nvPr userDrawn="1"/>
        </p:nvSpPr>
        <p:spPr>
          <a:xfrm>
            <a:off x="4200072" y="4248150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14D57A3-AC8C-481C-AFAC-A9FCFB199B2D}"/>
              </a:ext>
            </a:extLst>
          </p:cNvPr>
          <p:cNvSpPr>
            <a:spLocks noGrp="1"/>
          </p:cNvSpPr>
          <p:nvPr>
            <p:ph type="pic" idx="25" hasCustomPrompt="1"/>
          </p:nvPr>
        </p:nvSpPr>
        <p:spPr>
          <a:xfrm>
            <a:off x="5002832" y="3513978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CC6AC5-F655-4421-A219-B2F76C6CA2FD}"/>
              </a:ext>
            </a:extLst>
          </p:cNvPr>
          <p:cNvSpPr/>
          <p:nvPr userDrawn="1"/>
        </p:nvSpPr>
        <p:spPr>
          <a:xfrm>
            <a:off x="7997604" y="4248150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A2332AA-B2D0-4A28-A218-73EE3FE44954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>
            <a:off x="8800364" y="3513978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52220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icture Placeholder 162">
            <a:extLst>
              <a:ext uri="{FF2B5EF4-FFF2-40B4-BE49-F238E27FC236}">
                <a16:creationId xmlns:a16="http://schemas.microsoft.com/office/drawing/2014/main" id="{8824B83C-4516-440E-B27E-09F0426F6C97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1" y="2"/>
            <a:ext cx="12191999" cy="6877477"/>
          </a:xfrm>
          <a:custGeom>
            <a:avLst/>
            <a:gdLst>
              <a:gd name="connsiteX0" fmla="*/ 11053396 w 12191999"/>
              <a:gd name="connsiteY0" fmla="*/ 5847975 h 6877477"/>
              <a:gd name="connsiteX1" fmla="*/ 12034143 w 12191999"/>
              <a:gd name="connsiteY1" fmla="*/ 6828722 h 6877477"/>
              <a:gd name="connsiteX2" fmla="*/ 11985388 w 12191999"/>
              <a:gd name="connsiteY2" fmla="*/ 6877477 h 6877477"/>
              <a:gd name="connsiteX3" fmla="*/ 10121403 w 12191999"/>
              <a:gd name="connsiteY3" fmla="*/ 6877477 h 6877477"/>
              <a:gd name="connsiteX4" fmla="*/ 10072648 w 12191999"/>
              <a:gd name="connsiteY4" fmla="*/ 6828722 h 6877477"/>
              <a:gd name="connsiteX5" fmla="*/ 12182376 w 12191999"/>
              <a:gd name="connsiteY5" fmla="*/ 4716808 h 6877477"/>
              <a:gd name="connsiteX6" fmla="*/ 12191999 w 12191999"/>
              <a:gd name="connsiteY6" fmla="*/ 4726431 h 6877477"/>
              <a:gd name="connsiteX7" fmla="*/ 12191999 w 12191999"/>
              <a:gd name="connsiteY7" fmla="*/ 6668679 h 6877477"/>
              <a:gd name="connsiteX8" fmla="*/ 12182376 w 12191999"/>
              <a:gd name="connsiteY8" fmla="*/ 6678302 h 6877477"/>
              <a:gd name="connsiteX9" fmla="*/ 11201628 w 12191999"/>
              <a:gd name="connsiteY9" fmla="*/ 5697555 h 6877477"/>
              <a:gd name="connsiteX10" fmla="*/ 9949130 w 12191999"/>
              <a:gd name="connsiteY10" fmla="*/ 4716808 h 6877477"/>
              <a:gd name="connsiteX11" fmla="*/ 10929877 w 12191999"/>
              <a:gd name="connsiteY11" fmla="*/ 5697555 h 6877477"/>
              <a:gd name="connsiteX12" fmla="*/ 9949130 w 12191999"/>
              <a:gd name="connsiteY12" fmla="*/ 6678302 h 6877477"/>
              <a:gd name="connsiteX13" fmla="*/ 8968382 w 12191999"/>
              <a:gd name="connsiteY13" fmla="*/ 5697555 h 6877477"/>
              <a:gd name="connsiteX14" fmla="*/ 11053396 w 12191999"/>
              <a:gd name="connsiteY14" fmla="*/ 3580491 h 6877477"/>
              <a:gd name="connsiteX15" fmla="*/ 12034143 w 12191999"/>
              <a:gd name="connsiteY15" fmla="*/ 4561237 h 6877477"/>
              <a:gd name="connsiteX16" fmla="*/ 11053396 w 12191999"/>
              <a:gd name="connsiteY16" fmla="*/ 5541984 h 6877477"/>
              <a:gd name="connsiteX17" fmla="*/ 10072648 w 12191999"/>
              <a:gd name="connsiteY17" fmla="*/ 4561237 h 6877477"/>
              <a:gd name="connsiteX18" fmla="*/ 8844864 w 12191999"/>
              <a:gd name="connsiteY18" fmla="*/ 3580491 h 6877477"/>
              <a:gd name="connsiteX19" fmla="*/ 9825611 w 12191999"/>
              <a:gd name="connsiteY19" fmla="*/ 4561237 h 6877477"/>
              <a:gd name="connsiteX20" fmla="*/ 8844864 w 12191999"/>
              <a:gd name="connsiteY20" fmla="*/ 5541984 h 6877477"/>
              <a:gd name="connsiteX21" fmla="*/ 7864116 w 12191999"/>
              <a:gd name="connsiteY21" fmla="*/ 4561237 h 6877477"/>
              <a:gd name="connsiteX22" fmla="*/ 10739 w 12191999"/>
              <a:gd name="connsiteY22" fmla="*/ 3580491 h 6877477"/>
              <a:gd name="connsiteX23" fmla="*/ 991485 w 12191999"/>
              <a:gd name="connsiteY23" fmla="*/ 4561237 h 6877477"/>
              <a:gd name="connsiteX24" fmla="*/ 10739 w 12191999"/>
              <a:gd name="connsiteY24" fmla="*/ 5541984 h 6877477"/>
              <a:gd name="connsiteX25" fmla="*/ 0 w 12191999"/>
              <a:gd name="connsiteY25" fmla="*/ 5531245 h 6877477"/>
              <a:gd name="connsiteX26" fmla="*/ 0 w 12191999"/>
              <a:gd name="connsiteY26" fmla="*/ 3591230 h 6877477"/>
              <a:gd name="connsiteX27" fmla="*/ 1115005 w 12191999"/>
              <a:gd name="connsiteY27" fmla="*/ 2448297 h 6877477"/>
              <a:gd name="connsiteX28" fmla="*/ 2095752 w 12191999"/>
              <a:gd name="connsiteY28" fmla="*/ 3429042 h 6877477"/>
              <a:gd name="connsiteX29" fmla="*/ 1115005 w 12191999"/>
              <a:gd name="connsiteY29" fmla="*/ 4409788 h 6877477"/>
              <a:gd name="connsiteX30" fmla="*/ 134258 w 12191999"/>
              <a:gd name="connsiteY30" fmla="*/ 3429042 h 6877477"/>
              <a:gd name="connsiteX31" fmla="*/ 12182376 w 12191999"/>
              <a:gd name="connsiteY31" fmla="*/ 2448295 h 6877477"/>
              <a:gd name="connsiteX32" fmla="*/ 12191999 w 12191999"/>
              <a:gd name="connsiteY32" fmla="*/ 2457918 h 6877477"/>
              <a:gd name="connsiteX33" fmla="*/ 12191999 w 12191999"/>
              <a:gd name="connsiteY33" fmla="*/ 4400165 h 6877477"/>
              <a:gd name="connsiteX34" fmla="*/ 12182376 w 12191999"/>
              <a:gd name="connsiteY34" fmla="*/ 4409788 h 6877477"/>
              <a:gd name="connsiteX35" fmla="*/ 11201628 w 12191999"/>
              <a:gd name="connsiteY35" fmla="*/ 3429042 h 6877477"/>
              <a:gd name="connsiteX36" fmla="*/ 9949130 w 12191999"/>
              <a:gd name="connsiteY36" fmla="*/ 2448295 h 6877477"/>
              <a:gd name="connsiteX37" fmla="*/ 10929877 w 12191999"/>
              <a:gd name="connsiteY37" fmla="*/ 3429042 h 6877477"/>
              <a:gd name="connsiteX38" fmla="*/ 9949130 w 12191999"/>
              <a:gd name="connsiteY38" fmla="*/ 4409788 h 6877477"/>
              <a:gd name="connsiteX39" fmla="*/ 8968382 w 12191999"/>
              <a:gd name="connsiteY39" fmla="*/ 3429042 h 6877477"/>
              <a:gd name="connsiteX40" fmla="*/ 7740598 w 12191999"/>
              <a:gd name="connsiteY40" fmla="*/ 2448295 h 6877477"/>
              <a:gd name="connsiteX41" fmla="*/ 8721345 w 12191999"/>
              <a:gd name="connsiteY41" fmla="*/ 3429042 h 6877477"/>
              <a:gd name="connsiteX42" fmla="*/ 7740598 w 12191999"/>
              <a:gd name="connsiteY42" fmla="*/ 4409788 h 6877477"/>
              <a:gd name="connsiteX43" fmla="*/ 6759852 w 12191999"/>
              <a:gd name="connsiteY43" fmla="*/ 3429042 h 6877477"/>
              <a:gd name="connsiteX44" fmla="*/ 11053396 w 12191999"/>
              <a:gd name="connsiteY44" fmla="*/ 1313009 h 6877477"/>
              <a:gd name="connsiteX45" fmla="*/ 12034143 w 12191999"/>
              <a:gd name="connsiteY45" fmla="*/ 2293756 h 6877477"/>
              <a:gd name="connsiteX46" fmla="*/ 11053396 w 12191999"/>
              <a:gd name="connsiteY46" fmla="*/ 3274502 h 6877477"/>
              <a:gd name="connsiteX47" fmla="*/ 10072648 w 12191999"/>
              <a:gd name="connsiteY47" fmla="*/ 2293756 h 6877477"/>
              <a:gd name="connsiteX48" fmla="*/ 8844864 w 12191999"/>
              <a:gd name="connsiteY48" fmla="*/ 1313009 h 6877477"/>
              <a:gd name="connsiteX49" fmla="*/ 9825611 w 12191999"/>
              <a:gd name="connsiteY49" fmla="*/ 2293756 h 6877477"/>
              <a:gd name="connsiteX50" fmla="*/ 8844864 w 12191999"/>
              <a:gd name="connsiteY50" fmla="*/ 3274503 h 6877477"/>
              <a:gd name="connsiteX51" fmla="*/ 7864116 w 12191999"/>
              <a:gd name="connsiteY51" fmla="*/ 2293756 h 6877477"/>
              <a:gd name="connsiteX52" fmla="*/ 6636337 w 12191999"/>
              <a:gd name="connsiteY52" fmla="*/ 1313009 h 6877477"/>
              <a:gd name="connsiteX53" fmla="*/ 7617079 w 12191999"/>
              <a:gd name="connsiteY53" fmla="*/ 2293756 h 6877477"/>
              <a:gd name="connsiteX54" fmla="*/ 6636337 w 12191999"/>
              <a:gd name="connsiteY54" fmla="*/ 3274503 h 6877477"/>
              <a:gd name="connsiteX55" fmla="*/ 5655588 w 12191999"/>
              <a:gd name="connsiteY55" fmla="*/ 2293756 h 6877477"/>
              <a:gd name="connsiteX56" fmla="*/ 2219273 w 12191999"/>
              <a:gd name="connsiteY56" fmla="*/ 1313009 h 6877477"/>
              <a:gd name="connsiteX57" fmla="*/ 3200020 w 12191999"/>
              <a:gd name="connsiteY57" fmla="*/ 2293756 h 6877477"/>
              <a:gd name="connsiteX58" fmla="*/ 2219273 w 12191999"/>
              <a:gd name="connsiteY58" fmla="*/ 3274503 h 6877477"/>
              <a:gd name="connsiteX59" fmla="*/ 1238524 w 12191999"/>
              <a:gd name="connsiteY59" fmla="*/ 2293756 h 6877477"/>
              <a:gd name="connsiteX60" fmla="*/ 10741 w 12191999"/>
              <a:gd name="connsiteY60" fmla="*/ 1313009 h 6877477"/>
              <a:gd name="connsiteX61" fmla="*/ 991488 w 12191999"/>
              <a:gd name="connsiteY61" fmla="*/ 2293756 h 6877477"/>
              <a:gd name="connsiteX62" fmla="*/ 10741 w 12191999"/>
              <a:gd name="connsiteY62" fmla="*/ 3274503 h 6877477"/>
              <a:gd name="connsiteX63" fmla="*/ 0 w 12191999"/>
              <a:gd name="connsiteY63" fmla="*/ 3263761 h 6877477"/>
              <a:gd name="connsiteX64" fmla="*/ 0 w 12191999"/>
              <a:gd name="connsiteY64" fmla="*/ 1323750 h 6877477"/>
              <a:gd name="connsiteX65" fmla="*/ 7740598 w 12191999"/>
              <a:gd name="connsiteY65" fmla="*/ 179783 h 6877477"/>
              <a:gd name="connsiteX66" fmla="*/ 8721345 w 12191999"/>
              <a:gd name="connsiteY66" fmla="*/ 1160530 h 6877477"/>
              <a:gd name="connsiteX67" fmla="*/ 7740598 w 12191999"/>
              <a:gd name="connsiteY67" fmla="*/ 2141277 h 6877477"/>
              <a:gd name="connsiteX68" fmla="*/ 6759852 w 12191999"/>
              <a:gd name="connsiteY68" fmla="*/ 1160530 h 6877477"/>
              <a:gd name="connsiteX69" fmla="*/ 5532073 w 12191999"/>
              <a:gd name="connsiteY69" fmla="*/ 179783 h 6877477"/>
              <a:gd name="connsiteX70" fmla="*/ 6512819 w 12191999"/>
              <a:gd name="connsiteY70" fmla="*/ 1160530 h 6877477"/>
              <a:gd name="connsiteX71" fmla="*/ 5532073 w 12191999"/>
              <a:gd name="connsiteY71" fmla="*/ 2141277 h 6877477"/>
              <a:gd name="connsiteX72" fmla="*/ 4551324 w 12191999"/>
              <a:gd name="connsiteY72" fmla="*/ 1160530 h 6877477"/>
              <a:gd name="connsiteX73" fmla="*/ 3323540 w 12191999"/>
              <a:gd name="connsiteY73" fmla="*/ 179783 h 6877477"/>
              <a:gd name="connsiteX74" fmla="*/ 4304287 w 12191999"/>
              <a:gd name="connsiteY74" fmla="*/ 1160530 h 6877477"/>
              <a:gd name="connsiteX75" fmla="*/ 3323540 w 12191999"/>
              <a:gd name="connsiteY75" fmla="*/ 2141277 h 6877477"/>
              <a:gd name="connsiteX76" fmla="*/ 2342792 w 12191999"/>
              <a:gd name="connsiteY76" fmla="*/ 1160530 h 6877477"/>
              <a:gd name="connsiteX77" fmla="*/ 1115008 w 12191999"/>
              <a:gd name="connsiteY77" fmla="*/ 179783 h 6877477"/>
              <a:gd name="connsiteX78" fmla="*/ 2095755 w 12191999"/>
              <a:gd name="connsiteY78" fmla="*/ 1160530 h 6877477"/>
              <a:gd name="connsiteX79" fmla="*/ 1115008 w 12191999"/>
              <a:gd name="connsiteY79" fmla="*/ 2141277 h 6877477"/>
              <a:gd name="connsiteX80" fmla="*/ 134260 w 12191999"/>
              <a:gd name="connsiteY80" fmla="*/ 1160530 h 6877477"/>
              <a:gd name="connsiteX81" fmla="*/ 12182376 w 12191999"/>
              <a:gd name="connsiteY81" fmla="*/ 179782 h 6877477"/>
              <a:gd name="connsiteX82" fmla="*/ 12191999 w 12191999"/>
              <a:gd name="connsiteY82" fmla="*/ 189405 h 6877477"/>
              <a:gd name="connsiteX83" fmla="*/ 12191999 w 12191999"/>
              <a:gd name="connsiteY83" fmla="*/ 2131652 h 6877477"/>
              <a:gd name="connsiteX84" fmla="*/ 12182376 w 12191999"/>
              <a:gd name="connsiteY84" fmla="*/ 2141275 h 6877477"/>
              <a:gd name="connsiteX85" fmla="*/ 11201628 w 12191999"/>
              <a:gd name="connsiteY85" fmla="*/ 1160529 h 6877477"/>
              <a:gd name="connsiteX86" fmla="*/ 9949130 w 12191999"/>
              <a:gd name="connsiteY86" fmla="*/ 179782 h 6877477"/>
              <a:gd name="connsiteX87" fmla="*/ 10929877 w 12191999"/>
              <a:gd name="connsiteY87" fmla="*/ 1160530 h 6877477"/>
              <a:gd name="connsiteX88" fmla="*/ 9949130 w 12191999"/>
              <a:gd name="connsiteY88" fmla="*/ 2141275 h 6877477"/>
              <a:gd name="connsiteX89" fmla="*/ 8968382 w 12191999"/>
              <a:gd name="connsiteY89" fmla="*/ 1160530 h 6877477"/>
              <a:gd name="connsiteX90" fmla="*/ 10098921 w 12191999"/>
              <a:gd name="connsiteY90" fmla="*/ 0 h 6877477"/>
              <a:gd name="connsiteX91" fmla="*/ 12007870 w 12191999"/>
              <a:gd name="connsiteY91" fmla="*/ 0 h 6877477"/>
              <a:gd name="connsiteX92" fmla="*/ 12034143 w 12191999"/>
              <a:gd name="connsiteY92" fmla="*/ 26273 h 6877477"/>
              <a:gd name="connsiteX93" fmla="*/ 11053396 w 12191999"/>
              <a:gd name="connsiteY93" fmla="*/ 1007020 h 6877477"/>
              <a:gd name="connsiteX94" fmla="*/ 10072648 w 12191999"/>
              <a:gd name="connsiteY94" fmla="*/ 26273 h 6877477"/>
              <a:gd name="connsiteX95" fmla="*/ 7890389 w 12191999"/>
              <a:gd name="connsiteY95" fmla="*/ 0 h 6877477"/>
              <a:gd name="connsiteX96" fmla="*/ 9799338 w 12191999"/>
              <a:gd name="connsiteY96" fmla="*/ 0 h 6877477"/>
              <a:gd name="connsiteX97" fmla="*/ 9825611 w 12191999"/>
              <a:gd name="connsiteY97" fmla="*/ 26273 h 6877477"/>
              <a:gd name="connsiteX98" fmla="*/ 8844864 w 12191999"/>
              <a:gd name="connsiteY98" fmla="*/ 1007020 h 6877477"/>
              <a:gd name="connsiteX99" fmla="*/ 7864116 w 12191999"/>
              <a:gd name="connsiteY99" fmla="*/ 26273 h 6877477"/>
              <a:gd name="connsiteX100" fmla="*/ 5681864 w 12191999"/>
              <a:gd name="connsiteY100" fmla="*/ 0 h 6877477"/>
              <a:gd name="connsiteX101" fmla="*/ 7590806 w 12191999"/>
              <a:gd name="connsiteY101" fmla="*/ 0 h 6877477"/>
              <a:gd name="connsiteX102" fmla="*/ 7617079 w 12191999"/>
              <a:gd name="connsiteY102" fmla="*/ 26273 h 6877477"/>
              <a:gd name="connsiteX103" fmla="*/ 6636339 w 12191999"/>
              <a:gd name="connsiteY103" fmla="*/ 1007020 h 6877477"/>
              <a:gd name="connsiteX104" fmla="*/ 5655591 w 12191999"/>
              <a:gd name="connsiteY104" fmla="*/ 26273 h 6877477"/>
              <a:gd name="connsiteX105" fmla="*/ 3473334 w 12191999"/>
              <a:gd name="connsiteY105" fmla="*/ 0 h 6877477"/>
              <a:gd name="connsiteX106" fmla="*/ 5382281 w 12191999"/>
              <a:gd name="connsiteY106" fmla="*/ 0 h 6877477"/>
              <a:gd name="connsiteX107" fmla="*/ 5408554 w 12191999"/>
              <a:gd name="connsiteY107" fmla="*/ 26274 h 6877477"/>
              <a:gd name="connsiteX108" fmla="*/ 4427806 w 12191999"/>
              <a:gd name="connsiteY108" fmla="*/ 1007020 h 6877477"/>
              <a:gd name="connsiteX109" fmla="*/ 3447060 w 12191999"/>
              <a:gd name="connsiteY109" fmla="*/ 26274 h 6877477"/>
              <a:gd name="connsiteX110" fmla="*/ 1264801 w 12191999"/>
              <a:gd name="connsiteY110" fmla="*/ 0 h 6877477"/>
              <a:gd name="connsiteX111" fmla="*/ 3173749 w 12191999"/>
              <a:gd name="connsiteY111" fmla="*/ 0 h 6877477"/>
              <a:gd name="connsiteX112" fmla="*/ 3200023 w 12191999"/>
              <a:gd name="connsiteY112" fmla="*/ 26274 h 6877477"/>
              <a:gd name="connsiteX113" fmla="*/ 2219276 w 12191999"/>
              <a:gd name="connsiteY113" fmla="*/ 1007020 h 6877477"/>
              <a:gd name="connsiteX114" fmla="*/ 1238527 w 12191999"/>
              <a:gd name="connsiteY114" fmla="*/ 26274 h 6877477"/>
              <a:gd name="connsiteX115" fmla="*/ 0 w 12191999"/>
              <a:gd name="connsiteY115" fmla="*/ 0 h 6877477"/>
              <a:gd name="connsiteX116" fmla="*/ 965216 w 12191999"/>
              <a:gd name="connsiteY116" fmla="*/ 0 h 6877477"/>
              <a:gd name="connsiteX117" fmla="*/ 991490 w 12191999"/>
              <a:gd name="connsiteY117" fmla="*/ 26274 h 6877477"/>
              <a:gd name="connsiteX118" fmla="*/ 10744 w 12191999"/>
              <a:gd name="connsiteY118" fmla="*/ 1007021 h 6877477"/>
              <a:gd name="connsiteX119" fmla="*/ 0 w 12191999"/>
              <a:gd name="connsiteY119" fmla="*/ 996277 h 687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2191999" h="6877477">
                <a:moveTo>
                  <a:pt x="11053396" y="5847975"/>
                </a:moveTo>
                <a:lnTo>
                  <a:pt x="12034143" y="6828722"/>
                </a:lnTo>
                <a:lnTo>
                  <a:pt x="11985388" y="6877477"/>
                </a:lnTo>
                <a:lnTo>
                  <a:pt x="10121403" y="6877477"/>
                </a:lnTo>
                <a:lnTo>
                  <a:pt x="10072648" y="6828722"/>
                </a:lnTo>
                <a:close/>
                <a:moveTo>
                  <a:pt x="12182376" y="4716808"/>
                </a:moveTo>
                <a:lnTo>
                  <a:pt x="12191999" y="4726431"/>
                </a:lnTo>
                <a:lnTo>
                  <a:pt x="12191999" y="6668679"/>
                </a:lnTo>
                <a:lnTo>
                  <a:pt x="12182376" y="6678302"/>
                </a:lnTo>
                <a:lnTo>
                  <a:pt x="11201628" y="5697555"/>
                </a:lnTo>
                <a:close/>
                <a:moveTo>
                  <a:pt x="9949130" y="4716808"/>
                </a:moveTo>
                <a:lnTo>
                  <a:pt x="10929877" y="5697555"/>
                </a:lnTo>
                <a:lnTo>
                  <a:pt x="9949130" y="6678302"/>
                </a:lnTo>
                <a:lnTo>
                  <a:pt x="8968382" y="5697555"/>
                </a:lnTo>
                <a:close/>
                <a:moveTo>
                  <a:pt x="11053396" y="3580491"/>
                </a:moveTo>
                <a:lnTo>
                  <a:pt x="12034143" y="4561237"/>
                </a:lnTo>
                <a:lnTo>
                  <a:pt x="11053396" y="5541984"/>
                </a:lnTo>
                <a:lnTo>
                  <a:pt x="10072648" y="4561237"/>
                </a:lnTo>
                <a:close/>
                <a:moveTo>
                  <a:pt x="8844864" y="3580491"/>
                </a:moveTo>
                <a:lnTo>
                  <a:pt x="9825611" y="4561237"/>
                </a:lnTo>
                <a:lnTo>
                  <a:pt x="8844864" y="5541984"/>
                </a:lnTo>
                <a:lnTo>
                  <a:pt x="7864116" y="4561237"/>
                </a:lnTo>
                <a:close/>
                <a:moveTo>
                  <a:pt x="10739" y="3580491"/>
                </a:moveTo>
                <a:lnTo>
                  <a:pt x="991485" y="4561237"/>
                </a:lnTo>
                <a:lnTo>
                  <a:pt x="10739" y="5541984"/>
                </a:lnTo>
                <a:lnTo>
                  <a:pt x="0" y="5531245"/>
                </a:lnTo>
                <a:lnTo>
                  <a:pt x="0" y="3591230"/>
                </a:lnTo>
                <a:close/>
                <a:moveTo>
                  <a:pt x="1115005" y="2448297"/>
                </a:moveTo>
                <a:lnTo>
                  <a:pt x="2095752" y="3429042"/>
                </a:lnTo>
                <a:lnTo>
                  <a:pt x="1115005" y="4409788"/>
                </a:lnTo>
                <a:lnTo>
                  <a:pt x="134258" y="3429042"/>
                </a:lnTo>
                <a:close/>
                <a:moveTo>
                  <a:pt x="12182376" y="2448295"/>
                </a:moveTo>
                <a:lnTo>
                  <a:pt x="12191999" y="2457918"/>
                </a:lnTo>
                <a:lnTo>
                  <a:pt x="12191999" y="4400165"/>
                </a:lnTo>
                <a:lnTo>
                  <a:pt x="12182376" y="4409788"/>
                </a:lnTo>
                <a:lnTo>
                  <a:pt x="11201628" y="3429042"/>
                </a:lnTo>
                <a:close/>
                <a:moveTo>
                  <a:pt x="9949130" y="2448295"/>
                </a:moveTo>
                <a:lnTo>
                  <a:pt x="10929877" y="3429042"/>
                </a:lnTo>
                <a:lnTo>
                  <a:pt x="9949130" y="4409788"/>
                </a:lnTo>
                <a:lnTo>
                  <a:pt x="8968382" y="3429042"/>
                </a:lnTo>
                <a:close/>
                <a:moveTo>
                  <a:pt x="7740598" y="2448295"/>
                </a:moveTo>
                <a:lnTo>
                  <a:pt x="8721345" y="3429042"/>
                </a:lnTo>
                <a:lnTo>
                  <a:pt x="7740598" y="4409788"/>
                </a:lnTo>
                <a:lnTo>
                  <a:pt x="6759852" y="3429042"/>
                </a:lnTo>
                <a:close/>
                <a:moveTo>
                  <a:pt x="11053396" y="1313009"/>
                </a:moveTo>
                <a:lnTo>
                  <a:pt x="12034143" y="2293756"/>
                </a:lnTo>
                <a:lnTo>
                  <a:pt x="11053396" y="3274502"/>
                </a:lnTo>
                <a:lnTo>
                  <a:pt x="10072648" y="2293756"/>
                </a:lnTo>
                <a:close/>
                <a:moveTo>
                  <a:pt x="8844864" y="1313009"/>
                </a:moveTo>
                <a:lnTo>
                  <a:pt x="9825611" y="2293756"/>
                </a:lnTo>
                <a:lnTo>
                  <a:pt x="8844864" y="3274503"/>
                </a:lnTo>
                <a:lnTo>
                  <a:pt x="7864116" y="2293756"/>
                </a:lnTo>
                <a:close/>
                <a:moveTo>
                  <a:pt x="6636337" y="1313009"/>
                </a:moveTo>
                <a:lnTo>
                  <a:pt x="7617079" y="2293756"/>
                </a:lnTo>
                <a:lnTo>
                  <a:pt x="6636337" y="3274503"/>
                </a:lnTo>
                <a:lnTo>
                  <a:pt x="5655588" y="2293756"/>
                </a:lnTo>
                <a:close/>
                <a:moveTo>
                  <a:pt x="2219273" y="1313009"/>
                </a:moveTo>
                <a:lnTo>
                  <a:pt x="3200020" y="2293756"/>
                </a:lnTo>
                <a:lnTo>
                  <a:pt x="2219273" y="3274503"/>
                </a:lnTo>
                <a:lnTo>
                  <a:pt x="1238524" y="2293756"/>
                </a:lnTo>
                <a:close/>
                <a:moveTo>
                  <a:pt x="10741" y="1313009"/>
                </a:moveTo>
                <a:lnTo>
                  <a:pt x="991488" y="2293756"/>
                </a:lnTo>
                <a:lnTo>
                  <a:pt x="10741" y="3274503"/>
                </a:lnTo>
                <a:lnTo>
                  <a:pt x="0" y="3263761"/>
                </a:lnTo>
                <a:lnTo>
                  <a:pt x="0" y="1323750"/>
                </a:lnTo>
                <a:close/>
                <a:moveTo>
                  <a:pt x="7740598" y="179783"/>
                </a:moveTo>
                <a:lnTo>
                  <a:pt x="8721345" y="1160530"/>
                </a:lnTo>
                <a:lnTo>
                  <a:pt x="7740598" y="2141277"/>
                </a:lnTo>
                <a:lnTo>
                  <a:pt x="6759852" y="1160530"/>
                </a:lnTo>
                <a:close/>
                <a:moveTo>
                  <a:pt x="5532073" y="179783"/>
                </a:moveTo>
                <a:lnTo>
                  <a:pt x="6512819" y="1160530"/>
                </a:lnTo>
                <a:lnTo>
                  <a:pt x="5532073" y="2141277"/>
                </a:lnTo>
                <a:lnTo>
                  <a:pt x="4551324" y="1160530"/>
                </a:lnTo>
                <a:close/>
                <a:moveTo>
                  <a:pt x="3323540" y="179783"/>
                </a:moveTo>
                <a:lnTo>
                  <a:pt x="4304287" y="1160530"/>
                </a:lnTo>
                <a:lnTo>
                  <a:pt x="3323540" y="2141277"/>
                </a:lnTo>
                <a:lnTo>
                  <a:pt x="2342792" y="1160530"/>
                </a:lnTo>
                <a:close/>
                <a:moveTo>
                  <a:pt x="1115008" y="179783"/>
                </a:moveTo>
                <a:lnTo>
                  <a:pt x="2095755" y="1160530"/>
                </a:lnTo>
                <a:lnTo>
                  <a:pt x="1115008" y="2141277"/>
                </a:lnTo>
                <a:lnTo>
                  <a:pt x="134260" y="1160530"/>
                </a:lnTo>
                <a:close/>
                <a:moveTo>
                  <a:pt x="12182376" y="179782"/>
                </a:moveTo>
                <a:lnTo>
                  <a:pt x="12191999" y="189405"/>
                </a:lnTo>
                <a:lnTo>
                  <a:pt x="12191999" y="2131652"/>
                </a:lnTo>
                <a:lnTo>
                  <a:pt x="12182376" y="2141275"/>
                </a:lnTo>
                <a:lnTo>
                  <a:pt x="11201628" y="1160529"/>
                </a:lnTo>
                <a:close/>
                <a:moveTo>
                  <a:pt x="9949130" y="179782"/>
                </a:moveTo>
                <a:lnTo>
                  <a:pt x="10929877" y="1160530"/>
                </a:lnTo>
                <a:lnTo>
                  <a:pt x="9949130" y="2141275"/>
                </a:lnTo>
                <a:lnTo>
                  <a:pt x="8968382" y="1160530"/>
                </a:lnTo>
                <a:close/>
                <a:moveTo>
                  <a:pt x="10098921" y="0"/>
                </a:moveTo>
                <a:lnTo>
                  <a:pt x="12007870" y="0"/>
                </a:lnTo>
                <a:lnTo>
                  <a:pt x="12034143" y="26273"/>
                </a:lnTo>
                <a:lnTo>
                  <a:pt x="11053396" y="1007020"/>
                </a:lnTo>
                <a:lnTo>
                  <a:pt x="10072648" y="26273"/>
                </a:lnTo>
                <a:close/>
                <a:moveTo>
                  <a:pt x="7890389" y="0"/>
                </a:moveTo>
                <a:lnTo>
                  <a:pt x="9799338" y="0"/>
                </a:lnTo>
                <a:lnTo>
                  <a:pt x="9825611" y="26273"/>
                </a:lnTo>
                <a:lnTo>
                  <a:pt x="8844864" y="1007020"/>
                </a:lnTo>
                <a:lnTo>
                  <a:pt x="7864116" y="26273"/>
                </a:lnTo>
                <a:close/>
                <a:moveTo>
                  <a:pt x="5681864" y="0"/>
                </a:moveTo>
                <a:lnTo>
                  <a:pt x="7590806" y="0"/>
                </a:lnTo>
                <a:lnTo>
                  <a:pt x="7617079" y="26273"/>
                </a:lnTo>
                <a:lnTo>
                  <a:pt x="6636339" y="1007020"/>
                </a:lnTo>
                <a:lnTo>
                  <a:pt x="5655591" y="26273"/>
                </a:lnTo>
                <a:close/>
                <a:moveTo>
                  <a:pt x="3473334" y="0"/>
                </a:moveTo>
                <a:lnTo>
                  <a:pt x="5382281" y="0"/>
                </a:lnTo>
                <a:lnTo>
                  <a:pt x="5408554" y="26274"/>
                </a:lnTo>
                <a:lnTo>
                  <a:pt x="4427806" y="1007020"/>
                </a:lnTo>
                <a:lnTo>
                  <a:pt x="3447060" y="26274"/>
                </a:lnTo>
                <a:close/>
                <a:moveTo>
                  <a:pt x="1264801" y="0"/>
                </a:moveTo>
                <a:lnTo>
                  <a:pt x="3173749" y="0"/>
                </a:lnTo>
                <a:lnTo>
                  <a:pt x="3200023" y="26274"/>
                </a:lnTo>
                <a:lnTo>
                  <a:pt x="2219276" y="1007020"/>
                </a:lnTo>
                <a:lnTo>
                  <a:pt x="1238527" y="26274"/>
                </a:lnTo>
                <a:close/>
                <a:moveTo>
                  <a:pt x="0" y="0"/>
                </a:moveTo>
                <a:lnTo>
                  <a:pt x="965216" y="0"/>
                </a:lnTo>
                <a:lnTo>
                  <a:pt x="991490" y="26274"/>
                </a:lnTo>
                <a:lnTo>
                  <a:pt x="10744" y="1007021"/>
                </a:lnTo>
                <a:lnTo>
                  <a:pt x="0" y="9962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6836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9747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634E82-9DE3-4223-A15F-5A164AD987FB}"/>
              </a:ext>
            </a:extLst>
          </p:cNvPr>
          <p:cNvSpPr/>
          <p:nvPr userDrawn="1"/>
        </p:nvSpPr>
        <p:spPr>
          <a:xfrm>
            <a:off x="502468" y="884977"/>
            <a:ext cx="11187065" cy="50880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FAEA46E-E59A-4542-8B95-8481B55D17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1108" y="1155269"/>
            <a:ext cx="3188298" cy="45474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5317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5140-A878-AC49-855D-902327037391}" type="datetime1">
              <a:rPr lang="en-ID" smtClean="0"/>
              <a:t>22/11/2025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#BelajarTanpaBatas DR. Deddi Nordiawan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909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075275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7E1C366-622C-4258-9753-26AABF54CF12}"/>
              </a:ext>
            </a:extLst>
          </p:cNvPr>
          <p:cNvSpPr/>
          <p:nvPr userDrawn="1"/>
        </p:nvSpPr>
        <p:spPr>
          <a:xfrm>
            <a:off x="6842775" y="17770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E37D4E8D-7F93-45C0-8383-A68159D02D5D}"/>
              </a:ext>
            </a:extLst>
          </p:cNvPr>
          <p:cNvSpPr/>
          <p:nvPr userDrawn="1"/>
        </p:nvSpPr>
        <p:spPr>
          <a:xfrm>
            <a:off x="777225" y="17572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그림 개체 틀 6">
            <a:extLst>
              <a:ext uri="{FF2B5EF4-FFF2-40B4-BE49-F238E27FC236}">
                <a16:creationId xmlns:a16="http://schemas.microsoft.com/office/drawing/2014/main" id="{07AAD900-5C8A-46EE-8F3F-276E7A823B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5958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5" name="그림 개체 틀 6">
            <a:extLst>
              <a:ext uri="{FF2B5EF4-FFF2-40B4-BE49-F238E27FC236}">
                <a16:creationId xmlns:a16="http://schemas.microsoft.com/office/drawing/2014/main" id="{3D697A47-3CD1-4E96-9516-FDE670F563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24043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0E0CAB57-9982-4553-B1D9-4D6CC85D7E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6492858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981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36E6B0-0030-4C24-AF1C-09B7BB3C4770}"/>
              </a:ext>
            </a:extLst>
          </p:cNvPr>
          <p:cNvSpPr/>
          <p:nvPr userDrawn="1"/>
        </p:nvSpPr>
        <p:spPr>
          <a:xfrm>
            <a:off x="0" y="474066"/>
            <a:ext cx="11704301" cy="59098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418006F3-E488-44A0-A59A-E1D3B860060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23314" cy="6858000"/>
          </a:xfrm>
          <a:custGeom>
            <a:avLst/>
            <a:gdLst>
              <a:gd name="connsiteX0" fmla="*/ 0 w 6923314"/>
              <a:gd name="connsiteY0" fmla="*/ 0 h 6858000"/>
              <a:gd name="connsiteX1" fmla="*/ 5208814 w 6923314"/>
              <a:gd name="connsiteY1" fmla="*/ 0 h 6858000"/>
              <a:gd name="connsiteX2" fmla="*/ 6923314 w 6923314"/>
              <a:gd name="connsiteY2" fmla="*/ 6858000 h 6858000"/>
              <a:gd name="connsiteX3" fmla="*/ 1305197 w 6923314"/>
              <a:gd name="connsiteY3" fmla="*/ 6858000 h 6858000"/>
              <a:gd name="connsiteX4" fmla="*/ 0 w 6923314"/>
              <a:gd name="connsiteY4" fmla="*/ 16372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0" y="0"/>
                </a:moveTo>
                <a:lnTo>
                  <a:pt x="5208814" y="0"/>
                </a:lnTo>
                <a:lnTo>
                  <a:pt x="6923314" y="6858000"/>
                </a:lnTo>
                <a:lnTo>
                  <a:pt x="1305197" y="6858000"/>
                </a:lnTo>
                <a:lnTo>
                  <a:pt x="0" y="16372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32569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1772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4388469D-CBAC-4278-96C5-9EBCCAF5DD50}"/>
              </a:ext>
            </a:extLst>
          </p:cNvPr>
          <p:cNvSpPr/>
          <p:nvPr userDrawn="1"/>
        </p:nvSpPr>
        <p:spPr>
          <a:xfrm>
            <a:off x="6096000" y="837246"/>
            <a:ext cx="6096000" cy="25917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DE17AA3-92FD-4003-9A41-EC77EF819880}"/>
              </a:ext>
            </a:extLst>
          </p:cNvPr>
          <p:cNvGrpSpPr/>
          <p:nvPr userDrawn="1"/>
        </p:nvGrpSpPr>
        <p:grpSpPr>
          <a:xfrm>
            <a:off x="1058291" y="3689597"/>
            <a:ext cx="2892793" cy="3168403"/>
            <a:chOff x="1058291" y="3689597"/>
            <a:chExt cx="2892793" cy="3168403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AC033FD-1852-40D6-99E3-EAE0920A5C2F}"/>
                </a:ext>
              </a:extLst>
            </p:cNvPr>
            <p:cNvSpPr/>
            <p:nvPr userDrawn="1"/>
          </p:nvSpPr>
          <p:spPr>
            <a:xfrm>
              <a:off x="1062769" y="3689597"/>
              <a:ext cx="2885112" cy="3168403"/>
            </a:xfrm>
            <a:custGeom>
              <a:avLst/>
              <a:gdLst>
                <a:gd name="connsiteX0" fmla="*/ 380827 w 2885112"/>
                <a:gd name="connsiteY0" fmla="*/ 0 h 3168403"/>
                <a:gd name="connsiteX1" fmla="*/ 2504286 w 2885112"/>
                <a:gd name="connsiteY1" fmla="*/ 0 h 3168403"/>
                <a:gd name="connsiteX2" fmla="*/ 2885112 w 2885112"/>
                <a:gd name="connsiteY2" fmla="*/ 376422 h 3168403"/>
                <a:gd name="connsiteX3" fmla="*/ 2885112 w 2885112"/>
                <a:gd name="connsiteY3" fmla="*/ 3168403 h 3168403"/>
                <a:gd name="connsiteX4" fmla="*/ 0 w 2885112"/>
                <a:gd name="connsiteY4" fmla="*/ 3168403 h 3168403"/>
                <a:gd name="connsiteX5" fmla="*/ 0 w 2885112"/>
                <a:gd name="connsiteY5" fmla="*/ 376422 h 3168403"/>
                <a:gd name="connsiteX6" fmla="*/ 380827 w 2885112"/>
                <a:gd name="connsiteY6" fmla="*/ 0 h 316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5112" h="3168403">
                  <a:moveTo>
                    <a:pt x="380827" y="0"/>
                  </a:moveTo>
                  <a:lnTo>
                    <a:pt x="2504286" y="0"/>
                  </a:lnTo>
                  <a:cubicBezTo>
                    <a:pt x="2714606" y="0"/>
                    <a:pt x="2885112" y="168534"/>
                    <a:pt x="2885112" y="376422"/>
                  </a:cubicBezTo>
                  <a:lnTo>
                    <a:pt x="2885112" y="3168403"/>
                  </a:lnTo>
                  <a:lnTo>
                    <a:pt x="0" y="3168403"/>
                  </a:lnTo>
                  <a:lnTo>
                    <a:pt x="0" y="376422"/>
                  </a:lnTo>
                  <a:cubicBezTo>
                    <a:pt x="57" y="168534"/>
                    <a:pt x="170506" y="0"/>
                    <a:pt x="380827" y="0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0E7AE36-51DF-4A4D-95F3-D16AA8913353}"/>
                </a:ext>
              </a:extLst>
            </p:cNvPr>
            <p:cNvSpPr/>
            <p:nvPr userDrawn="1"/>
          </p:nvSpPr>
          <p:spPr>
            <a:xfrm>
              <a:off x="1101424" y="3719878"/>
              <a:ext cx="2807801" cy="3138121"/>
            </a:xfrm>
            <a:custGeom>
              <a:avLst/>
              <a:gdLst>
                <a:gd name="connsiteX0" fmla="*/ 379798 w 2807801"/>
                <a:gd name="connsiteY0" fmla="*/ 0 h 3138121"/>
                <a:gd name="connsiteX1" fmla="*/ 2428003 w 2807801"/>
                <a:gd name="connsiteY1" fmla="*/ 0 h 3138121"/>
                <a:gd name="connsiteX2" fmla="*/ 2807801 w 2807801"/>
                <a:gd name="connsiteY2" fmla="*/ 376422 h 3138121"/>
                <a:gd name="connsiteX3" fmla="*/ 2807801 w 2807801"/>
                <a:gd name="connsiteY3" fmla="*/ 3138121 h 3138121"/>
                <a:gd name="connsiteX4" fmla="*/ 0 w 2807801"/>
                <a:gd name="connsiteY4" fmla="*/ 3138121 h 3138121"/>
                <a:gd name="connsiteX5" fmla="*/ 0 w 2807801"/>
                <a:gd name="connsiteY5" fmla="*/ 376422 h 3138121"/>
                <a:gd name="connsiteX6" fmla="*/ 379798 w 2807801"/>
                <a:gd name="connsiteY6" fmla="*/ 0 h 31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7801" h="3138121">
                  <a:moveTo>
                    <a:pt x="379798" y="0"/>
                  </a:moveTo>
                  <a:lnTo>
                    <a:pt x="2428003" y="0"/>
                  </a:lnTo>
                  <a:cubicBezTo>
                    <a:pt x="2637756" y="0"/>
                    <a:pt x="2807801" y="168533"/>
                    <a:pt x="2807801" y="376422"/>
                  </a:cubicBezTo>
                  <a:lnTo>
                    <a:pt x="2807801" y="3138121"/>
                  </a:lnTo>
                  <a:lnTo>
                    <a:pt x="0" y="3138121"/>
                  </a:lnTo>
                  <a:lnTo>
                    <a:pt x="0" y="376422"/>
                  </a:lnTo>
                  <a:cubicBezTo>
                    <a:pt x="0" y="168533"/>
                    <a:pt x="170045" y="0"/>
                    <a:pt x="379798" y="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063AE936-DFE4-4DD0-A62C-1EAE232B97BD}"/>
                </a:ext>
              </a:extLst>
            </p:cNvPr>
            <p:cNvSpPr/>
            <p:nvPr/>
          </p:nvSpPr>
          <p:spPr>
            <a:xfrm>
              <a:off x="1058801" y="4510882"/>
              <a:ext cx="20187" cy="196716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id="{88C0DAA8-A60D-4797-A50D-3B59489A8922}"/>
                </a:ext>
              </a:extLst>
            </p:cNvPr>
            <p:cNvSpPr/>
            <p:nvPr/>
          </p:nvSpPr>
          <p:spPr>
            <a:xfrm>
              <a:off x="1058801" y="4932953"/>
              <a:ext cx="28182" cy="39235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9E936F18-65C6-44D9-8BE4-E13C62005A59}"/>
                </a:ext>
              </a:extLst>
            </p:cNvPr>
            <p:cNvSpPr/>
            <p:nvPr/>
          </p:nvSpPr>
          <p:spPr>
            <a:xfrm>
              <a:off x="1058858" y="4961137"/>
              <a:ext cx="15935" cy="32856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CDE1CBFD-B36F-4476-AD66-FE5689C99FEA}"/>
                </a:ext>
              </a:extLst>
            </p:cNvPr>
            <p:cNvSpPr/>
            <p:nvPr/>
          </p:nvSpPr>
          <p:spPr>
            <a:xfrm>
              <a:off x="1058291" y="5456869"/>
              <a:ext cx="28182" cy="39235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54A97323-642E-4873-8ECB-8C82C47BBCE7}"/>
                </a:ext>
              </a:extLst>
            </p:cNvPr>
            <p:cNvSpPr/>
            <p:nvPr/>
          </p:nvSpPr>
          <p:spPr>
            <a:xfrm>
              <a:off x="1058291" y="5485053"/>
              <a:ext cx="15935" cy="32856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id="{E6FC4392-B579-420D-977D-05F6BAF6A444}"/>
                </a:ext>
              </a:extLst>
            </p:cNvPr>
            <p:cNvSpPr/>
            <p:nvPr/>
          </p:nvSpPr>
          <p:spPr>
            <a:xfrm>
              <a:off x="3922902" y="5064570"/>
              <a:ext cx="28182" cy="63500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id="{213C0B4A-1837-4C1B-8D1B-BC1615210485}"/>
                </a:ext>
              </a:extLst>
            </p:cNvPr>
            <p:cNvSpPr/>
            <p:nvPr/>
          </p:nvSpPr>
          <p:spPr>
            <a:xfrm>
              <a:off x="3935149" y="5110218"/>
              <a:ext cx="15935" cy="53174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id="{DFD69AD1-88C6-4D8A-BB4E-CE2C94AF1EBC}"/>
                </a:ext>
              </a:extLst>
            </p:cNvPr>
            <p:cNvSpPr/>
            <p:nvPr/>
          </p:nvSpPr>
          <p:spPr>
            <a:xfrm>
              <a:off x="3928288" y="6392988"/>
              <a:ext cx="22796" cy="43517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id="{4747B958-0380-4C5F-8DEC-8D7F6B25907D}"/>
                </a:ext>
              </a:extLst>
            </p:cNvPr>
            <p:cNvSpPr/>
            <p:nvPr/>
          </p:nvSpPr>
          <p:spPr>
            <a:xfrm>
              <a:off x="3938156" y="6424233"/>
              <a:ext cx="12928" cy="36439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9006DBA-4DAA-453A-A2AC-FF4A9322F5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78879" y="3808481"/>
              <a:ext cx="134198" cy="13419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3506713-2F55-452F-ABB6-47225E2D89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7267" y="3816868"/>
              <a:ext cx="117423" cy="117423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175F06E-27A9-46A4-B02C-A49E59D17DC3}"/>
                </a:ext>
              </a:extLst>
            </p:cNvPr>
            <p:cNvSpPr/>
            <p:nvPr/>
          </p:nvSpPr>
          <p:spPr>
            <a:xfrm>
              <a:off x="3016958" y="3846560"/>
              <a:ext cx="58040" cy="5804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28FA69B-57D7-4705-A140-F90E5220C72E}"/>
                </a:ext>
              </a:extLst>
            </p:cNvPr>
            <p:cNvSpPr/>
            <p:nvPr/>
          </p:nvSpPr>
          <p:spPr>
            <a:xfrm>
              <a:off x="3030585" y="3860187"/>
              <a:ext cx="30788" cy="30788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Graphic 2">
              <a:extLst>
                <a:ext uri="{FF2B5EF4-FFF2-40B4-BE49-F238E27FC236}">
                  <a16:creationId xmlns:a16="http://schemas.microsoft.com/office/drawing/2014/main" id="{80E59088-2E8C-41FA-BAB8-F9EEF100122A}"/>
                </a:ext>
              </a:extLst>
            </p:cNvPr>
            <p:cNvSpPr/>
            <p:nvPr userDrawn="1"/>
          </p:nvSpPr>
          <p:spPr>
            <a:xfrm flipH="1">
              <a:off x="1060804" y="4534334"/>
              <a:ext cx="10717" cy="149811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066A938-5524-4BC2-9E71-604DA7247A54}"/>
              </a:ext>
            </a:extLst>
          </p:cNvPr>
          <p:cNvGrpSpPr/>
          <p:nvPr userDrawn="1"/>
        </p:nvGrpSpPr>
        <p:grpSpPr>
          <a:xfrm>
            <a:off x="8332411" y="0"/>
            <a:ext cx="2885112" cy="2622090"/>
            <a:chOff x="833153" y="6858000"/>
            <a:chExt cx="2885112" cy="2622090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974D21A-C01F-4B09-AA57-1A00734860AA}"/>
                </a:ext>
              </a:extLst>
            </p:cNvPr>
            <p:cNvSpPr/>
            <p:nvPr/>
          </p:nvSpPr>
          <p:spPr>
            <a:xfrm>
              <a:off x="833153" y="6858000"/>
              <a:ext cx="2885112" cy="2622090"/>
            </a:xfrm>
            <a:custGeom>
              <a:avLst/>
              <a:gdLst>
                <a:gd name="connsiteX0" fmla="*/ 0 w 2885112"/>
                <a:gd name="connsiteY0" fmla="*/ 0 h 2622090"/>
                <a:gd name="connsiteX1" fmla="*/ 2885112 w 2885112"/>
                <a:gd name="connsiteY1" fmla="*/ 0 h 2622090"/>
                <a:gd name="connsiteX2" fmla="*/ 2885112 w 2885112"/>
                <a:gd name="connsiteY2" fmla="*/ 2245726 h 2622090"/>
                <a:gd name="connsiteX3" fmla="*/ 2504286 w 2885112"/>
                <a:gd name="connsiteY3" fmla="*/ 2622090 h 2622090"/>
                <a:gd name="connsiteX4" fmla="*/ 380827 w 2885112"/>
                <a:gd name="connsiteY4" fmla="*/ 2622090 h 2622090"/>
                <a:gd name="connsiteX5" fmla="*/ 0 w 2885112"/>
                <a:gd name="connsiteY5" fmla="*/ 2245668 h 262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5112" h="2622090">
                  <a:moveTo>
                    <a:pt x="0" y="0"/>
                  </a:moveTo>
                  <a:lnTo>
                    <a:pt x="2885112" y="0"/>
                  </a:lnTo>
                  <a:lnTo>
                    <a:pt x="2885112" y="2245726"/>
                  </a:lnTo>
                  <a:cubicBezTo>
                    <a:pt x="2885055" y="2453556"/>
                    <a:pt x="2714549" y="2622090"/>
                    <a:pt x="2504286" y="2622090"/>
                  </a:cubicBezTo>
                  <a:lnTo>
                    <a:pt x="380827" y="2622090"/>
                  </a:lnTo>
                  <a:cubicBezTo>
                    <a:pt x="170506" y="2622090"/>
                    <a:pt x="0" y="2453556"/>
                    <a:pt x="0" y="2245668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E48AAE3-B835-49A5-9A47-DE6EBCD7733E}"/>
                </a:ext>
              </a:extLst>
            </p:cNvPr>
            <p:cNvSpPr/>
            <p:nvPr/>
          </p:nvSpPr>
          <p:spPr>
            <a:xfrm>
              <a:off x="871808" y="6858000"/>
              <a:ext cx="2807801" cy="2591752"/>
            </a:xfrm>
            <a:custGeom>
              <a:avLst/>
              <a:gdLst>
                <a:gd name="connsiteX0" fmla="*/ 0 w 2807801"/>
                <a:gd name="connsiteY0" fmla="*/ 0 h 2591752"/>
                <a:gd name="connsiteX1" fmla="*/ 2807801 w 2807801"/>
                <a:gd name="connsiteY1" fmla="*/ 0 h 2591752"/>
                <a:gd name="connsiteX2" fmla="*/ 2807801 w 2807801"/>
                <a:gd name="connsiteY2" fmla="*/ 2215388 h 2591752"/>
                <a:gd name="connsiteX3" fmla="*/ 2428061 w 2807801"/>
                <a:gd name="connsiteY3" fmla="*/ 2591752 h 2591752"/>
                <a:gd name="connsiteX4" fmla="*/ 379798 w 2807801"/>
                <a:gd name="connsiteY4" fmla="*/ 2591752 h 2591752"/>
                <a:gd name="connsiteX5" fmla="*/ 0 w 2807801"/>
                <a:gd name="connsiteY5" fmla="*/ 2215332 h 259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7801" h="2591752">
                  <a:moveTo>
                    <a:pt x="0" y="0"/>
                  </a:moveTo>
                  <a:lnTo>
                    <a:pt x="2807801" y="0"/>
                  </a:lnTo>
                  <a:lnTo>
                    <a:pt x="2807801" y="2215388"/>
                  </a:lnTo>
                  <a:cubicBezTo>
                    <a:pt x="2807801" y="2423218"/>
                    <a:pt x="2637756" y="2591752"/>
                    <a:pt x="2428061" y="2591752"/>
                  </a:cubicBezTo>
                  <a:lnTo>
                    <a:pt x="379798" y="2591752"/>
                  </a:lnTo>
                  <a:cubicBezTo>
                    <a:pt x="170045" y="2591752"/>
                    <a:pt x="0" y="2423218"/>
                    <a:pt x="0" y="2215332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67" name="Picture Placeholder 66">
            <a:extLst>
              <a:ext uri="{FF2B5EF4-FFF2-40B4-BE49-F238E27FC236}">
                <a16:creationId xmlns:a16="http://schemas.microsoft.com/office/drawing/2014/main" id="{28246CD8-4F7B-49F9-A0E7-A3D2C7826A5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38563" y="1"/>
            <a:ext cx="2672808" cy="2493421"/>
          </a:xfrm>
          <a:custGeom>
            <a:avLst/>
            <a:gdLst>
              <a:gd name="connsiteX0" fmla="*/ 0 w 2672808"/>
              <a:gd name="connsiteY0" fmla="*/ 0 h 2493421"/>
              <a:gd name="connsiteX1" fmla="*/ 2672808 w 2672808"/>
              <a:gd name="connsiteY1" fmla="*/ 0 h 2493421"/>
              <a:gd name="connsiteX2" fmla="*/ 2672808 w 2672808"/>
              <a:gd name="connsiteY2" fmla="*/ 2221227 h 2493421"/>
              <a:gd name="connsiteX3" fmla="*/ 2385313 w 2672808"/>
              <a:gd name="connsiteY3" fmla="*/ 2493421 h 2493421"/>
              <a:gd name="connsiteX4" fmla="*/ 287495 w 2672808"/>
              <a:gd name="connsiteY4" fmla="*/ 2493421 h 2493421"/>
              <a:gd name="connsiteX5" fmla="*/ 0 w 2672808"/>
              <a:gd name="connsiteY5" fmla="*/ 2221227 h 249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2808" h="2493421">
                <a:moveTo>
                  <a:pt x="0" y="0"/>
                </a:moveTo>
                <a:lnTo>
                  <a:pt x="2672808" y="0"/>
                </a:lnTo>
                <a:lnTo>
                  <a:pt x="2672808" y="2221227"/>
                </a:lnTo>
                <a:cubicBezTo>
                  <a:pt x="2672808" y="2371557"/>
                  <a:pt x="2544095" y="2493421"/>
                  <a:pt x="2385313" y="2493421"/>
                </a:cubicBezTo>
                <a:lnTo>
                  <a:pt x="287495" y="2493421"/>
                </a:lnTo>
                <a:cubicBezTo>
                  <a:pt x="128714" y="2493421"/>
                  <a:pt x="0" y="2371557"/>
                  <a:pt x="0" y="222122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8" name="Picture Placeholder 67">
            <a:extLst>
              <a:ext uri="{FF2B5EF4-FFF2-40B4-BE49-F238E27FC236}">
                <a16:creationId xmlns:a16="http://schemas.microsoft.com/office/drawing/2014/main" id="{A2ECC6F6-A4A0-4672-8659-27C1C16408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68921" y="3818265"/>
            <a:ext cx="2672808" cy="3039735"/>
          </a:xfrm>
          <a:custGeom>
            <a:avLst/>
            <a:gdLst>
              <a:gd name="connsiteX0" fmla="*/ 287495 w 2672808"/>
              <a:gd name="connsiteY0" fmla="*/ 0 h 3039735"/>
              <a:gd name="connsiteX1" fmla="*/ 542049 w 2672808"/>
              <a:gd name="connsiteY1" fmla="*/ 0 h 3039735"/>
              <a:gd name="connsiteX2" fmla="*/ 566725 w 2672808"/>
              <a:gd name="connsiteY2" fmla="*/ 23363 h 3039735"/>
              <a:gd name="connsiteX3" fmla="*/ 757670 w 2672808"/>
              <a:gd name="connsiteY3" fmla="*/ 204146 h 3039735"/>
              <a:gd name="connsiteX4" fmla="*/ 1903160 w 2672808"/>
              <a:gd name="connsiteY4" fmla="*/ 204146 h 3039735"/>
              <a:gd name="connsiteX5" fmla="*/ 2094105 w 2672808"/>
              <a:gd name="connsiteY5" fmla="*/ 23363 h 3039735"/>
              <a:gd name="connsiteX6" fmla="*/ 2118781 w 2672808"/>
              <a:gd name="connsiteY6" fmla="*/ 0 h 3039735"/>
              <a:gd name="connsiteX7" fmla="*/ 2385313 w 2672808"/>
              <a:gd name="connsiteY7" fmla="*/ 0 h 3039735"/>
              <a:gd name="connsiteX8" fmla="*/ 2672808 w 2672808"/>
              <a:gd name="connsiteY8" fmla="*/ 272193 h 3039735"/>
              <a:gd name="connsiteX9" fmla="*/ 2672808 w 2672808"/>
              <a:gd name="connsiteY9" fmla="*/ 3039735 h 3039735"/>
              <a:gd name="connsiteX10" fmla="*/ 0 w 2672808"/>
              <a:gd name="connsiteY10" fmla="*/ 3039735 h 3039735"/>
              <a:gd name="connsiteX11" fmla="*/ 0 w 2672808"/>
              <a:gd name="connsiteY11" fmla="*/ 272193 h 3039735"/>
              <a:gd name="connsiteX12" fmla="*/ 287495 w 2672808"/>
              <a:gd name="connsiteY12" fmla="*/ 0 h 303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2808" h="3039735">
                <a:moveTo>
                  <a:pt x="287495" y="0"/>
                </a:moveTo>
                <a:lnTo>
                  <a:pt x="542049" y="0"/>
                </a:lnTo>
                <a:cubicBezTo>
                  <a:pt x="555645" y="0"/>
                  <a:pt x="566725" y="10435"/>
                  <a:pt x="566725" y="23363"/>
                </a:cubicBezTo>
                <a:cubicBezTo>
                  <a:pt x="566725" y="123224"/>
                  <a:pt x="652255" y="204146"/>
                  <a:pt x="757670" y="204146"/>
                </a:cubicBezTo>
                <a:lnTo>
                  <a:pt x="1903160" y="204146"/>
                </a:lnTo>
                <a:cubicBezTo>
                  <a:pt x="2008635" y="204146"/>
                  <a:pt x="2094105" y="123168"/>
                  <a:pt x="2094105" y="23363"/>
                </a:cubicBezTo>
                <a:cubicBezTo>
                  <a:pt x="2094105" y="10491"/>
                  <a:pt x="2105125" y="0"/>
                  <a:pt x="2118781" y="0"/>
                </a:cubicBezTo>
                <a:lnTo>
                  <a:pt x="2385313" y="0"/>
                </a:lnTo>
                <a:cubicBezTo>
                  <a:pt x="2544095" y="0"/>
                  <a:pt x="2672808" y="121864"/>
                  <a:pt x="2672808" y="272193"/>
                </a:cubicBezTo>
                <a:lnTo>
                  <a:pt x="2672808" y="3039735"/>
                </a:lnTo>
                <a:lnTo>
                  <a:pt x="0" y="3039735"/>
                </a:lnTo>
                <a:lnTo>
                  <a:pt x="0" y="272193"/>
                </a:lnTo>
                <a:cubicBezTo>
                  <a:pt x="0" y="121864"/>
                  <a:pt x="128714" y="0"/>
                  <a:pt x="28749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40116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35772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AE6C28-A080-4420-92C4-3AC673E4DAE1}"/>
              </a:ext>
            </a:extLst>
          </p:cNvPr>
          <p:cNvSpPr/>
          <p:nvPr userDrawn="1"/>
        </p:nvSpPr>
        <p:spPr>
          <a:xfrm>
            <a:off x="0" y="2253343"/>
            <a:ext cx="12192000" cy="2351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DA6378AF-10CF-415A-9A2B-A4DF0CDD2A8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8571" y="1580606"/>
            <a:ext cx="9945150" cy="3696788"/>
          </a:xfrm>
          <a:custGeom>
            <a:avLst/>
            <a:gdLst>
              <a:gd name="connsiteX0" fmla="*/ 8797786 w 9945150"/>
              <a:gd name="connsiteY0" fmla="*/ 343988 h 3696788"/>
              <a:gd name="connsiteX1" fmla="*/ 9945150 w 9945150"/>
              <a:gd name="connsiteY1" fmla="*/ 343988 h 3696788"/>
              <a:gd name="connsiteX2" fmla="*/ 8854411 w 9945150"/>
              <a:gd name="connsiteY2" fmla="*/ 3696788 h 3696788"/>
              <a:gd name="connsiteX3" fmla="*/ 7707047 w 9945150"/>
              <a:gd name="connsiteY3" fmla="*/ 3696788 h 3696788"/>
              <a:gd name="connsiteX4" fmla="*/ 6228770 w 9945150"/>
              <a:gd name="connsiteY4" fmla="*/ 343988 h 3696788"/>
              <a:gd name="connsiteX5" fmla="*/ 7376134 w 9945150"/>
              <a:gd name="connsiteY5" fmla="*/ 343988 h 3696788"/>
              <a:gd name="connsiteX6" fmla="*/ 6285395 w 9945150"/>
              <a:gd name="connsiteY6" fmla="*/ 3696788 h 3696788"/>
              <a:gd name="connsiteX7" fmla="*/ 5138031 w 9945150"/>
              <a:gd name="connsiteY7" fmla="*/ 3696788 h 3696788"/>
              <a:gd name="connsiteX8" fmla="*/ 3659754 w 9945150"/>
              <a:gd name="connsiteY8" fmla="*/ 343988 h 3696788"/>
              <a:gd name="connsiteX9" fmla="*/ 4807118 w 9945150"/>
              <a:gd name="connsiteY9" fmla="*/ 343988 h 3696788"/>
              <a:gd name="connsiteX10" fmla="*/ 3716379 w 9945150"/>
              <a:gd name="connsiteY10" fmla="*/ 3696788 h 3696788"/>
              <a:gd name="connsiteX11" fmla="*/ 2569016 w 9945150"/>
              <a:gd name="connsiteY11" fmla="*/ 3696788 h 3696788"/>
              <a:gd name="connsiteX12" fmla="*/ 1090739 w 9945150"/>
              <a:gd name="connsiteY12" fmla="*/ 343988 h 3696788"/>
              <a:gd name="connsiteX13" fmla="*/ 2238103 w 9945150"/>
              <a:gd name="connsiteY13" fmla="*/ 343988 h 3696788"/>
              <a:gd name="connsiteX14" fmla="*/ 1147364 w 9945150"/>
              <a:gd name="connsiteY14" fmla="*/ 3696788 h 3696788"/>
              <a:gd name="connsiteX15" fmla="*/ 0 w 9945150"/>
              <a:gd name="connsiteY15" fmla="*/ 3696788 h 3696788"/>
              <a:gd name="connsiteX16" fmla="*/ 7635204 w 9945150"/>
              <a:gd name="connsiteY16" fmla="*/ 0 h 3696788"/>
              <a:gd name="connsiteX17" fmla="*/ 8782568 w 9945150"/>
              <a:gd name="connsiteY17" fmla="*/ 0 h 3696788"/>
              <a:gd name="connsiteX18" fmla="*/ 7691829 w 9945150"/>
              <a:gd name="connsiteY18" fmla="*/ 3352800 h 3696788"/>
              <a:gd name="connsiteX19" fmla="*/ 6544465 w 9945150"/>
              <a:gd name="connsiteY19" fmla="*/ 3352800 h 3696788"/>
              <a:gd name="connsiteX20" fmla="*/ 5066188 w 9945150"/>
              <a:gd name="connsiteY20" fmla="*/ 0 h 3696788"/>
              <a:gd name="connsiteX21" fmla="*/ 6213552 w 9945150"/>
              <a:gd name="connsiteY21" fmla="*/ 0 h 3696788"/>
              <a:gd name="connsiteX22" fmla="*/ 5122813 w 9945150"/>
              <a:gd name="connsiteY22" fmla="*/ 3352800 h 3696788"/>
              <a:gd name="connsiteX23" fmla="*/ 3975449 w 9945150"/>
              <a:gd name="connsiteY23" fmla="*/ 3352800 h 3696788"/>
              <a:gd name="connsiteX24" fmla="*/ 2497173 w 9945150"/>
              <a:gd name="connsiteY24" fmla="*/ 0 h 3696788"/>
              <a:gd name="connsiteX25" fmla="*/ 3644536 w 9945150"/>
              <a:gd name="connsiteY25" fmla="*/ 0 h 3696788"/>
              <a:gd name="connsiteX26" fmla="*/ 2553798 w 9945150"/>
              <a:gd name="connsiteY26" fmla="*/ 3352800 h 3696788"/>
              <a:gd name="connsiteX27" fmla="*/ 1406434 w 9945150"/>
              <a:gd name="connsiteY27" fmla="*/ 3352800 h 36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45150" h="3696788">
                <a:moveTo>
                  <a:pt x="8797786" y="343988"/>
                </a:moveTo>
                <a:lnTo>
                  <a:pt x="9945150" y="343988"/>
                </a:lnTo>
                <a:lnTo>
                  <a:pt x="8854411" y="3696788"/>
                </a:lnTo>
                <a:lnTo>
                  <a:pt x="7707047" y="3696788"/>
                </a:lnTo>
                <a:close/>
                <a:moveTo>
                  <a:pt x="6228770" y="343988"/>
                </a:moveTo>
                <a:lnTo>
                  <a:pt x="7376134" y="343988"/>
                </a:lnTo>
                <a:lnTo>
                  <a:pt x="6285395" y="3696788"/>
                </a:lnTo>
                <a:lnTo>
                  <a:pt x="5138031" y="3696788"/>
                </a:lnTo>
                <a:close/>
                <a:moveTo>
                  <a:pt x="3659754" y="343988"/>
                </a:moveTo>
                <a:lnTo>
                  <a:pt x="4807118" y="343988"/>
                </a:lnTo>
                <a:lnTo>
                  <a:pt x="3716379" y="3696788"/>
                </a:lnTo>
                <a:lnTo>
                  <a:pt x="2569016" y="3696788"/>
                </a:lnTo>
                <a:close/>
                <a:moveTo>
                  <a:pt x="1090739" y="343988"/>
                </a:moveTo>
                <a:lnTo>
                  <a:pt x="2238103" y="343988"/>
                </a:lnTo>
                <a:lnTo>
                  <a:pt x="1147364" y="3696788"/>
                </a:lnTo>
                <a:lnTo>
                  <a:pt x="0" y="3696788"/>
                </a:lnTo>
                <a:close/>
                <a:moveTo>
                  <a:pt x="7635204" y="0"/>
                </a:moveTo>
                <a:lnTo>
                  <a:pt x="8782568" y="0"/>
                </a:lnTo>
                <a:lnTo>
                  <a:pt x="7691829" y="3352800"/>
                </a:lnTo>
                <a:lnTo>
                  <a:pt x="6544465" y="3352800"/>
                </a:lnTo>
                <a:close/>
                <a:moveTo>
                  <a:pt x="5066188" y="0"/>
                </a:moveTo>
                <a:lnTo>
                  <a:pt x="6213552" y="0"/>
                </a:lnTo>
                <a:lnTo>
                  <a:pt x="5122813" y="3352800"/>
                </a:lnTo>
                <a:lnTo>
                  <a:pt x="3975449" y="3352800"/>
                </a:lnTo>
                <a:close/>
                <a:moveTo>
                  <a:pt x="2497173" y="0"/>
                </a:moveTo>
                <a:lnTo>
                  <a:pt x="3644536" y="0"/>
                </a:lnTo>
                <a:lnTo>
                  <a:pt x="2553798" y="3352800"/>
                </a:lnTo>
                <a:lnTo>
                  <a:pt x="1406434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94455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7599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104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image" Target="../media/image32.png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19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4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image" Target="../media/image32.png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0BC9F524-73BB-A24A-881B-50E54D798C81}" type="datetime1">
              <a:rPr lang="en-ID" smtClean="0"/>
              <a:t>22/11/2025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#BelajarTanpaBatas DR. Deddi Nordiawan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15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7" r:id="rId6"/>
    <p:sldLayoutId id="2147483692" r:id="rId7"/>
    <p:sldLayoutId id="2147483693" r:id="rId8"/>
    <p:sldLayoutId id="2147483694" r:id="rId9"/>
    <p:sldLayoutId id="2147483696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A26366-9828-6844-988A-A45D7B354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066AE-A040-E744-8648-51B10BCDD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F85EC-3BE6-064A-974C-E615D5447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9D4C5-5FC2-474D-B10C-9386B912F763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E6DFD-1196-FC44-A69F-2999FC83E6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7D132-C8C1-AD4A-BB01-50D24F816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8358E-332C-1B4A-A0D5-5CC83C068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2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56" r:id="rId2"/>
    <p:sldLayoutId id="2147484457" r:id="rId3"/>
    <p:sldLayoutId id="2147484458" r:id="rId4"/>
    <p:sldLayoutId id="2147484459" r:id="rId5"/>
    <p:sldLayoutId id="2147484460" r:id="rId6"/>
    <p:sldLayoutId id="2147484461" r:id="rId7"/>
    <p:sldLayoutId id="2147484462" r:id="rId8"/>
    <p:sldLayoutId id="2147484463" r:id="rId9"/>
    <p:sldLayoutId id="2147484464" r:id="rId10"/>
    <p:sldLayoutId id="2147484465" r:id="rId11"/>
    <p:sldLayoutId id="21474844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723AE-D298-495B-A488-6381E7467D8B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733CF-280B-4B70-8CDB-A3C52FC74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4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2" r:id="rId1"/>
    <p:sldLayoutId id="2147484483" r:id="rId2"/>
    <p:sldLayoutId id="2147484484" r:id="rId3"/>
    <p:sldLayoutId id="2147484485" r:id="rId4"/>
    <p:sldLayoutId id="2147484486" r:id="rId5"/>
    <p:sldLayoutId id="2147484487" r:id="rId6"/>
    <p:sldLayoutId id="2147484488" r:id="rId7"/>
    <p:sldLayoutId id="2147484489" r:id="rId8"/>
    <p:sldLayoutId id="2147484490" r:id="rId9"/>
    <p:sldLayoutId id="2147484491" r:id="rId10"/>
    <p:sldLayoutId id="2147484492" r:id="rId11"/>
    <p:sldLayoutId id="2147484517" r:id="rId12"/>
  </p:sldLayoutIdLst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2AAD42-9955-4507-9B73-FB26EF198B4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1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6" r:id="rId1"/>
    <p:sldLayoutId id="2147484507" r:id="rId2"/>
    <p:sldLayoutId id="2147484508" r:id="rId3"/>
    <p:sldLayoutId id="2147484509" r:id="rId4"/>
    <p:sldLayoutId id="2147484510" r:id="rId5"/>
    <p:sldLayoutId id="2147484511" r:id="rId6"/>
    <p:sldLayoutId id="2147484512" r:id="rId7"/>
    <p:sldLayoutId id="2147484513" r:id="rId8"/>
    <p:sldLayoutId id="2147484514" r:id="rId9"/>
    <p:sldLayoutId id="2147484515" r:id="rId10"/>
    <p:sldLayoutId id="2147484516" r:id="rId11"/>
  </p:sldLayoutIdLst>
  <p:txStyles>
    <p:titleStyle>
      <a:lvl1pPr algn="l" defTabSz="836950" rtl="0" eaLnBrk="1" latinLnBrk="0" hangingPunct="1">
        <a:lnSpc>
          <a:spcPct val="90000"/>
        </a:lnSpc>
        <a:spcBef>
          <a:spcPct val="0"/>
        </a:spcBef>
        <a:buNone/>
        <a:defRPr sz="40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238" indent="-209238" algn="l" defTabSz="836950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3" kern="1200">
          <a:solidFill>
            <a:schemeClr val="tx1"/>
          </a:solidFill>
          <a:latin typeface="+mn-lt"/>
          <a:ea typeface="+mn-ea"/>
          <a:cs typeface="+mn-cs"/>
        </a:defRPr>
      </a:lvl1pPr>
      <a:lvl2pPr marL="627713" indent="-209238" algn="l" defTabSz="836950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+mn-lt"/>
          <a:ea typeface="+mn-ea"/>
          <a:cs typeface="+mn-cs"/>
        </a:defRPr>
      </a:lvl2pPr>
      <a:lvl3pPr marL="1046188" indent="-209238" algn="l" defTabSz="836950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3pPr>
      <a:lvl4pPr marL="1464663" indent="-209238" algn="l" defTabSz="836950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883138" indent="-209238" algn="l" defTabSz="836950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301613" indent="-209238" algn="l" defTabSz="836950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720089" indent="-209238" algn="l" defTabSz="836950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3138564" indent="-209238" algn="l" defTabSz="836950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557039" indent="-209238" algn="l" defTabSz="836950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6950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475" algn="l" defTabSz="836950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6950" algn="l" defTabSz="836950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425" algn="l" defTabSz="836950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3901" algn="l" defTabSz="836950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376" algn="l" defTabSz="836950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0851" algn="l" defTabSz="836950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326" algn="l" defTabSz="836950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7801" algn="l" defTabSz="836950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AF460AC-34BB-436A-A621-2B7BB9BB63E6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6D4904D-72D9-41FC-9260-1923DF645714}"/>
                </a:ext>
              </a:extLst>
            </p:cNvPr>
            <p:cNvSpPr/>
            <p:nvPr userDrawn="1"/>
          </p:nvSpPr>
          <p:spPr>
            <a:xfrm>
              <a:off x="0" y="6654800"/>
              <a:ext cx="4897467" cy="203200"/>
            </a:xfrm>
            <a:prstGeom prst="rect">
              <a:avLst/>
            </a:prstGeom>
            <a:gradFill flip="none" rotWithShape="1">
              <a:gsLst>
                <a:gs pos="27000">
                  <a:srgbClr val="4F76F1"/>
                </a:gs>
                <a:gs pos="0">
                  <a:srgbClr val="443EA8"/>
                </a:gs>
                <a:gs pos="72000">
                  <a:srgbClr val="C4EDF4"/>
                </a:gs>
                <a:gs pos="51000">
                  <a:srgbClr val="25ADE9"/>
                </a:gs>
                <a:gs pos="96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3660145-7EA4-4222-A7FF-2F3F6169AD3D}"/>
                </a:ext>
              </a:extLst>
            </p:cNvPr>
            <p:cNvSpPr/>
            <p:nvPr userDrawn="1"/>
          </p:nvSpPr>
          <p:spPr>
            <a:xfrm rot="10800000">
              <a:off x="7294533" y="0"/>
              <a:ext cx="4897467" cy="203200"/>
            </a:xfrm>
            <a:prstGeom prst="rect">
              <a:avLst/>
            </a:prstGeom>
            <a:gradFill flip="none" rotWithShape="1">
              <a:gsLst>
                <a:gs pos="27000">
                  <a:srgbClr val="4F76F1"/>
                </a:gs>
                <a:gs pos="0">
                  <a:srgbClr val="443EA8"/>
                </a:gs>
                <a:gs pos="72000">
                  <a:srgbClr val="C4EDF4"/>
                </a:gs>
                <a:gs pos="51000">
                  <a:srgbClr val="25ADE9"/>
                </a:gs>
                <a:gs pos="96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2935907-FF17-4270-9284-95EAE4B8ACD8}"/>
                </a:ext>
              </a:extLst>
            </p:cNvPr>
            <p:cNvGrpSpPr/>
            <p:nvPr userDrawn="1"/>
          </p:nvGrpSpPr>
          <p:grpSpPr>
            <a:xfrm>
              <a:off x="9361694" y="296764"/>
              <a:ext cx="2722074" cy="474111"/>
              <a:chOff x="9242426" y="84973"/>
              <a:chExt cx="2722074" cy="474111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96CCC36B-2859-43DC-8676-E67CDB24A1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96690" y="84973"/>
                <a:ext cx="367810" cy="474111"/>
              </a:xfrm>
              <a:prstGeom prst="rect">
                <a:avLst/>
              </a:prstGeom>
            </p:spPr>
          </p:pic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534BFD4-BB3B-4E3E-9038-1A674029406B}"/>
                  </a:ext>
                </a:extLst>
              </p:cNvPr>
              <p:cNvGrpSpPr/>
              <p:nvPr/>
            </p:nvGrpSpPr>
            <p:grpSpPr>
              <a:xfrm>
                <a:off x="9242426" y="102630"/>
                <a:ext cx="2343408" cy="357793"/>
                <a:chOff x="9396518" y="125788"/>
                <a:chExt cx="2343408" cy="357793"/>
              </a:xfrm>
            </p:grpSpPr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4A529BF-BA54-4793-AFAE-36B1F9BCFDBD}"/>
                    </a:ext>
                  </a:extLst>
                </p:cNvPr>
                <p:cNvSpPr txBox="1"/>
                <p:nvPr/>
              </p:nvSpPr>
              <p:spPr>
                <a:xfrm>
                  <a:off x="9396518" y="125788"/>
                  <a:ext cx="2343408" cy="24622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72144"/>
                      </a:solidFill>
                      <a:effectLst/>
                      <a:uLnTx/>
                      <a:uFillTx/>
                      <a:latin typeface="Open Sans Extrabold" panose="020B0906030804020204" pitchFamily="34" charset="0"/>
                      <a:ea typeface="Open Sans Extrabold" panose="020B0906030804020204" pitchFamily="34" charset="0"/>
                      <a:cs typeface="Open Sans Extrabold" panose="020B0906030804020204" pitchFamily="34" charset="0"/>
                    </a:rPr>
                    <a:t>Kementerian </a:t>
                  </a:r>
                  <a:r>
                    <a:rPr kumimoji="0" lang="en-GB" sz="1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172144"/>
                      </a:solidFill>
                      <a:effectLst/>
                      <a:uLnTx/>
                      <a:uFillTx/>
                      <a:latin typeface="Open Sans Extrabold" panose="020B0906030804020204" pitchFamily="34" charset="0"/>
                      <a:ea typeface="Open Sans Extrabold" panose="020B0906030804020204" pitchFamily="34" charset="0"/>
                      <a:cs typeface="Open Sans Extrabold" panose="020B0906030804020204" pitchFamily="34" charset="0"/>
                    </a:rPr>
                    <a:t>Dalam</a:t>
                  </a:r>
                  <a:r>
                    <a: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72144"/>
                      </a:solidFill>
                      <a:effectLst/>
                      <a:uLnTx/>
                      <a:uFillTx/>
                      <a:latin typeface="Open Sans Extrabold" panose="020B0906030804020204" pitchFamily="34" charset="0"/>
                      <a:ea typeface="Open Sans Extrabold" panose="020B0906030804020204" pitchFamily="34" charset="0"/>
                      <a:cs typeface="Open Sans Extrabold" panose="020B0906030804020204" pitchFamily="34" charset="0"/>
                    </a:rPr>
                    <a:t> Negeri</a:t>
                  </a:r>
                  <a:endPara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 Extrabold" panose="020B0906030804020204" pitchFamily="34" charset="0"/>
                    <a:ea typeface="Open Sans Extrabold" panose="020B0906030804020204" pitchFamily="34" charset="0"/>
                    <a:cs typeface="Open Sans Extrabold" panose="020B0906030804020204" pitchFamily="34" charset="0"/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4022761-D093-49E8-A23C-5388DD77B257}"/>
                    </a:ext>
                  </a:extLst>
                </p:cNvPr>
                <p:cNvSpPr txBox="1"/>
                <p:nvPr/>
              </p:nvSpPr>
              <p:spPr>
                <a:xfrm>
                  <a:off x="9810936" y="268137"/>
                  <a:ext cx="1928989" cy="21544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8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172144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Open Sans Extrabold" panose="020B0906030804020204" pitchFamily="34" charset="0"/>
                      <a:cs typeface="Open Sans Extrabold" panose="020B0906030804020204" pitchFamily="34" charset="0"/>
                    </a:rPr>
                    <a:t>Republik</a:t>
                  </a:r>
                  <a:r>
                    <a:rPr kumimoji="0" lang="en-GB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72144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Open Sans Extrabold" panose="020B0906030804020204" pitchFamily="34" charset="0"/>
                      <a:cs typeface="Open Sans Extrabold" panose="020B0906030804020204" pitchFamily="34" charset="0"/>
                    </a:rPr>
                    <a:t> Indonesia</a:t>
                  </a:r>
                  <a:endPara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Open Sans Extrabold" panose="020B0906030804020204" pitchFamily="34" charset="0"/>
                    <a:cs typeface="Open Sans Extrabold" panose="020B0906030804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0689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6" r:id="rId13"/>
    <p:sldLayoutId id="2147483877" r:id="rId14"/>
    <p:sldLayoutId id="2147483879" r:id="rId15"/>
    <p:sldLayoutId id="2147483881" r:id="rId16"/>
    <p:sldLayoutId id="214748388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555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  <p:sldLayoutId id="2147484078" r:id="rId12"/>
    <p:sldLayoutId id="2147484079" r:id="rId13"/>
    <p:sldLayoutId id="2147484080" r:id="rId14"/>
    <p:sldLayoutId id="2147484081" r:id="rId15"/>
    <p:sldLayoutId id="2147484082" r:id="rId16"/>
    <p:sldLayoutId id="2147484083" r:id="rId17"/>
    <p:sldLayoutId id="2147484084" r:id="rId18"/>
    <p:sldLayoutId id="2147484085" r:id="rId19"/>
    <p:sldLayoutId id="2147484086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724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  <p:sldLayoutId id="2147484295" r:id="rId12"/>
    <p:sldLayoutId id="2147484296" r:id="rId13"/>
    <p:sldLayoutId id="2147484297" r:id="rId14"/>
    <p:sldLayoutId id="2147484298" r:id="rId15"/>
  </p:sldLayoutIdLst>
  <p:hf hdr="0" ftr="0" dt="0"/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90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302" r:id="rId2"/>
    <p:sldLayoutId id="2147484303" r:id="rId3"/>
    <p:sldLayoutId id="2147484304" r:id="rId4"/>
    <p:sldLayoutId id="2147484305" r:id="rId5"/>
    <p:sldLayoutId id="2147484306" r:id="rId6"/>
    <p:sldLayoutId id="2147484308" r:id="rId7"/>
    <p:sldLayoutId id="2147484309" r:id="rId8"/>
    <p:sldLayoutId id="2147484310" r:id="rId9"/>
    <p:sldLayoutId id="2147484311" r:id="rId10"/>
    <p:sldLayoutId id="2147484312" r:id="rId11"/>
    <p:sldLayoutId id="2147484313" r:id="rId12"/>
    <p:sldLayoutId id="2147484314" r:id="rId13"/>
    <p:sldLayoutId id="2147484315" r:id="rId14"/>
    <p:sldLayoutId id="2147484316" r:id="rId15"/>
    <p:sldLayoutId id="2147484317" r:id="rId16"/>
    <p:sldLayoutId id="2147484318" r:id="rId17"/>
    <p:sldLayoutId id="2147484319" r:id="rId18"/>
    <p:sldLayoutId id="2147484320" r:id="rId19"/>
  </p:sldLayoutIdLst>
  <p:transition spd="slow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55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2" r:id="rId1"/>
    <p:sldLayoutId id="2147484323" r:id="rId2"/>
    <p:sldLayoutId id="2147484324" r:id="rId3"/>
    <p:sldLayoutId id="2147484325" r:id="rId4"/>
    <p:sldLayoutId id="2147484326" r:id="rId5"/>
    <p:sldLayoutId id="2147484327" r:id="rId6"/>
    <p:sldLayoutId id="2147484328" r:id="rId7"/>
    <p:sldLayoutId id="2147484329" r:id="rId8"/>
    <p:sldLayoutId id="2147484330" r:id="rId9"/>
    <p:sldLayoutId id="2147484331" r:id="rId10"/>
    <p:sldLayoutId id="2147484332" r:id="rId11"/>
    <p:sldLayoutId id="2147484333" r:id="rId12"/>
    <p:sldLayoutId id="2147484334" r:id="rId13"/>
    <p:sldLayoutId id="2147484335" r:id="rId14"/>
    <p:sldLayoutId id="2147484336" r:id="rId15"/>
    <p:sldLayoutId id="2147484337" r:id="rId16"/>
    <p:sldLayoutId id="2147484338" r:id="rId17"/>
    <p:sldLayoutId id="2147484339" r:id="rId18"/>
    <p:sldLayoutId id="2147484340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154962-4EC8-4BD8-977B-BA4B8389A4E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9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8475">
        <a:defRPr>
          <a:latin typeface="+mn-lt"/>
          <a:ea typeface="+mn-ea"/>
          <a:cs typeface="+mn-cs"/>
        </a:defRPr>
      </a:lvl2pPr>
      <a:lvl3pPr marL="836950">
        <a:defRPr>
          <a:latin typeface="+mn-lt"/>
          <a:ea typeface="+mn-ea"/>
          <a:cs typeface="+mn-cs"/>
        </a:defRPr>
      </a:lvl3pPr>
      <a:lvl4pPr marL="1255425">
        <a:defRPr>
          <a:latin typeface="+mn-lt"/>
          <a:ea typeface="+mn-ea"/>
          <a:cs typeface="+mn-cs"/>
        </a:defRPr>
      </a:lvl4pPr>
      <a:lvl5pPr marL="1673901">
        <a:defRPr>
          <a:latin typeface="+mn-lt"/>
          <a:ea typeface="+mn-ea"/>
          <a:cs typeface="+mn-cs"/>
        </a:defRPr>
      </a:lvl5pPr>
      <a:lvl6pPr marL="2092376">
        <a:defRPr>
          <a:latin typeface="+mn-lt"/>
          <a:ea typeface="+mn-ea"/>
          <a:cs typeface="+mn-cs"/>
        </a:defRPr>
      </a:lvl6pPr>
      <a:lvl7pPr marL="2510851">
        <a:defRPr>
          <a:latin typeface="+mn-lt"/>
          <a:ea typeface="+mn-ea"/>
          <a:cs typeface="+mn-cs"/>
        </a:defRPr>
      </a:lvl7pPr>
      <a:lvl8pPr marL="2929326">
        <a:defRPr>
          <a:latin typeface="+mn-lt"/>
          <a:ea typeface="+mn-ea"/>
          <a:cs typeface="+mn-cs"/>
        </a:defRPr>
      </a:lvl8pPr>
      <a:lvl9pPr marL="334780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8475">
        <a:defRPr>
          <a:latin typeface="+mn-lt"/>
          <a:ea typeface="+mn-ea"/>
          <a:cs typeface="+mn-cs"/>
        </a:defRPr>
      </a:lvl2pPr>
      <a:lvl3pPr marL="836950">
        <a:defRPr>
          <a:latin typeface="+mn-lt"/>
          <a:ea typeface="+mn-ea"/>
          <a:cs typeface="+mn-cs"/>
        </a:defRPr>
      </a:lvl3pPr>
      <a:lvl4pPr marL="1255425">
        <a:defRPr>
          <a:latin typeface="+mn-lt"/>
          <a:ea typeface="+mn-ea"/>
          <a:cs typeface="+mn-cs"/>
        </a:defRPr>
      </a:lvl4pPr>
      <a:lvl5pPr marL="1673901">
        <a:defRPr>
          <a:latin typeface="+mn-lt"/>
          <a:ea typeface="+mn-ea"/>
          <a:cs typeface="+mn-cs"/>
        </a:defRPr>
      </a:lvl5pPr>
      <a:lvl6pPr marL="2092376">
        <a:defRPr>
          <a:latin typeface="+mn-lt"/>
          <a:ea typeface="+mn-ea"/>
          <a:cs typeface="+mn-cs"/>
        </a:defRPr>
      </a:lvl6pPr>
      <a:lvl7pPr marL="2510851">
        <a:defRPr>
          <a:latin typeface="+mn-lt"/>
          <a:ea typeface="+mn-ea"/>
          <a:cs typeface="+mn-cs"/>
        </a:defRPr>
      </a:lvl7pPr>
      <a:lvl8pPr marL="2929326">
        <a:defRPr>
          <a:latin typeface="+mn-lt"/>
          <a:ea typeface="+mn-ea"/>
          <a:cs typeface="+mn-cs"/>
        </a:defRPr>
      </a:lvl8pPr>
      <a:lvl9pPr marL="3347801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2AAD42-9955-4507-9B73-FB26EF198B4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0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3" r:id="rId1"/>
    <p:sldLayoutId id="2147484364" r:id="rId2"/>
    <p:sldLayoutId id="2147484365" r:id="rId3"/>
    <p:sldLayoutId id="2147484366" r:id="rId4"/>
    <p:sldLayoutId id="2147484367" r:id="rId5"/>
    <p:sldLayoutId id="2147484368" r:id="rId6"/>
    <p:sldLayoutId id="2147484369" r:id="rId7"/>
    <p:sldLayoutId id="2147484370" r:id="rId8"/>
    <p:sldLayoutId id="2147484371" r:id="rId9"/>
    <p:sldLayoutId id="2147484372" r:id="rId10"/>
    <p:sldLayoutId id="2147484373" r:id="rId11"/>
  </p:sldLayoutIdLst>
  <p:txStyles>
    <p:titleStyle>
      <a:lvl1pPr algn="l" defTabSz="836950" rtl="0" eaLnBrk="1" latinLnBrk="0" hangingPunct="1">
        <a:lnSpc>
          <a:spcPct val="90000"/>
        </a:lnSpc>
        <a:spcBef>
          <a:spcPct val="0"/>
        </a:spcBef>
        <a:buNone/>
        <a:defRPr sz="40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238" indent="-209238" algn="l" defTabSz="836950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3" kern="1200">
          <a:solidFill>
            <a:schemeClr val="tx1"/>
          </a:solidFill>
          <a:latin typeface="+mn-lt"/>
          <a:ea typeface="+mn-ea"/>
          <a:cs typeface="+mn-cs"/>
        </a:defRPr>
      </a:lvl1pPr>
      <a:lvl2pPr marL="627713" indent="-209238" algn="l" defTabSz="836950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+mn-lt"/>
          <a:ea typeface="+mn-ea"/>
          <a:cs typeface="+mn-cs"/>
        </a:defRPr>
      </a:lvl2pPr>
      <a:lvl3pPr marL="1046188" indent="-209238" algn="l" defTabSz="836950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3pPr>
      <a:lvl4pPr marL="1464663" indent="-209238" algn="l" defTabSz="836950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883138" indent="-209238" algn="l" defTabSz="836950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301613" indent="-209238" algn="l" defTabSz="836950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720089" indent="-209238" algn="l" defTabSz="836950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3138564" indent="-209238" algn="l" defTabSz="836950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557039" indent="-209238" algn="l" defTabSz="836950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6950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475" algn="l" defTabSz="836950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6950" algn="l" defTabSz="836950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425" algn="l" defTabSz="836950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3901" algn="l" defTabSz="836950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376" algn="l" defTabSz="836950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0851" algn="l" defTabSz="836950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326" algn="l" defTabSz="836950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7801" algn="l" defTabSz="836950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214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8" r:id="rId1"/>
    <p:sldLayoutId id="2147484419" r:id="rId2"/>
    <p:sldLayoutId id="2147484420" r:id="rId3"/>
    <p:sldLayoutId id="2147484421" r:id="rId4"/>
    <p:sldLayoutId id="2147484422" r:id="rId5"/>
    <p:sldLayoutId id="2147484423" r:id="rId6"/>
    <p:sldLayoutId id="2147484424" r:id="rId7"/>
    <p:sldLayoutId id="2147484425" r:id="rId8"/>
    <p:sldLayoutId id="2147484426" r:id="rId9"/>
    <p:sldLayoutId id="2147484427" r:id="rId10"/>
    <p:sldLayoutId id="2147484428" r:id="rId11"/>
  </p:sldLayoutIdLst>
  <p:txStyles>
    <p:titleStyle>
      <a:lvl1pPr algn="l" defTabSz="836962" rtl="0" eaLnBrk="1" latinLnBrk="0" hangingPunct="1">
        <a:lnSpc>
          <a:spcPct val="90000"/>
        </a:lnSpc>
        <a:spcBef>
          <a:spcPct val="0"/>
        </a:spcBef>
        <a:buNone/>
        <a:defRPr sz="40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240" indent="-209240" algn="l" defTabSz="836962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3" kern="1200">
          <a:solidFill>
            <a:schemeClr val="tx1"/>
          </a:solidFill>
          <a:latin typeface="+mn-lt"/>
          <a:ea typeface="+mn-ea"/>
          <a:cs typeface="+mn-cs"/>
        </a:defRPr>
      </a:lvl1pPr>
      <a:lvl2pPr marL="627722" indent="-209240" algn="l" defTabSz="836962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+mn-lt"/>
          <a:ea typeface="+mn-ea"/>
          <a:cs typeface="+mn-cs"/>
        </a:defRPr>
      </a:lvl2pPr>
      <a:lvl3pPr marL="1046203" indent="-209240" algn="l" defTabSz="836962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3pPr>
      <a:lvl4pPr marL="1464685" indent="-209240" algn="l" defTabSz="836962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883166" indent="-209240" algn="l" defTabSz="836962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301647" indent="-209240" algn="l" defTabSz="836962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720128" indent="-209240" algn="l" defTabSz="836962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3138610" indent="-209240" algn="l" defTabSz="836962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557091" indent="-209240" algn="l" defTabSz="836962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6962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481" algn="l" defTabSz="836962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6962" algn="l" defTabSz="836962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444" algn="l" defTabSz="836962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3925" algn="l" defTabSz="836962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406" algn="l" defTabSz="836962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0888" algn="l" defTabSz="836962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368" algn="l" defTabSz="836962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7851" algn="l" defTabSz="836962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11" Type="http://schemas.openxmlformats.org/officeDocument/2006/relationships/image" Target="../media/image74.png"/><Relationship Id="rId5" Type="http://schemas.microsoft.com/office/2007/relationships/hdphoto" Target="../media/hdphoto2.wdp"/><Relationship Id="rId10" Type="http://schemas.openxmlformats.org/officeDocument/2006/relationships/image" Target="../media/image73.png"/><Relationship Id="rId4" Type="http://schemas.openxmlformats.org/officeDocument/2006/relationships/image" Target="../media/image69.png"/><Relationship Id="rId9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47.xml"/><Relationship Id="rId4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47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4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4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5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52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86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5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5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5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5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3.png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40.xml"/><Relationship Id="rId6" Type="http://schemas.openxmlformats.org/officeDocument/2006/relationships/hyperlink" Target="https://youexec.com/resources?m=ppt&amp;sr=sigma" TargetMode="Externa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26" Type="http://schemas.openxmlformats.org/officeDocument/2006/relationships/image" Target="../media/image59.svg"/><Relationship Id="rId3" Type="http://schemas.openxmlformats.org/officeDocument/2006/relationships/image" Target="../media/image36.png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17" Type="http://schemas.openxmlformats.org/officeDocument/2006/relationships/image" Target="../media/image50.svg"/><Relationship Id="rId25" Type="http://schemas.openxmlformats.org/officeDocument/2006/relationships/image" Target="../media/image58.png"/><Relationship Id="rId2" Type="http://schemas.openxmlformats.org/officeDocument/2006/relationships/image" Target="../media/image34.png"/><Relationship Id="rId16" Type="http://schemas.openxmlformats.org/officeDocument/2006/relationships/image" Target="../media/image49.png"/><Relationship Id="rId20" Type="http://schemas.openxmlformats.org/officeDocument/2006/relationships/image" Target="../media/image53.svg"/><Relationship Id="rId29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11" Type="http://schemas.openxmlformats.org/officeDocument/2006/relationships/image" Target="../media/image44.png"/><Relationship Id="rId24" Type="http://schemas.openxmlformats.org/officeDocument/2006/relationships/image" Target="../media/image57.svg"/><Relationship Id="rId32" Type="http://schemas.openxmlformats.org/officeDocument/2006/relationships/image" Target="../media/image65.jpe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28" Type="http://schemas.openxmlformats.org/officeDocument/2006/relationships/image" Target="../media/image61.svg"/><Relationship Id="rId10" Type="http://schemas.openxmlformats.org/officeDocument/2006/relationships/image" Target="../media/image43.svg"/><Relationship Id="rId19" Type="http://schemas.openxmlformats.org/officeDocument/2006/relationships/image" Target="../media/image52.png"/><Relationship Id="rId31" Type="http://schemas.openxmlformats.org/officeDocument/2006/relationships/image" Target="../media/image64.png"/><Relationship Id="rId4" Type="http://schemas.openxmlformats.org/officeDocument/2006/relationships/image" Target="../media/image37.sv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svg"/><Relationship Id="rId27" Type="http://schemas.openxmlformats.org/officeDocument/2006/relationships/image" Target="../media/image60.png"/><Relationship Id="rId30" Type="http://schemas.openxmlformats.org/officeDocument/2006/relationships/image" Target="../media/image6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7F397E-019F-435F-BA53-477A50AE6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" y="190"/>
            <a:ext cx="12192000" cy="6857619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300203AC-8D91-4715-9078-0FC918E682A8}"/>
              </a:ext>
            </a:extLst>
          </p:cNvPr>
          <p:cNvSpPr txBox="1"/>
          <p:nvPr/>
        </p:nvSpPr>
        <p:spPr>
          <a:xfrm>
            <a:off x="249186" y="4122681"/>
            <a:ext cx="8060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B1E2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Oleh: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1B1E2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lvl="0">
              <a:defRPr/>
            </a:pPr>
            <a:r>
              <a:rPr lang="en-US" b="1" dirty="0">
                <a:solidFill>
                  <a:srgbClr val="1B1E20"/>
                </a:solidFill>
                <a:latin typeface="Century Gothic" panose="020B0502020202020204" pitchFamily="34" charset="0"/>
              </a:rPr>
              <a:t>Dr. Drs. Horas Maurits Panjaitan, </a:t>
            </a:r>
            <a:r>
              <a:rPr lang="en-US" b="1" dirty="0" err="1">
                <a:solidFill>
                  <a:srgbClr val="1B1E20"/>
                </a:solidFill>
                <a:latin typeface="Century Gothic" panose="020B0502020202020204" pitchFamily="34" charset="0"/>
              </a:rPr>
              <a:t>MEc.Dev</a:t>
            </a:r>
            <a:endParaRPr lang="en-US" b="1" dirty="0">
              <a:solidFill>
                <a:srgbClr val="1B1E2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27">
            <a:extLst>
              <a:ext uri="{FF2B5EF4-FFF2-40B4-BE49-F238E27FC236}">
                <a16:creationId xmlns:a16="http://schemas.microsoft.com/office/drawing/2014/main" id="{B05EF2D1-A0DD-437F-A46A-B3FEA66BF2E7}"/>
              </a:ext>
            </a:extLst>
          </p:cNvPr>
          <p:cNvSpPr txBox="1"/>
          <p:nvPr/>
        </p:nvSpPr>
        <p:spPr>
          <a:xfrm>
            <a:off x="114300" y="2107245"/>
            <a:ext cx="692381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2700" marR="5080" algn="ctr"/>
            <a:r>
              <a:rPr lang="en-US" sz="2400" b="1" dirty="0">
                <a:solidFill>
                  <a:srgbClr val="1B1E20"/>
                </a:solidFill>
                <a:latin typeface="Century Gothic" panose="020B0502020202020204" pitchFamily="34" charset="0"/>
              </a:rPr>
              <a:t>KEBIJAKAN PENGELOLAAN DANA HIBAH, </a:t>
            </a:r>
          </a:p>
          <a:p>
            <a:pPr marL="12700" marR="5080" algn="ctr"/>
            <a:r>
              <a:rPr lang="en-US" sz="2400" b="1" dirty="0">
                <a:solidFill>
                  <a:srgbClr val="1B1E20"/>
                </a:solidFill>
                <a:latin typeface="Century Gothic" panose="020B0502020202020204" pitchFamily="34" charset="0"/>
              </a:rPr>
              <a:t>BANTUAN KEUANGAN (BK) DAN BANSOS </a:t>
            </a:r>
          </a:p>
          <a:p>
            <a:pPr marL="12700" marR="5080" algn="ctr"/>
            <a:r>
              <a:rPr lang="en-US" sz="2400" b="1" dirty="0">
                <a:solidFill>
                  <a:srgbClr val="1B1E20"/>
                </a:solidFill>
                <a:latin typeface="Century Gothic" panose="020B0502020202020204" pitchFamily="34" charset="0"/>
              </a:rPr>
              <a:t>YANG BERSUMBER DARI APBD</a:t>
            </a:r>
          </a:p>
        </p:txBody>
      </p:sp>
    </p:spTree>
    <p:extLst>
      <p:ext uri="{BB962C8B-B14F-4D97-AF65-F5344CB8AC3E}">
        <p14:creationId xmlns:p14="http://schemas.microsoft.com/office/powerpoint/2010/main" val="3075172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09720" y="116632"/>
            <a:ext cx="8572528" cy="857256"/>
          </a:xfrm>
          <a:prstGeom prst="roundRect">
            <a:avLst>
              <a:gd name="adj" fmla="val 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7F3F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Pemberian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F3F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7F3F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Hibah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F3F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7F3F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Permendagri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F3F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77/2020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rgbClr val="F7F3F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667480" y="2162179"/>
            <a:ext cx="4189706" cy="3660551"/>
          </a:xfrm>
          <a:prstGeom prst="roundRect">
            <a:avLst>
              <a:gd name="adj" fmla="val 1412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Dianggarkan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pd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SKPD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dirinci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menurut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Objek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Rincian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Obiek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Sub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Rincian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Objek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pd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program,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kegiatan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sub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kegiatan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pada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SKPD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berkenaan</a:t>
            </a:r>
            <a:endParaRPr kumimoji="0" lang="en-ID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7F3F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Sesuai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F7F3F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7F3F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dengan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F7F3F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7F3F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tugas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F7F3F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7F3F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F7F3F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7F3F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fungsi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F7F3F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SKPD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7F3F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berdasarkan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F7F3F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7F3F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peraturan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F7F3F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7F3F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perundang-undangan</a:t>
            </a: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srgbClr val="F7F3F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4514832" y="990600"/>
            <a:ext cx="2571768" cy="714380"/>
          </a:xfrm>
          <a:prstGeom prst="downArrow">
            <a:avLst>
              <a:gd name="adj1" fmla="val 66516"/>
              <a:gd name="adj2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dgn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ketentuan</a:t>
            </a:r>
            <a:endParaRPr kumimoji="0" lang="id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24607" y="1870520"/>
            <a:ext cx="5352393" cy="4819640"/>
          </a:xfrm>
          <a:prstGeom prst="roundRect">
            <a:avLst>
              <a:gd name="adj" fmla="val 1412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Untuk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belanja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hibah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yang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bukan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urusan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dan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kewenangan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pemerintah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daerah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yang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bertujuan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untuk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menunjang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pencapaian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sasaran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program,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kegiatan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sub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kegiatan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pemerintah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daerah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dianggarkan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pada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Perangkat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Daerah yang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melaksanakan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urusan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pemerintahan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umum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sesuai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dengan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ketentuan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peraturan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perundang-undangan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Hibah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kepada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Instansi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Vertikal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-&gt;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pada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OPD yang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menangani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Kesbangpol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Hibah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kepada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Perguruan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Tinggi -&gt;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Setda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id-ID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538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012439" y="3733800"/>
            <a:ext cx="1812894" cy="575220"/>
            <a:chOff x="6215154" y="-921998"/>
            <a:chExt cx="3475516" cy="1908980"/>
          </a:xfrm>
          <a:noFill/>
        </p:grpSpPr>
        <p:sp>
          <p:nvSpPr>
            <p:cNvPr id="13" name="Rounded Rectangle 12"/>
            <p:cNvSpPr>
              <a:spLocks noChangeArrowheads="1"/>
            </p:cNvSpPr>
            <p:nvPr/>
          </p:nvSpPr>
          <p:spPr bwMode="auto">
            <a:xfrm>
              <a:off x="6215154" y="-921998"/>
              <a:ext cx="3475516" cy="1908980"/>
            </a:xfrm>
            <a:prstGeom prst="roundRect">
              <a:avLst>
                <a:gd name="adj" fmla="val 10000"/>
              </a:avLst>
            </a:prstGeom>
            <a:grpFill/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72753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  <p:sp>
          <p:nvSpPr>
            <p:cNvPr id="14" name="Rounded Rectangle 4"/>
            <p:cNvSpPr>
              <a:spLocks noChangeArrowheads="1"/>
            </p:cNvSpPr>
            <p:nvPr/>
          </p:nvSpPr>
          <p:spPr bwMode="auto">
            <a:xfrm>
              <a:off x="6371552" y="-810082"/>
              <a:ext cx="3162720" cy="1797064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22860" tIns="22860" rIns="22860" bIns="2286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KORPRI</a:t>
              </a:r>
              <a:endParaRPr kumimoji="0" lang="id-ID" sz="2800" b="1" i="0" u="none" strike="noStrike" kern="1200" cap="none" spc="0" normalizeH="0" baseline="0" noProof="0" dirty="0">
                <a:ln>
                  <a:noFill/>
                </a:ln>
                <a:solidFill>
                  <a:srgbClr val="2727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" name="Group 14"/>
          <p:cNvGrpSpPr/>
          <p:nvPr/>
        </p:nvGrpSpPr>
        <p:grpSpPr>
          <a:xfrm>
            <a:off x="5674000" y="3810000"/>
            <a:ext cx="4431748" cy="555432"/>
            <a:chOff x="0" y="744550"/>
            <a:chExt cx="2773878" cy="1055944"/>
          </a:xfrm>
          <a:scene3d>
            <a:camera prst="orthographicFront"/>
            <a:lightRig rig="chilly" dir="t"/>
          </a:scene3d>
        </p:grpSpPr>
        <p:sp>
          <p:nvSpPr>
            <p:cNvPr id="20" name="Rounded Rectangle 19"/>
            <p:cNvSpPr/>
            <p:nvPr/>
          </p:nvSpPr>
          <p:spPr>
            <a:xfrm>
              <a:off x="0" y="744550"/>
              <a:ext cx="2773878" cy="1055944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21" name="Rounded Rectangle 4"/>
            <p:cNvSpPr/>
            <p:nvPr/>
          </p:nvSpPr>
          <p:spPr>
            <a:xfrm>
              <a:off x="94909" y="1066554"/>
              <a:ext cx="2589843" cy="6920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160" tIns="10160" rIns="10160" bIns="10160" spcCol="1270" anchor="ctr"/>
            <a:lstStyle/>
            <a:p>
              <a:pPr marL="0" marR="0" lvl="0" indent="0" algn="l" defTabSz="711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400" b="1" i="0" u="none" strike="noStrike" kern="1200" cap="none" spc="50" normalizeH="0" baseline="0" noProof="0" dirty="0">
                  <a:ln w="11430"/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Pasal </a:t>
              </a:r>
              <a:r>
                <a:rPr kumimoji="0" lang="en-US" sz="1400" b="1" i="0" u="none" strike="noStrike" kern="1200" cap="none" spc="50" normalizeH="0" baseline="0" noProof="0" dirty="0">
                  <a:ln w="11430"/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63</a:t>
              </a:r>
              <a:r>
                <a:rPr kumimoji="0" lang="id-ID" sz="1400" b="1" i="0" u="none" strike="noStrike" kern="1200" cap="none" spc="50" normalizeH="0" baseline="0" noProof="0" dirty="0">
                  <a:ln w="11430"/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1400" b="1" i="0" u="none" strike="noStrike" kern="1200" cap="none" spc="50" normalizeH="0" baseline="0" noProof="0" dirty="0" err="1">
                  <a:ln w="11430"/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Kepres</a:t>
              </a:r>
              <a:r>
                <a:rPr kumimoji="0" lang="en-US" sz="1400" b="1" i="0" u="none" strike="noStrike" kern="1200" cap="none" spc="50" normalizeH="0" baseline="0" noProof="0" dirty="0">
                  <a:ln w="11430"/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24/2010 </a:t>
              </a:r>
              <a:r>
                <a:rPr kumimoji="0" lang="en-US" sz="1400" b="1" i="0" u="none" strike="noStrike" kern="1200" cap="none" spc="50" normalizeH="0" baseline="0" noProof="0" dirty="0" err="1">
                  <a:ln w="11430"/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tentang</a:t>
              </a:r>
              <a:r>
                <a:rPr kumimoji="0" lang="en-US" sz="1400" b="1" i="0" u="none" strike="noStrike" kern="1200" cap="none" spc="50" normalizeH="0" baseline="0" noProof="0" dirty="0">
                  <a:ln w="11430"/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1400" b="1" i="0" u="none" strike="noStrike" kern="1200" cap="none" spc="50" normalizeH="0" baseline="0" noProof="0" dirty="0" err="1">
                  <a:ln w="11430"/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Pengesahan</a:t>
              </a:r>
              <a:r>
                <a:rPr kumimoji="0" lang="en-US" sz="1400" b="1" i="0" u="none" strike="noStrike" kern="1200" cap="none" spc="50" normalizeH="0" baseline="0" noProof="0" dirty="0">
                  <a:ln w="11430"/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1400" b="1" i="0" u="none" strike="noStrike" kern="1200" cap="none" spc="50" normalizeH="0" baseline="0" noProof="0" dirty="0" err="1">
                  <a:ln w="11430"/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Anggaran</a:t>
              </a:r>
              <a:r>
                <a:rPr kumimoji="0" lang="en-US" sz="1400" b="1" i="0" u="none" strike="noStrike" kern="1200" cap="none" spc="50" normalizeH="0" baseline="0" noProof="0" dirty="0">
                  <a:ln w="11430"/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1400" b="1" i="0" u="none" strike="noStrike" kern="1200" cap="none" spc="50" normalizeH="0" baseline="0" noProof="0" dirty="0" err="1">
                  <a:ln w="11430"/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Dasar</a:t>
              </a:r>
              <a:r>
                <a:rPr kumimoji="0" lang="en-US" sz="1400" b="1" i="0" u="none" strike="noStrike" kern="1200" cap="none" spc="50" normalizeH="0" baseline="0" noProof="0" dirty="0">
                  <a:ln w="11430"/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KORPRI</a:t>
              </a:r>
              <a:endPara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srgbClr val="2727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l" defTabSz="711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50" normalizeH="0" baseline="0" noProof="0" dirty="0">
                <a:ln w="11430"/>
                <a:solidFill>
                  <a:srgbClr val="2727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2" name="Right Arrow 21"/>
          <p:cNvSpPr>
            <a:spLocks noChangeArrowheads="1"/>
          </p:cNvSpPr>
          <p:nvPr/>
        </p:nvSpPr>
        <p:spPr bwMode="auto">
          <a:xfrm>
            <a:off x="4302126" y="3886201"/>
            <a:ext cx="982663" cy="333375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ECEDF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049464" y="2133600"/>
            <a:ext cx="1814405" cy="436474"/>
            <a:chOff x="6215154" y="-921998"/>
            <a:chExt cx="3475516" cy="1908980"/>
          </a:xfrm>
          <a:noFill/>
        </p:grpSpPr>
        <p:sp>
          <p:nvSpPr>
            <p:cNvPr id="23" name="Rounded Rectangle 22"/>
            <p:cNvSpPr>
              <a:spLocks noChangeArrowheads="1"/>
            </p:cNvSpPr>
            <p:nvPr/>
          </p:nvSpPr>
          <p:spPr bwMode="auto">
            <a:xfrm>
              <a:off x="6215154" y="-921998"/>
              <a:ext cx="3475516" cy="1908980"/>
            </a:xfrm>
            <a:prstGeom prst="roundRect">
              <a:avLst>
                <a:gd name="adj" fmla="val 10000"/>
              </a:avLst>
            </a:prstGeom>
            <a:grpFill/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72753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  <p:sp>
          <p:nvSpPr>
            <p:cNvPr id="24" name="Rounded Rectangle 4"/>
            <p:cNvSpPr>
              <a:spLocks noChangeArrowheads="1"/>
            </p:cNvSpPr>
            <p:nvPr/>
          </p:nvSpPr>
          <p:spPr bwMode="auto">
            <a:xfrm>
              <a:off x="6371422" y="-812432"/>
              <a:ext cx="3162980" cy="1799414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22860" tIns="22860" rIns="22860" bIns="2286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PMI</a:t>
              </a:r>
            </a:p>
          </p:txBody>
        </p:sp>
      </p:grpSp>
      <p:grpSp>
        <p:nvGrpSpPr>
          <p:cNvPr id="7" name="Group 14"/>
          <p:cNvGrpSpPr/>
          <p:nvPr/>
        </p:nvGrpSpPr>
        <p:grpSpPr>
          <a:xfrm>
            <a:off x="5645855" y="2180404"/>
            <a:ext cx="4445146" cy="715197"/>
            <a:chOff x="0" y="744550"/>
            <a:chExt cx="2773878" cy="1095959"/>
          </a:xfrm>
          <a:scene3d>
            <a:camera prst="orthographicFront"/>
            <a:lightRig rig="chilly" dir="t"/>
          </a:scene3d>
        </p:grpSpPr>
        <p:sp>
          <p:nvSpPr>
            <p:cNvPr id="27" name="Rounded Rectangle 26"/>
            <p:cNvSpPr/>
            <p:nvPr/>
          </p:nvSpPr>
          <p:spPr>
            <a:xfrm>
              <a:off x="0" y="744550"/>
              <a:ext cx="2773878" cy="1055944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28" name="Rounded Rectangle 4"/>
            <p:cNvSpPr/>
            <p:nvPr/>
          </p:nvSpPr>
          <p:spPr>
            <a:xfrm>
              <a:off x="104070" y="953235"/>
              <a:ext cx="2589843" cy="8872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160" tIns="10160" rIns="10160" bIns="10160" spcCol="1270" anchor="ctr"/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400" b="1" i="0" u="none" strike="noStrike" kern="1200" cap="none" spc="50" normalizeH="0" baseline="0" noProof="0" dirty="0">
                  <a:ln w="11430"/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UU</a:t>
              </a:r>
              <a:r>
                <a:rPr kumimoji="0" lang="id-ID" sz="1400" b="1" i="0" u="none" strike="noStrike" kern="1200" cap="none" spc="50" normalizeH="0" baseline="0" noProof="0" dirty="0">
                  <a:ln w="11430"/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 36</a:t>
              </a:r>
              <a:r>
                <a:rPr kumimoji="0" lang="en-US" sz="1400" b="1" i="0" u="none" strike="noStrike" kern="1200" cap="none" spc="50" normalizeH="0" baseline="0" noProof="0" dirty="0">
                  <a:ln w="11430"/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/</a:t>
              </a:r>
              <a:r>
                <a:rPr kumimoji="0" lang="id-ID" sz="1400" b="1" i="0" u="none" strike="noStrike" kern="1200" cap="none" spc="50" normalizeH="0" baseline="0" noProof="0" dirty="0">
                  <a:ln w="11430"/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2009 tentang Kesehatan.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id-ID" sz="1400" b="1" i="0" u="none" strike="noStrike" kern="1200" cap="none" spc="50" normalizeH="0" baseline="0" noProof="0" dirty="0">
                  <a:ln w="11430"/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Pasal 46 </a:t>
              </a:r>
              <a:r>
                <a:rPr kumimoji="0" lang="en-US" sz="1400" b="1" i="0" u="none" strike="noStrike" kern="1200" cap="none" spc="50" normalizeH="0" baseline="0" noProof="0" dirty="0">
                  <a:ln w="11430"/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PP </a:t>
              </a:r>
              <a:r>
                <a:rPr kumimoji="0" lang="id-ID" sz="1400" b="1" i="0" u="none" strike="noStrike" kern="1200" cap="none" spc="50" normalizeH="0" baseline="0" noProof="0" dirty="0">
                  <a:ln w="11430"/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7</a:t>
              </a:r>
              <a:r>
                <a:rPr kumimoji="0" lang="en-US" sz="1400" b="1" i="0" u="none" strike="noStrike" kern="1200" cap="none" spc="50" normalizeH="0" baseline="0" noProof="0" dirty="0">
                  <a:ln w="11430"/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/</a:t>
              </a:r>
              <a:r>
                <a:rPr kumimoji="0" lang="id-ID" sz="1400" b="1" i="0" u="none" strike="noStrike" kern="1200" cap="none" spc="50" normalizeH="0" baseline="0" noProof="0" dirty="0">
                  <a:ln w="11430"/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2012 tentang  Pelayanan Darah</a:t>
              </a:r>
              <a:r>
                <a:rPr kumimoji="0" lang="id-ID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.</a:t>
              </a:r>
            </a:p>
            <a:p>
              <a:pPr marL="0" marR="0" lvl="0" indent="0" algn="l" defTabSz="711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50" normalizeH="0" baseline="0" noProof="0" dirty="0">
                <a:ln w="11430"/>
                <a:solidFill>
                  <a:srgbClr val="2727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1987266" y="3048000"/>
            <a:ext cx="1814405" cy="436474"/>
            <a:chOff x="6215154" y="-921998"/>
            <a:chExt cx="3475516" cy="1908980"/>
          </a:xfrm>
          <a:noFill/>
        </p:grpSpPr>
        <p:sp>
          <p:nvSpPr>
            <p:cNvPr id="33" name="Rounded Rectangle 32"/>
            <p:cNvSpPr>
              <a:spLocks noChangeArrowheads="1"/>
            </p:cNvSpPr>
            <p:nvPr/>
          </p:nvSpPr>
          <p:spPr bwMode="auto">
            <a:xfrm>
              <a:off x="6215154" y="-921998"/>
              <a:ext cx="3475516" cy="1908980"/>
            </a:xfrm>
            <a:prstGeom prst="roundRect">
              <a:avLst>
                <a:gd name="adj" fmla="val 10000"/>
              </a:avLst>
            </a:prstGeom>
            <a:grpFill/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72753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  <p:sp>
          <p:nvSpPr>
            <p:cNvPr id="34" name="Rounded Rectangle 4"/>
            <p:cNvSpPr>
              <a:spLocks noChangeArrowheads="1"/>
            </p:cNvSpPr>
            <p:nvPr/>
          </p:nvSpPr>
          <p:spPr bwMode="auto">
            <a:xfrm>
              <a:off x="6371422" y="-812432"/>
              <a:ext cx="3162980" cy="1799414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22860" tIns="22860" rIns="22860" bIns="2286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PRAMUKA</a:t>
              </a:r>
            </a:p>
          </p:txBody>
        </p:sp>
      </p:grpSp>
      <p:grpSp>
        <p:nvGrpSpPr>
          <p:cNvPr id="9" name="Group 14"/>
          <p:cNvGrpSpPr/>
          <p:nvPr/>
        </p:nvGrpSpPr>
        <p:grpSpPr>
          <a:xfrm>
            <a:off x="5645855" y="3015587"/>
            <a:ext cx="4458533" cy="565813"/>
            <a:chOff x="0" y="674645"/>
            <a:chExt cx="2773878" cy="1220282"/>
          </a:xfrm>
          <a:scene3d>
            <a:camera prst="orthographicFront"/>
            <a:lightRig rig="chilly" dir="t"/>
          </a:scene3d>
        </p:grpSpPr>
        <p:sp>
          <p:nvSpPr>
            <p:cNvPr id="37" name="Rounded Rectangle 36"/>
            <p:cNvSpPr/>
            <p:nvPr/>
          </p:nvSpPr>
          <p:spPr>
            <a:xfrm>
              <a:off x="0" y="674645"/>
              <a:ext cx="2773878" cy="1055945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38" name="Rounded Rectangle 4"/>
            <p:cNvSpPr/>
            <p:nvPr/>
          </p:nvSpPr>
          <p:spPr>
            <a:xfrm>
              <a:off x="104070" y="974360"/>
              <a:ext cx="2589843" cy="9205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160" tIns="10160" rIns="10160" bIns="10160" spcCol="127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400" b="1" i="0" u="none" strike="noStrike" kern="1200" cap="none" spc="50" normalizeH="0" baseline="0" noProof="0" dirty="0">
                  <a:ln w="11430"/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Pasal 36 </a:t>
              </a:r>
              <a:r>
                <a:rPr kumimoji="0" lang="en-US" sz="1400" b="1" i="0" u="none" strike="noStrike" kern="1200" cap="none" spc="50" normalizeH="0" baseline="0" noProof="0" dirty="0">
                  <a:ln w="11430"/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UU </a:t>
              </a:r>
              <a:r>
                <a:rPr kumimoji="0" lang="id-ID" sz="1400" b="1" i="0" u="none" strike="noStrike" kern="1200" cap="none" spc="50" normalizeH="0" baseline="0" noProof="0" dirty="0">
                  <a:ln w="11430"/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12</a:t>
              </a:r>
              <a:r>
                <a:rPr kumimoji="0" lang="en-US" sz="1400" b="1" i="0" u="none" strike="noStrike" kern="1200" cap="none" spc="50" normalizeH="0" baseline="0" noProof="0" dirty="0">
                  <a:ln w="11430"/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/</a:t>
              </a:r>
              <a:r>
                <a:rPr kumimoji="0" lang="id-ID" sz="1400" b="1" i="0" u="none" strike="noStrike" kern="1200" cap="none" spc="50" normalizeH="0" baseline="0" noProof="0" dirty="0">
                  <a:ln w="11430"/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2010 tentang Gerakan Pramuka</a:t>
              </a:r>
              <a:endPara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srgbClr val="2727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l" defTabSz="711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50" normalizeH="0" baseline="0" noProof="0" dirty="0">
                <a:ln w="11430"/>
                <a:solidFill>
                  <a:srgbClr val="2727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2049464" y="6324601"/>
            <a:ext cx="7858125" cy="3730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727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DASAR HUKUM YG MELANDASI KEBIJAKAN PENGANGGARANNYA</a:t>
            </a:r>
          </a:p>
        </p:txBody>
      </p:sp>
      <p:sp>
        <p:nvSpPr>
          <p:cNvPr id="29" name="Right Arrow 28"/>
          <p:cNvSpPr>
            <a:spLocks noChangeArrowheads="1"/>
          </p:cNvSpPr>
          <p:nvPr/>
        </p:nvSpPr>
        <p:spPr bwMode="auto">
          <a:xfrm>
            <a:off x="4306888" y="2257426"/>
            <a:ext cx="982662" cy="333375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ECEDF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Right Arrow 29"/>
          <p:cNvSpPr>
            <a:spLocks noChangeArrowheads="1"/>
          </p:cNvSpPr>
          <p:nvPr/>
        </p:nvSpPr>
        <p:spPr bwMode="auto">
          <a:xfrm>
            <a:off x="4308476" y="3124201"/>
            <a:ext cx="982663" cy="333375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ECEDF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" name="Right Arrow 42"/>
          <p:cNvSpPr>
            <a:spLocks noChangeArrowheads="1"/>
          </p:cNvSpPr>
          <p:nvPr/>
        </p:nvSpPr>
        <p:spPr bwMode="auto">
          <a:xfrm rot="5400000">
            <a:off x="5503069" y="5620433"/>
            <a:ext cx="242887" cy="1012825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ECEDF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0" name="Group 14"/>
          <p:cNvGrpSpPr/>
          <p:nvPr/>
        </p:nvGrpSpPr>
        <p:grpSpPr>
          <a:xfrm>
            <a:off x="5716980" y="4533189"/>
            <a:ext cx="4417621" cy="555432"/>
            <a:chOff x="0" y="744550"/>
            <a:chExt cx="2773878" cy="1055944"/>
          </a:xfrm>
          <a:scene3d>
            <a:camera prst="orthographicFront"/>
            <a:lightRig rig="chilly" dir="t"/>
          </a:scene3d>
        </p:grpSpPr>
        <p:sp>
          <p:nvSpPr>
            <p:cNvPr id="52" name="Rounded Rectangle 51"/>
            <p:cNvSpPr/>
            <p:nvPr/>
          </p:nvSpPr>
          <p:spPr>
            <a:xfrm>
              <a:off x="0" y="744550"/>
              <a:ext cx="2773878" cy="1055944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53" name="Rounded Rectangle 4"/>
            <p:cNvSpPr/>
            <p:nvPr/>
          </p:nvSpPr>
          <p:spPr>
            <a:xfrm>
              <a:off x="104070" y="1075147"/>
              <a:ext cx="2589843" cy="6920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160" tIns="10160" rIns="10160" bIns="10160" spcCol="127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UU </a:t>
              </a:r>
              <a:r>
                <a:rPr kumimoji="0" lang="en-US" sz="1400" b="1" i="0" u="none" strike="noStrike" kern="1200" cap="none" spc="50" normalizeH="0" baseline="0" noProof="0" dirty="0">
                  <a:ln w="11430"/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3/2005 </a:t>
              </a:r>
              <a:r>
                <a:rPr kumimoji="0" lang="en-US" sz="1400" b="1" i="0" u="none" strike="noStrike" kern="1200" cap="none" spc="50" normalizeH="0" baseline="0" noProof="0" dirty="0" err="1">
                  <a:ln w="11430"/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tentang</a:t>
              </a:r>
              <a:r>
                <a:rPr kumimoji="0" lang="en-US" sz="1400" b="1" i="0" u="none" strike="noStrike" kern="1200" cap="none" spc="50" normalizeH="0" baseline="0" noProof="0" dirty="0">
                  <a:ln w="11430"/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1400" b="1" i="0" u="none" strike="noStrike" kern="1200" cap="none" spc="50" normalizeH="0" baseline="0" noProof="0" dirty="0" err="1">
                  <a:ln w="11430"/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Sistim</a:t>
              </a:r>
              <a:r>
                <a:rPr kumimoji="0" lang="en-US" sz="1400" b="1" i="0" u="none" strike="noStrike" kern="1200" cap="none" spc="50" normalizeH="0" baseline="0" noProof="0" dirty="0">
                  <a:ln w="11430"/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1400" b="1" i="0" u="none" strike="noStrike" kern="1200" cap="none" spc="50" normalizeH="0" baseline="0" noProof="0" dirty="0" err="1">
                  <a:ln w="11430"/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Keolahragaan</a:t>
              </a:r>
              <a:r>
                <a:rPr kumimoji="0" lang="en-US" sz="1400" b="1" i="0" u="none" strike="noStrike" kern="1200" cap="none" spc="50" normalizeH="0" baseline="0" noProof="0" dirty="0">
                  <a:ln w="11430"/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Nasional</a:t>
              </a:r>
              <a:r>
                <a:rPr kumimoji="0" lang="en-US" sz="1400" b="1" i="0" u="none" strike="noStrike" kern="1200" cap="none" spc="50" normalizeH="0" baseline="0" noProof="0" dirty="0">
                  <a:ln w="11430"/>
                  <a:solidFill>
                    <a:srgbClr val="272753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1400" b="1" i="0" u="none" strike="noStrike" kern="1200" cap="none" spc="50" normalizeH="0" baseline="0" noProof="0" dirty="0" err="1">
                  <a:ln w="11430"/>
                  <a:solidFill>
                    <a:srgbClr val="272753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sbgmana</a:t>
              </a:r>
              <a:r>
                <a:rPr kumimoji="0" lang="en-US" sz="1400" b="1" i="0" u="none" strike="noStrike" kern="1200" cap="none" spc="50" normalizeH="0" baseline="0" noProof="0" dirty="0">
                  <a:ln w="11430"/>
                  <a:solidFill>
                    <a:srgbClr val="272753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1400" b="1" i="0" u="none" strike="noStrike" kern="1200" cap="none" spc="50" normalizeH="0" baseline="0" noProof="0" dirty="0" err="1">
                  <a:ln w="11430"/>
                  <a:solidFill>
                    <a:srgbClr val="272753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telah</a:t>
              </a:r>
              <a:r>
                <a:rPr kumimoji="0" lang="en-US" sz="1400" b="1" i="0" u="none" strike="noStrike" kern="1200" cap="none" spc="50" normalizeH="0" baseline="0" noProof="0" dirty="0">
                  <a:ln w="11430"/>
                  <a:solidFill>
                    <a:srgbClr val="272753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1400" b="1" i="0" u="none" strike="noStrike" kern="1200" cap="none" spc="50" normalizeH="0" baseline="0" noProof="0" dirty="0" err="1">
                  <a:ln w="11430"/>
                  <a:solidFill>
                    <a:srgbClr val="272753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diganti</a:t>
              </a:r>
              <a:r>
                <a:rPr kumimoji="0" lang="en-US" sz="1400" b="1" i="0" u="none" strike="noStrike" kern="1200" cap="none" spc="50" normalizeH="0" baseline="0" noProof="0" dirty="0">
                  <a:ln w="11430"/>
                  <a:solidFill>
                    <a:srgbClr val="272753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1400" b="1" i="0" u="none" strike="noStrike" kern="1200" cap="none" spc="50" normalizeH="0" baseline="0" noProof="0" dirty="0" err="1">
                  <a:ln w="11430"/>
                  <a:solidFill>
                    <a:srgbClr val="272753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dengan</a:t>
              </a:r>
              <a:r>
                <a:rPr kumimoji="0" lang="en-US" sz="1400" b="1" i="0" u="none" strike="noStrike" kern="1200" cap="none" spc="50" normalizeH="0" baseline="0" noProof="0" dirty="0">
                  <a:ln w="11430"/>
                  <a:solidFill>
                    <a:srgbClr val="272753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UU </a:t>
              </a:r>
              <a:r>
                <a:rPr kumimoji="0" lang="en-US" sz="1400" b="1" i="0" u="none" strike="noStrike" kern="1200" cap="none" spc="50" normalizeH="0" baseline="0" noProof="0" dirty="0" err="1">
                  <a:ln w="11430"/>
                  <a:solidFill>
                    <a:srgbClr val="272753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Nomor</a:t>
              </a:r>
              <a:r>
                <a:rPr kumimoji="0" lang="en-US" sz="1400" b="1" i="0" u="none" strike="noStrike" kern="1200" cap="none" spc="50" normalizeH="0" baseline="0" noProof="0" dirty="0">
                  <a:ln w="11430"/>
                  <a:solidFill>
                    <a:srgbClr val="272753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11 </a:t>
              </a:r>
              <a:r>
                <a:rPr kumimoji="0" lang="en-US" sz="1400" b="1" i="0" u="none" strike="noStrike" kern="1200" cap="none" spc="50" normalizeH="0" baseline="0" noProof="0" dirty="0" err="1">
                  <a:ln w="11430"/>
                  <a:solidFill>
                    <a:srgbClr val="272753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Tahun</a:t>
              </a:r>
              <a:r>
                <a:rPr kumimoji="0" lang="en-US" sz="1400" b="1" i="0" u="none" strike="noStrike" kern="1200" cap="none" spc="50" normalizeH="0" baseline="0" noProof="0" dirty="0">
                  <a:ln w="11430"/>
                  <a:solidFill>
                    <a:srgbClr val="272753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2022</a:t>
              </a:r>
            </a:p>
            <a:p>
              <a:pPr marL="0" marR="0" lvl="0" indent="0" algn="l" defTabSz="711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50" normalizeH="0" baseline="0" noProof="0" dirty="0">
                <a:ln w="11430"/>
                <a:solidFill>
                  <a:srgbClr val="2727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1998148" y="4453980"/>
            <a:ext cx="1812894" cy="575220"/>
            <a:chOff x="6215154" y="-921998"/>
            <a:chExt cx="3475516" cy="1908980"/>
          </a:xfrm>
          <a:noFill/>
        </p:grpSpPr>
        <p:sp>
          <p:nvSpPr>
            <p:cNvPr id="40" name="Rounded Rectangle 39"/>
            <p:cNvSpPr>
              <a:spLocks noChangeArrowheads="1"/>
            </p:cNvSpPr>
            <p:nvPr/>
          </p:nvSpPr>
          <p:spPr bwMode="auto">
            <a:xfrm>
              <a:off x="6215154" y="-921998"/>
              <a:ext cx="3475516" cy="1908980"/>
            </a:xfrm>
            <a:prstGeom prst="roundRect">
              <a:avLst>
                <a:gd name="adj" fmla="val 10000"/>
              </a:avLst>
            </a:prstGeom>
            <a:grpFill/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72753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  <p:sp>
          <p:nvSpPr>
            <p:cNvPr id="41" name="Rounded Rectangle 4"/>
            <p:cNvSpPr>
              <a:spLocks noChangeArrowheads="1"/>
            </p:cNvSpPr>
            <p:nvPr/>
          </p:nvSpPr>
          <p:spPr bwMode="auto">
            <a:xfrm>
              <a:off x="6371552" y="-810082"/>
              <a:ext cx="3162720" cy="1797064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22860" tIns="22860" rIns="22860" bIns="2286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KONI</a:t>
              </a:r>
              <a:endParaRPr kumimoji="0" lang="id-ID" sz="2800" b="1" i="0" u="none" strike="noStrike" kern="1200" cap="none" spc="0" normalizeH="0" baseline="0" noProof="0" dirty="0">
                <a:ln>
                  <a:noFill/>
                </a:ln>
                <a:solidFill>
                  <a:srgbClr val="2727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44" name="Right Arrow 43"/>
          <p:cNvSpPr>
            <a:spLocks noChangeArrowheads="1"/>
          </p:cNvSpPr>
          <p:nvPr/>
        </p:nvSpPr>
        <p:spPr bwMode="auto">
          <a:xfrm>
            <a:off x="4310063" y="4592638"/>
            <a:ext cx="982662" cy="334962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ECEDF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03401" y="762000"/>
            <a:ext cx="8315325" cy="12001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727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Bersifat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727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727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sementara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727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727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727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727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tidak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727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727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terus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727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727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menerus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727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727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setiap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727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727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tahun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727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727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anggaran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727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rPr>
              <a:t>kecuali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rPr>
              <a:t>ditentukan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rPr>
              <a:t> lain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rPr>
              <a:t>oleh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rPr>
              <a:t>peraturan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rPr>
              <a:t>perundang-undangan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727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38" name="Rectangle 41"/>
          <p:cNvSpPr>
            <a:spLocks noChangeArrowheads="1"/>
          </p:cNvSpPr>
          <p:nvPr/>
        </p:nvSpPr>
        <p:spPr bwMode="auto">
          <a:xfrm>
            <a:off x="2127250" y="163514"/>
            <a:ext cx="8007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27275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Lanjutan …..</a:t>
            </a:r>
          </a:p>
        </p:txBody>
      </p:sp>
      <p:grpSp>
        <p:nvGrpSpPr>
          <p:cNvPr id="12" name="Group 14"/>
          <p:cNvGrpSpPr/>
          <p:nvPr/>
        </p:nvGrpSpPr>
        <p:grpSpPr>
          <a:xfrm>
            <a:off x="5742030" y="5181600"/>
            <a:ext cx="4417621" cy="774146"/>
            <a:chOff x="0" y="871375"/>
            <a:chExt cx="2773878" cy="1055944"/>
          </a:xfrm>
          <a:scene3d>
            <a:camera prst="orthographicFront"/>
            <a:lightRig rig="chilly" dir="t"/>
          </a:scene3d>
        </p:grpSpPr>
        <p:sp>
          <p:nvSpPr>
            <p:cNvPr id="56" name="Rounded Rectangle 55"/>
            <p:cNvSpPr/>
            <p:nvPr/>
          </p:nvSpPr>
          <p:spPr>
            <a:xfrm>
              <a:off x="0" y="871375"/>
              <a:ext cx="2773878" cy="1055944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7275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50" normalizeH="0" baseline="0" noProof="0" dirty="0" err="1">
                  <a:ln w="11430"/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Aspek</a:t>
              </a:r>
              <a:r>
                <a:rPr kumimoji="0" lang="en-US" sz="1400" b="1" i="0" u="none" strike="noStrike" kern="1200" cap="none" spc="50" normalizeH="0" baseline="0" noProof="0" dirty="0">
                  <a:ln w="11430"/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1400" b="1" i="0" u="none" strike="noStrike" kern="1200" cap="none" spc="50" normalizeH="0" baseline="0" noProof="0" dirty="0" err="1">
                  <a:ln w="11430"/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Kebijakan</a:t>
              </a:r>
              <a:r>
                <a:rPr kumimoji="0" lang="en-US" sz="1400" b="1" i="0" u="none" strike="noStrike" kern="1200" cap="none" spc="50" normalizeH="0" baseline="0" noProof="0" dirty="0">
                  <a:ln w="11430"/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yang </a:t>
              </a:r>
              <a:r>
                <a:rPr kumimoji="0" lang="en-US" sz="1400" b="1" i="0" u="none" strike="noStrike" kern="1200" cap="none" spc="50" normalizeH="0" baseline="0" noProof="0" dirty="0" err="1">
                  <a:ln w="11430"/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Perlu</a:t>
              </a:r>
              <a:r>
                <a:rPr kumimoji="0" lang="en-US" sz="1400" b="1" i="0" u="none" strike="noStrike" kern="1200" cap="none" spc="50" normalizeH="0" baseline="0" noProof="0" dirty="0">
                  <a:ln w="11430"/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1400" b="1" i="0" u="none" strike="noStrike" kern="1200" cap="none" spc="50" normalizeH="0" baseline="0" noProof="0" dirty="0" err="1">
                  <a:ln w="11430"/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Menjadi</a:t>
              </a:r>
              <a:r>
                <a:rPr kumimoji="0" lang="en-US" sz="1400" b="1" i="0" u="none" strike="noStrike" kern="1200" cap="none" spc="50" normalizeH="0" baseline="0" noProof="0" dirty="0">
                  <a:ln w="11430"/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1400" b="1" i="0" u="none" strike="noStrike" kern="1200" cap="none" spc="50" normalizeH="0" baseline="0" noProof="0" dirty="0" err="1">
                  <a:ln w="11430"/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Pertimbangan</a:t>
              </a:r>
              <a:r>
                <a:rPr kumimoji="0" lang="en-US" sz="1400" b="1" i="0" u="none" strike="noStrike" kern="1200" cap="none" spc="50" normalizeH="0" baseline="0" noProof="0" dirty="0">
                  <a:ln w="11430"/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1400" b="1" i="0" u="none" strike="noStrike" kern="1200" cap="none" spc="50" normalizeH="0" baseline="0" noProof="0" dirty="0" err="1">
                  <a:ln w="11430"/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Pada</a:t>
              </a:r>
              <a:r>
                <a:rPr kumimoji="0" lang="en-US" sz="1400" b="1" i="0" u="none" strike="noStrike" kern="1200" cap="none" spc="50" normalizeH="0" baseline="0" noProof="0" dirty="0">
                  <a:ln w="11430"/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1400" b="1" i="0" u="none" strike="noStrike" kern="1200" cap="none" spc="50" normalizeH="0" baseline="0" noProof="0" dirty="0" err="1">
                  <a:ln w="11430"/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Rapat</a:t>
              </a:r>
              <a:r>
                <a:rPr kumimoji="0" lang="en-US" sz="1400" b="1" i="0" u="none" strike="noStrike" kern="1200" cap="none" spc="50" normalizeH="0" baseline="0" noProof="0" dirty="0">
                  <a:ln w="11430"/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1400" b="1" i="0" u="none" strike="noStrike" kern="1200" cap="none" spc="50" normalizeH="0" baseline="0" noProof="0" dirty="0" err="1">
                  <a:ln w="11430"/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Paripurna</a:t>
              </a:r>
              <a:r>
                <a:rPr kumimoji="0" lang="en-US" sz="1400" b="1" i="0" u="none" strike="noStrike" kern="1200" cap="none" spc="50" normalizeH="0" baseline="0" noProof="0" dirty="0">
                  <a:ln w="11430"/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TMMD  KE-33</a:t>
              </a:r>
            </a:p>
          </p:txBody>
        </p:sp>
        <p:sp>
          <p:nvSpPr>
            <p:cNvPr id="57" name="Rounded Rectangle 4"/>
            <p:cNvSpPr/>
            <p:nvPr/>
          </p:nvSpPr>
          <p:spPr>
            <a:xfrm>
              <a:off x="104070" y="1075147"/>
              <a:ext cx="2589843" cy="6920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160" tIns="10160" rIns="10160" bIns="10160" spcCol="1270" anchor="ctr"/>
            <a:lstStyle/>
            <a:p>
              <a:pPr marL="0" marR="0" lvl="0" indent="0" algn="l" defTabSz="711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50" normalizeH="0" baseline="0" noProof="0" dirty="0">
                  <a:ln w="11430"/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2023198" y="5228126"/>
            <a:ext cx="1812894" cy="575220"/>
            <a:chOff x="6215154" y="-921998"/>
            <a:chExt cx="3475516" cy="1908980"/>
          </a:xfrm>
          <a:noFill/>
        </p:grpSpPr>
        <p:sp>
          <p:nvSpPr>
            <p:cNvPr id="59" name="Rounded Rectangle 58"/>
            <p:cNvSpPr>
              <a:spLocks noChangeArrowheads="1"/>
            </p:cNvSpPr>
            <p:nvPr/>
          </p:nvSpPr>
          <p:spPr bwMode="auto">
            <a:xfrm>
              <a:off x="6215154" y="-921998"/>
              <a:ext cx="3475516" cy="1908980"/>
            </a:xfrm>
            <a:prstGeom prst="roundRect">
              <a:avLst>
                <a:gd name="adj" fmla="val 10000"/>
              </a:avLst>
            </a:prstGeom>
            <a:grpFill/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72753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  <p:sp>
          <p:nvSpPr>
            <p:cNvPr id="60" name="Rounded Rectangle 4"/>
            <p:cNvSpPr>
              <a:spLocks noChangeArrowheads="1"/>
            </p:cNvSpPr>
            <p:nvPr/>
          </p:nvSpPr>
          <p:spPr bwMode="auto">
            <a:xfrm>
              <a:off x="6371552" y="-810082"/>
              <a:ext cx="3162720" cy="1797064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22860" tIns="22860" rIns="22860" bIns="2286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727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TMMD</a:t>
              </a:r>
              <a:endParaRPr kumimoji="0" lang="id-ID" sz="2800" b="1" i="0" u="none" strike="noStrike" kern="1200" cap="none" spc="0" normalizeH="0" baseline="0" noProof="0" dirty="0">
                <a:ln>
                  <a:noFill/>
                </a:ln>
                <a:solidFill>
                  <a:srgbClr val="2727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61" name="Right Arrow 60"/>
          <p:cNvSpPr>
            <a:spLocks noChangeArrowheads="1"/>
          </p:cNvSpPr>
          <p:nvPr/>
        </p:nvSpPr>
        <p:spPr bwMode="auto">
          <a:xfrm>
            <a:off x="4333875" y="5367339"/>
            <a:ext cx="984250" cy="333375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ECEDF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" name="Google Shape;194;p3"/>
          <p:cNvSpPr txBox="1"/>
          <p:nvPr/>
        </p:nvSpPr>
        <p:spPr>
          <a:xfrm>
            <a:off x="11773443" y="6579386"/>
            <a:ext cx="396233" cy="25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81"/>
              <a:buFont typeface="Noto Sans Symbols"/>
              <a:buNone/>
              <a:tabLst/>
              <a:defRPr/>
            </a:pPr>
            <a:r>
              <a:rPr kumimoji="0" lang="en-US" sz="178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23</a:t>
            </a:r>
            <a:endParaRPr kumimoji="0" sz="1781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125273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69D30-6134-D6E6-F3D0-3579C09C3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>
            <a:extLst>
              <a:ext uri="{FF2B5EF4-FFF2-40B4-BE49-F238E27FC236}">
                <a16:creationId xmlns:a16="http://schemas.microsoft.com/office/drawing/2014/main" id="{32B9617E-8B73-1B10-FDE6-59D66926397F}"/>
              </a:ext>
            </a:extLst>
          </p:cNvPr>
          <p:cNvGrpSpPr/>
          <p:nvPr/>
        </p:nvGrpSpPr>
        <p:grpSpPr>
          <a:xfrm>
            <a:off x="9750048" y="-130560"/>
            <a:ext cx="2434232" cy="253111"/>
            <a:chOff x="0" y="0"/>
            <a:chExt cx="1386498" cy="152400"/>
          </a:xfrm>
        </p:grpSpPr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F46D9FF0-47D5-CB81-63AA-EDAA5E2EA266}"/>
                </a:ext>
              </a:extLst>
            </p:cNvPr>
            <p:cNvSpPr/>
            <p:nvPr/>
          </p:nvSpPr>
          <p:spPr>
            <a:xfrm>
              <a:off x="0" y="0"/>
              <a:ext cx="1386498" cy="152400"/>
            </a:xfrm>
            <a:custGeom>
              <a:avLst/>
              <a:gdLst/>
              <a:ahLst/>
              <a:cxnLst/>
              <a:rect l="l" t="t" r="r" b="b"/>
              <a:pathLst>
                <a:path w="1386498" h="152400">
                  <a:moveTo>
                    <a:pt x="0" y="0"/>
                  </a:moveTo>
                  <a:lnTo>
                    <a:pt x="1386498" y="0"/>
                  </a:lnTo>
                  <a:lnTo>
                    <a:pt x="1386498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3428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13">
            <a:extLst>
              <a:ext uri="{FF2B5EF4-FFF2-40B4-BE49-F238E27FC236}">
                <a16:creationId xmlns:a16="http://schemas.microsoft.com/office/drawing/2014/main" id="{5EF46DFD-C791-5DBB-FF23-AB2188B1EDC9}"/>
              </a:ext>
            </a:extLst>
          </p:cNvPr>
          <p:cNvSpPr/>
          <p:nvPr/>
        </p:nvSpPr>
        <p:spPr>
          <a:xfrm>
            <a:off x="1657379" y="-126125"/>
            <a:ext cx="8647438" cy="559485"/>
          </a:xfrm>
          <a:custGeom>
            <a:avLst/>
            <a:gdLst/>
            <a:ahLst/>
            <a:cxnLst/>
            <a:rect l="l" t="t" r="r" b="b"/>
            <a:pathLst>
              <a:path w="3435827" h="221031">
                <a:moveTo>
                  <a:pt x="203200" y="0"/>
                </a:moveTo>
                <a:lnTo>
                  <a:pt x="3435827" y="0"/>
                </a:lnTo>
                <a:lnTo>
                  <a:pt x="3232627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134280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C61CF9C8-745D-2AF6-2CDF-F488579645A9}"/>
              </a:ext>
            </a:extLst>
          </p:cNvPr>
          <p:cNvSpPr txBox="1"/>
          <p:nvPr/>
        </p:nvSpPr>
        <p:spPr>
          <a:xfrm>
            <a:off x="1863126" y="-233809"/>
            <a:ext cx="7921313" cy="655926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914400" rtl="0" eaLnBrk="1" fontAlgn="auto" latinLnBrk="0" hangingPunct="1">
              <a:lnSpc>
                <a:spcPts val="17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15">
            <a:extLst>
              <a:ext uri="{FF2B5EF4-FFF2-40B4-BE49-F238E27FC236}">
                <a16:creationId xmlns:a16="http://schemas.microsoft.com/office/drawing/2014/main" id="{ECDF83AD-1E6C-535C-4654-603C7B8DD591}"/>
              </a:ext>
            </a:extLst>
          </p:cNvPr>
          <p:cNvGrpSpPr/>
          <p:nvPr/>
        </p:nvGrpSpPr>
        <p:grpSpPr>
          <a:xfrm>
            <a:off x="8247866" y="-177800"/>
            <a:ext cx="1177377" cy="640347"/>
            <a:chOff x="0" y="0"/>
            <a:chExt cx="406400" cy="221031"/>
          </a:xfrm>
        </p:grpSpPr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51656425-9812-3407-1134-29F1A7A38FF4}"/>
                </a:ext>
              </a:extLst>
            </p:cNvPr>
            <p:cNvSpPr/>
            <p:nvPr/>
          </p:nvSpPr>
          <p:spPr>
            <a:xfrm>
              <a:off x="0" y="0"/>
              <a:ext cx="406400" cy="221031"/>
            </a:xfrm>
            <a:custGeom>
              <a:avLst/>
              <a:gdLst/>
              <a:ahLst/>
              <a:cxnLst/>
              <a:rect l="l" t="t" r="r" b="b"/>
              <a:pathLst>
                <a:path w="406400" h="221031">
                  <a:moveTo>
                    <a:pt x="203200" y="0"/>
                  </a:moveTo>
                  <a:lnTo>
                    <a:pt x="406400" y="0"/>
                  </a:lnTo>
                  <a:lnTo>
                    <a:pt x="203200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7">
              <a:extLst>
                <a:ext uri="{FF2B5EF4-FFF2-40B4-BE49-F238E27FC236}">
                  <a16:creationId xmlns:a16="http://schemas.microsoft.com/office/drawing/2014/main" id="{9DE64317-A7E9-A827-8F18-821E6E3F7EF0}"/>
                </a:ext>
              </a:extLst>
            </p:cNvPr>
            <p:cNvSpPr txBox="1"/>
            <p:nvPr/>
          </p:nvSpPr>
          <p:spPr>
            <a:xfrm>
              <a:off x="101600" y="-38100"/>
              <a:ext cx="203200" cy="25913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34">
            <a:extLst>
              <a:ext uri="{FF2B5EF4-FFF2-40B4-BE49-F238E27FC236}">
                <a16:creationId xmlns:a16="http://schemas.microsoft.com/office/drawing/2014/main" id="{B7758176-CFB3-121E-288E-DA6C78A608B9}"/>
              </a:ext>
            </a:extLst>
          </p:cNvPr>
          <p:cNvGrpSpPr/>
          <p:nvPr/>
        </p:nvGrpSpPr>
        <p:grpSpPr>
          <a:xfrm>
            <a:off x="1801319" y="378232"/>
            <a:ext cx="2057400" cy="101097"/>
            <a:chOff x="0" y="0"/>
            <a:chExt cx="812800" cy="39940"/>
          </a:xfrm>
        </p:grpSpPr>
        <p:sp>
          <p:nvSpPr>
            <p:cNvPr id="12" name="Freeform 35">
              <a:extLst>
                <a:ext uri="{FF2B5EF4-FFF2-40B4-BE49-F238E27FC236}">
                  <a16:creationId xmlns:a16="http://schemas.microsoft.com/office/drawing/2014/main" id="{96AE3966-A660-FB17-3D14-5091756B2E64}"/>
                </a:ext>
              </a:extLst>
            </p:cNvPr>
            <p:cNvSpPr/>
            <p:nvPr/>
          </p:nvSpPr>
          <p:spPr>
            <a:xfrm>
              <a:off x="0" y="0"/>
              <a:ext cx="812800" cy="39940"/>
            </a:xfrm>
            <a:custGeom>
              <a:avLst/>
              <a:gdLst/>
              <a:ahLst/>
              <a:cxnLst/>
              <a:rect l="l" t="t" r="r" b="b"/>
              <a:pathLst>
                <a:path w="812800" h="39940">
                  <a:moveTo>
                    <a:pt x="0" y="0"/>
                  </a:moveTo>
                  <a:lnTo>
                    <a:pt x="812800" y="0"/>
                  </a:lnTo>
                  <a:lnTo>
                    <a:pt x="812800" y="39940"/>
                  </a:lnTo>
                  <a:lnTo>
                    <a:pt x="0" y="39940"/>
                  </a:lnTo>
                  <a:close/>
                </a:path>
              </a:pathLst>
            </a:custGeom>
            <a:solidFill>
              <a:srgbClr val="0B6FE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36">
              <a:extLst>
                <a:ext uri="{FF2B5EF4-FFF2-40B4-BE49-F238E27FC236}">
                  <a16:creationId xmlns:a16="http://schemas.microsoft.com/office/drawing/2014/main" id="{312492EC-797A-5438-CFC7-B802AEA179A0}"/>
                </a:ext>
              </a:extLst>
            </p:cNvPr>
            <p:cNvSpPr txBox="1"/>
            <p:nvPr/>
          </p:nvSpPr>
          <p:spPr>
            <a:xfrm>
              <a:off x="0" y="-38100"/>
              <a:ext cx="812800" cy="7804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40">
            <a:extLst>
              <a:ext uri="{FF2B5EF4-FFF2-40B4-BE49-F238E27FC236}">
                <a16:creationId xmlns:a16="http://schemas.microsoft.com/office/drawing/2014/main" id="{CF6A83E3-BEBF-DA03-21CA-FF62D4FBB434}"/>
              </a:ext>
            </a:extLst>
          </p:cNvPr>
          <p:cNvGrpSpPr/>
          <p:nvPr/>
        </p:nvGrpSpPr>
        <p:grpSpPr>
          <a:xfrm>
            <a:off x="3955817" y="378232"/>
            <a:ext cx="2057400" cy="101097"/>
            <a:chOff x="0" y="0"/>
            <a:chExt cx="812800" cy="39940"/>
          </a:xfrm>
        </p:grpSpPr>
        <p:sp>
          <p:nvSpPr>
            <p:cNvPr id="15" name="Freeform 41">
              <a:extLst>
                <a:ext uri="{FF2B5EF4-FFF2-40B4-BE49-F238E27FC236}">
                  <a16:creationId xmlns:a16="http://schemas.microsoft.com/office/drawing/2014/main" id="{5FE114DE-17C0-643F-2B05-EA1EA224B892}"/>
                </a:ext>
              </a:extLst>
            </p:cNvPr>
            <p:cNvSpPr/>
            <p:nvPr/>
          </p:nvSpPr>
          <p:spPr>
            <a:xfrm>
              <a:off x="0" y="0"/>
              <a:ext cx="812800" cy="39940"/>
            </a:xfrm>
            <a:custGeom>
              <a:avLst/>
              <a:gdLst/>
              <a:ahLst/>
              <a:cxnLst/>
              <a:rect l="l" t="t" r="r" b="b"/>
              <a:pathLst>
                <a:path w="812800" h="39940">
                  <a:moveTo>
                    <a:pt x="0" y="0"/>
                  </a:moveTo>
                  <a:lnTo>
                    <a:pt x="812800" y="0"/>
                  </a:lnTo>
                  <a:lnTo>
                    <a:pt x="812800" y="39940"/>
                  </a:lnTo>
                  <a:lnTo>
                    <a:pt x="0" y="39940"/>
                  </a:lnTo>
                  <a:close/>
                </a:path>
              </a:pathLst>
            </a:custGeom>
            <a:solidFill>
              <a:srgbClr val="F69F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42">
              <a:extLst>
                <a:ext uri="{FF2B5EF4-FFF2-40B4-BE49-F238E27FC236}">
                  <a16:creationId xmlns:a16="http://schemas.microsoft.com/office/drawing/2014/main" id="{76766F85-1B5C-0B9D-075A-73FA63A0B809}"/>
                </a:ext>
              </a:extLst>
            </p:cNvPr>
            <p:cNvSpPr txBox="1"/>
            <p:nvPr/>
          </p:nvSpPr>
          <p:spPr>
            <a:xfrm>
              <a:off x="0" y="-38100"/>
              <a:ext cx="812800" cy="7804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21">
            <a:extLst>
              <a:ext uri="{FF2B5EF4-FFF2-40B4-BE49-F238E27FC236}">
                <a16:creationId xmlns:a16="http://schemas.microsoft.com/office/drawing/2014/main" id="{96767A1B-F898-9942-A6A2-879A49E10F91}"/>
              </a:ext>
            </a:extLst>
          </p:cNvPr>
          <p:cNvGrpSpPr/>
          <p:nvPr/>
        </p:nvGrpSpPr>
        <p:grpSpPr>
          <a:xfrm>
            <a:off x="889402" y="-84096"/>
            <a:ext cx="1125507" cy="514581"/>
            <a:chOff x="0" y="0"/>
            <a:chExt cx="483446" cy="221031"/>
          </a:xfrm>
        </p:grpSpPr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81F60AF6-E287-2328-C7AA-40CD928B6358}"/>
                </a:ext>
              </a:extLst>
            </p:cNvPr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B8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23">
              <a:extLst>
                <a:ext uri="{FF2B5EF4-FFF2-40B4-BE49-F238E27FC236}">
                  <a16:creationId xmlns:a16="http://schemas.microsoft.com/office/drawing/2014/main" id="{94D64797-2612-5282-0A5E-B7D47AD63179}"/>
                </a:ext>
              </a:extLst>
            </p:cNvPr>
            <p:cNvSpPr txBox="1"/>
            <p:nvPr/>
          </p:nvSpPr>
          <p:spPr>
            <a:xfrm>
              <a:off x="101600" y="-38100"/>
              <a:ext cx="280246" cy="25913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18">
            <a:extLst>
              <a:ext uri="{FF2B5EF4-FFF2-40B4-BE49-F238E27FC236}">
                <a16:creationId xmlns:a16="http://schemas.microsoft.com/office/drawing/2014/main" id="{93681D00-00E8-4663-6EFB-DC9B75912E7D}"/>
              </a:ext>
            </a:extLst>
          </p:cNvPr>
          <p:cNvGrpSpPr/>
          <p:nvPr/>
        </p:nvGrpSpPr>
        <p:grpSpPr>
          <a:xfrm rot="10800000">
            <a:off x="355601" y="-177628"/>
            <a:ext cx="1018623" cy="465714"/>
            <a:chOff x="0" y="0"/>
            <a:chExt cx="483446" cy="221031"/>
          </a:xfrm>
        </p:grpSpPr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FAE5C7B-EE27-0CBA-4C90-D0ACE64D1A85}"/>
                </a:ext>
              </a:extLst>
            </p:cNvPr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C3F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0">
              <a:extLst>
                <a:ext uri="{FF2B5EF4-FFF2-40B4-BE49-F238E27FC236}">
                  <a16:creationId xmlns:a16="http://schemas.microsoft.com/office/drawing/2014/main" id="{F82764B4-B36C-46C3-C084-6C52810AB1BD}"/>
                </a:ext>
              </a:extLst>
            </p:cNvPr>
            <p:cNvSpPr txBox="1"/>
            <p:nvPr/>
          </p:nvSpPr>
          <p:spPr>
            <a:xfrm>
              <a:off x="101600" y="-38100"/>
              <a:ext cx="280246" cy="25913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10">
            <a:extLst>
              <a:ext uri="{FF2B5EF4-FFF2-40B4-BE49-F238E27FC236}">
                <a16:creationId xmlns:a16="http://schemas.microsoft.com/office/drawing/2014/main" id="{2AE68609-82D1-8D6D-E4CB-AB54227D11CE}"/>
              </a:ext>
            </a:extLst>
          </p:cNvPr>
          <p:cNvGrpSpPr/>
          <p:nvPr/>
        </p:nvGrpSpPr>
        <p:grpSpPr>
          <a:xfrm>
            <a:off x="7409933" y="-126543"/>
            <a:ext cx="2264553" cy="557895"/>
            <a:chOff x="0" y="0"/>
            <a:chExt cx="1386498" cy="152400"/>
          </a:xfrm>
        </p:grpSpPr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EA1D0B75-D528-263E-0FB7-28B49261B671}"/>
                </a:ext>
              </a:extLst>
            </p:cNvPr>
            <p:cNvSpPr/>
            <p:nvPr/>
          </p:nvSpPr>
          <p:spPr>
            <a:xfrm>
              <a:off x="0" y="0"/>
              <a:ext cx="1386498" cy="152400"/>
            </a:xfrm>
            <a:custGeom>
              <a:avLst/>
              <a:gdLst/>
              <a:ahLst/>
              <a:cxnLst/>
              <a:rect l="l" t="t" r="r" b="b"/>
              <a:pathLst>
                <a:path w="1386498" h="152400">
                  <a:moveTo>
                    <a:pt x="0" y="0"/>
                  </a:moveTo>
                  <a:lnTo>
                    <a:pt x="1386498" y="0"/>
                  </a:lnTo>
                  <a:lnTo>
                    <a:pt x="1386498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3428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37">
            <a:extLst>
              <a:ext uri="{FF2B5EF4-FFF2-40B4-BE49-F238E27FC236}">
                <a16:creationId xmlns:a16="http://schemas.microsoft.com/office/drawing/2014/main" id="{7E7C24BA-374D-4394-8793-ED72D81FBEF1}"/>
              </a:ext>
            </a:extLst>
          </p:cNvPr>
          <p:cNvGrpSpPr/>
          <p:nvPr/>
        </p:nvGrpSpPr>
        <p:grpSpPr>
          <a:xfrm>
            <a:off x="6110315" y="378232"/>
            <a:ext cx="2057400" cy="101097"/>
            <a:chOff x="0" y="0"/>
            <a:chExt cx="812800" cy="39940"/>
          </a:xfrm>
        </p:grpSpPr>
        <p:sp>
          <p:nvSpPr>
            <p:cNvPr id="29" name="Freeform 38">
              <a:extLst>
                <a:ext uri="{FF2B5EF4-FFF2-40B4-BE49-F238E27FC236}">
                  <a16:creationId xmlns:a16="http://schemas.microsoft.com/office/drawing/2014/main" id="{A7866109-A0D5-DAC4-56E6-0E5C4041A5BE}"/>
                </a:ext>
              </a:extLst>
            </p:cNvPr>
            <p:cNvSpPr/>
            <p:nvPr/>
          </p:nvSpPr>
          <p:spPr>
            <a:xfrm>
              <a:off x="0" y="0"/>
              <a:ext cx="812800" cy="39940"/>
            </a:xfrm>
            <a:custGeom>
              <a:avLst/>
              <a:gdLst/>
              <a:ahLst/>
              <a:cxnLst/>
              <a:rect l="l" t="t" r="r" b="b"/>
              <a:pathLst>
                <a:path w="812800" h="39940">
                  <a:moveTo>
                    <a:pt x="0" y="0"/>
                  </a:moveTo>
                  <a:lnTo>
                    <a:pt x="812800" y="0"/>
                  </a:lnTo>
                  <a:lnTo>
                    <a:pt x="812800" y="39940"/>
                  </a:lnTo>
                  <a:lnTo>
                    <a:pt x="0" y="39940"/>
                  </a:lnTo>
                  <a:close/>
                </a:path>
              </a:pathLst>
            </a:custGeom>
            <a:solidFill>
              <a:srgbClr val="8FC3F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9">
              <a:extLst>
                <a:ext uri="{FF2B5EF4-FFF2-40B4-BE49-F238E27FC236}">
                  <a16:creationId xmlns:a16="http://schemas.microsoft.com/office/drawing/2014/main" id="{1B6B3961-85F4-6C1F-E43D-75894B0A13A3}"/>
                </a:ext>
              </a:extLst>
            </p:cNvPr>
            <p:cNvSpPr txBox="1"/>
            <p:nvPr/>
          </p:nvSpPr>
          <p:spPr>
            <a:xfrm>
              <a:off x="0" y="-38100"/>
              <a:ext cx="812800" cy="7804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9" name="Title 63">
            <a:extLst>
              <a:ext uri="{FF2B5EF4-FFF2-40B4-BE49-F238E27FC236}">
                <a16:creationId xmlns:a16="http://schemas.microsoft.com/office/drawing/2014/main" id="{BA9FC57C-CDA6-7579-F029-B8DFF3795A10}"/>
              </a:ext>
            </a:extLst>
          </p:cNvPr>
          <p:cNvSpPr txBox="1">
            <a:spLocks/>
          </p:cNvSpPr>
          <p:nvPr/>
        </p:nvSpPr>
        <p:spPr>
          <a:xfrm>
            <a:off x="82329" y="459454"/>
            <a:ext cx="7016750" cy="457200"/>
          </a:xfrm>
          <a:prstGeom prst="rect">
            <a:avLst/>
          </a:prstGeom>
          <a:ln>
            <a:noFill/>
          </a:ln>
        </p:spPr>
        <p:txBody>
          <a:bodyPr anchor="ctr"/>
          <a:lstStyle/>
          <a:p>
            <a:pPr algn="ctr">
              <a:defRPr/>
            </a:pPr>
            <a:r>
              <a:rPr lang="en-US" sz="2800" b="1" dirty="0">
                <a:latin typeface="Aharoni"/>
                <a:ea typeface="+mj-ea"/>
                <a:cs typeface="+mj-cs"/>
              </a:rPr>
              <a:t>MEKANISME PEMBERIAN HIBAH</a:t>
            </a:r>
          </a:p>
        </p:txBody>
      </p:sp>
      <p:grpSp>
        <p:nvGrpSpPr>
          <p:cNvPr id="72" name="Group 18">
            <a:extLst>
              <a:ext uri="{FF2B5EF4-FFF2-40B4-BE49-F238E27FC236}">
                <a16:creationId xmlns:a16="http://schemas.microsoft.com/office/drawing/2014/main" id="{63F880CE-DC9A-DA1A-FCFC-E0581E885183}"/>
              </a:ext>
            </a:extLst>
          </p:cNvPr>
          <p:cNvGrpSpPr/>
          <p:nvPr/>
        </p:nvGrpSpPr>
        <p:grpSpPr>
          <a:xfrm>
            <a:off x="745246" y="845217"/>
            <a:ext cx="10375835" cy="5634551"/>
            <a:chOff x="0" y="0"/>
            <a:chExt cx="3790541" cy="2032057"/>
          </a:xfrm>
        </p:grpSpPr>
        <p:sp>
          <p:nvSpPr>
            <p:cNvPr id="73" name="Freeform 19">
              <a:extLst>
                <a:ext uri="{FF2B5EF4-FFF2-40B4-BE49-F238E27FC236}">
                  <a16:creationId xmlns:a16="http://schemas.microsoft.com/office/drawing/2014/main" id="{8D683B50-1FD4-4DD1-8C64-C4D12F74AC60}"/>
                </a:ext>
              </a:extLst>
            </p:cNvPr>
            <p:cNvSpPr/>
            <p:nvPr/>
          </p:nvSpPr>
          <p:spPr>
            <a:xfrm>
              <a:off x="0" y="0"/>
              <a:ext cx="3790541" cy="2032057"/>
            </a:xfrm>
            <a:custGeom>
              <a:avLst/>
              <a:gdLst/>
              <a:ahLst/>
              <a:cxnLst/>
              <a:rect l="l" t="t" r="r" b="b"/>
              <a:pathLst>
                <a:path w="3790541" h="2032057">
                  <a:moveTo>
                    <a:pt x="0" y="0"/>
                  </a:moveTo>
                  <a:lnTo>
                    <a:pt x="3790541" y="0"/>
                  </a:lnTo>
                  <a:lnTo>
                    <a:pt x="3790541" y="2032057"/>
                  </a:lnTo>
                  <a:lnTo>
                    <a:pt x="0" y="2032057"/>
                  </a:lnTo>
                  <a:close/>
                </a:path>
              </a:pathLst>
            </a:custGeom>
            <a:solidFill>
              <a:srgbClr val="063866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74" name="TextBox 20">
              <a:extLst>
                <a:ext uri="{FF2B5EF4-FFF2-40B4-BE49-F238E27FC236}">
                  <a16:creationId xmlns:a16="http://schemas.microsoft.com/office/drawing/2014/main" id="{E3406050-5795-C673-B88D-6E7F77C13A35}"/>
                </a:ext>
              </a:extLst>
            </p:cNvPr>
            <p:cNvSpPr txBox="1"/>
            <p:nvPr/>
          </p:nvSpPr>
          <p:spPr>
            <a:xfrm>
              <a:off x="0" y="-38100"/>
              <a:ext cx="3790541" cy="20701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5" name="Freeform 21">
            <a:extLst>
              <a:ext uri="{FF2B5EF4-FFF2-40B4-BE49-F238E27FC236}">
                <a16:creationId xmlns:a16="http://schemas.microsoft.com/office/drawing/2014/main" id="{E7CFC61E-5437-E2CA-0473-F0D1D1CFE1CD}"/>
              </a:ext>
            </a:extLst>
          </p:cNvPr>
          <p:cNvSpPr/>
          <p:nvPr/>
        </p:nvSpPr>
        <p:spPr>
          <a:xfrm>
            <a:off x="934603" y="1010259"/>
            <a:ext cx="9819888" cy="5234800"/>
          </a:xfrm>
          <a:custGeom>
            <a:avLst/>
            <a:gdLst/>
            <a:ahLst/>
            <a:cxnLst/>
            <a:rect l="l" t="t" r="r" b="b"/>
            <a:pathLst>
              <a:path w="13621061" h="7168083">
                <a:moveTo>
                  <a:pt x="0" y="0"/>
                </a:moveTo>
                <a:lnTo>
                  <a:pt x="13621062" y="0"/>
                </a:lnTo>
                <a:lnTo>
                  <a:pt x="13621062" y="7168084"/>
                </a:lnTo>
                <a:lnTo>
                  <a:pt x="0" y="71680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00785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4"/>
          <p:cNvSpPr/>
          <p:nvPr/>
        </p:nvSpPr>
        <p:spPr>
          <a:xfrm>
            <a:off x="749300" y="1765300"/>
            <a:ext cx="10909299" cy="45727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0480" tIns="20320" rIns="108000" bIns="20320" spcCol="1270" anchor="ctr"/>
          <a:lstStyle/>
          <a:p>
            <a:pPr marL="406400" lvl="2" indent="-366713" algn="just"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H</a:t>
            </a:r>
            <a:r>
              <a:rPr lang="id-ID" dirty="0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ibah berupa uang ditetapkan dalam DPA-PPKD</a:t>
            </a:r>
            <a:r>
              <a:rPr lang="en-US" dirty="0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, h</a:t>
            </a:r>
            <a:r>
              <a:rPr lang="id-ID" dirty="0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ibah berupa barang atau jasa ditetapkan dalam DPA-SKPD.</a:t>
            </a:r>
            <a:endParaRPr lang="en-US" dirty="0">
              <a:solidFill>
                <a:schemeClr val="tx1"/>
              </a:solidFill>
              <a:latin typeface="Albertus Medium" pitchFamily="34" charset="0"/>
              <a:cs typeface="Arial" pitchFamily="34" charset="0"/>
            </a:endParaRPr>
          </a:p>
          <a:p>
            <a:pPr marL="406400" lvl="2" indent="-366713" algn="just"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tx1"/>
                </a:solidFill>
                <a:latin typeface="Albertus Medium" pitchFamily="34" charset="0"/>
              </a:rPr>
              <a:t>KDH </a:t>
            </a:r>
            <a:r>
              <a:rPr lang="en-US" dirty="0" err="1">
                <a:solidFill>
                  <a:schemeClr val="tx1"/>
                </a:solidFill>
                <a:latin typeface="Albertus Medium" pitchFamily="34" charset="0"/>
              </a:rPr>
              <a:t>menetapkan</a:t>
            </a:r>
            <a:r>
              <a:rPr lang="en-US" dirty="0">
                <a:solidFill>
                  <a:schemeClr val="tx1"/>
                </a:solidFill>
                <a:latin typeface="Albertus Medium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lbertus Medium" pitchFamily="34" charset="0"/>
              </a:rPr>
              <a:t>daftar</a:t>
            </a:r>
            <a:r>
              <a:rPr lang="en-US" dirty="0">
                <a:solidFill>
                  <a:schemeClr val="tx1"/>
                </a:solidFill>
                <a:latin typeface="Albertus Medium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lbertus Medium" pitchFamily="34" charset="0"/>
              </a:rPr>
              <a:t>penerima</a:t>
            </a:r>
            <a:r>
              <a:rPr lang="en-US" dirty="0">
                <a:solidFill>
                  <a:schemeClr val="tx1"/>
                </a:solidFill>
                <a:latin typeface="Albertus Medium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lbertus Medium" pitchFamily="34" charset="0"/>
              </a:rPr>
              <a:t>hibah</a:t>
            </a:r>
            <a:r>
              <a:rPr lang="en-US" dirty="0">
                <a:solidFill>
                  <a:schemeClr val="tx1"/>
                </a:solidFill>
                <a:latin typeface="Albertus Medium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lbertus Medium" pitchFamily="34" charset="0"/>
              </a:rPr>
              <a:t>beserta</a:t>
            </a:r>
            <a:r>
              <a:rPr lang="en-US" dirty="0">
                <a:solidFill>
                  <a:schemeClr val="tx1"/>
                </a:solidFill>
                <a:latin typeface="Albertus Medium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lbertus Medium" pitchFamily="34" charset="0"/>
              </a:rPr>
              <a:t>besaran</a:t>
            </a:r>
            <a:r>
              <a:rPr lang="en-US" dirty="0">
                <a:solidFill>
                  <a:schemeClr val="tx1"/>
                </a:solidFill>
                <a:latin typeface="Albertus Medium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lbertus Medium" pitchFamily="34" charset="0"/>
              </a:rPr>
              <a:t>uang</a:t>
            </a:r>
            <a:r>
              <a:rPr lang="en-US" dirty="0">
                <a:solidFill>
                  <a:schemeClr val="tx1"/>
                </a:solidFill>
                <a:latin typeface="Albertus Medium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lbertus Medium" pitchFamily="34" charset="0"/>
              </a:rPr>
              <a:t>atau</a:t>
            </a:r>
            <a:r>
              <a:rPr lang="en-US" dirty="0">
                <a:solidFill>
                  <a:schemeClr val="tx1"/>
                </a:solidFill>
                <a:latin typeface="Albertus Medium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lbertus Medium" pitchFamily="34" charset="0"/>
              </a:rPr>
              <a:t>jenis</a:t>
            </a:r>
            <a:r>
              <a:rPr lang="en-US" dirty="0">
                <a:solidFill>
                  <a:schemeClr val="tx1"/>
                </a:solidFill>
                <a:latin typeface="Albertus Medium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lbertus Medium" pitchFamily="34" charset="0"/>
              </a:rPr>
              <a:t>barang</a:t>
            </a:r>
            <a:r>
              <a:rPr lang="en-US" dirty="0">
                <a:solidFill>
                  <a:schemeClr val="tx1"/>
                </a:solidFill>
                <a:latin typeface="Albertus Medium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lbertus Medium" pitchFamily="34" charset="0"/>
              </a:rPr>
              <a:t>atau</a:t>
            </a:r>
            <a:r>
              <a:rPr lang="en-US" dirty="0">
                <a:solidFill>
                  <a:schemeClr val="tx1"/>
                </a:solidFill>
                <a:latin typeface="Albertus Medium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lbertus Medium" pitchFamily="34" charset="0"/>
              </a:rPr>
              <a:t>jasa</a:t>
            </a:r>
            <a:r>
              <a:rPr lang="en-US" dirty="0">
                <a:solidFill>
                  <a:schemeClr val="tx1"/>
                </a:solidFill>
                <a:latin typeface="Albertus Medium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Albertus Medium" pitchFamily="34" charset="0"/>
              </a:rPr>
              <a:t>akan</a:t>
            </a:r>
            <a:r>
              <a:rPr lang="en-US" dirty="0">
                <a:solidFill>
                  <a:schemeClr val="tx1"/>
                </a:solidFill>
                <a:latin typeface="Albertus Medium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lbertus Medium" pitchFamily="34" charset="0"/>
              </a:rPr>
              <a:t>dihibahkan</a:t>
            </a:r>
            <a:r>
              <a:rPr lang="en-US" dirty="0">
                <a:solidFill>
                  <a:schemeClr val="tx1"/>
                </a:solidFill>
                <a:latin typeface="Albertus Medium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lbertus Medium" pitchFamily="34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Albertus Medium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lbertus Medium" pitchFamily="34" charset="0"/>
              </a:rPr>
              <a:t>keputusan</a:t>
            </a:r>
            <a:r>
              <a:rPr lang="en-US" dirty="0">
                <a:solidFill>
                  <a:schemeClr val="tx1"/>
                </a:solidFill>
                <a:latin typeface="Albertus Medium" pitchFamily="34" charset="0"/>
              </a:rPr>
              <a:t> KDH </a:t>
            </a:r>
            <a:r>
              <a:rPr lang="en-US" dirty="0" err="1">
                <a:solidFill>
                  <a:schemeClr val="tx1"/>
                </a:solidFill>
                <a:latin typeface="Albertus Medium" pitchFamily="34" charset="0"/>
              </a:rPr>
              <a:t>berdasarkan</a:t>
            </a:r>
            <a:r>
              <a:rPr lang="en-US" dirty="0">
                <a:solidFill>
                  <a:schemeClr val="tx1"/>
                </a:solidFill>
                <a:latin typeface="Albertus Medium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lbertus Medium" pitchFamily="34" charset="0"/>
              </a:rPr>
              <a:t>Perda</a:t>
            </a:r>
            <a:r>
              <a:rPr lang="id-ID" dirty="0">
                <a:solidFill>
                  <a:schemeClr val="tx1"/>
                </a:solidFill>
                <a:latin typeface="Albertus Medium" pitchFamily="34" charset="0"/>
              </a:rPr>
              <a:t> tentang APBD dan </a:t>
            </a:r>
            <a:r>
              <a:rPr lang="en-US" dirty="0" err="1">
                <a:solidFill>
                  <a:schemeClr val="tx1"/>
                </a:solidFill>
                <a:latin typeface="Albertus Medium" pitchFamily="34" charset="0"/>
              </a:rPr>
              <a:t>Perkada</a:t>
            </a:r>
            <a:r>
              <a:rPr lang="en-US" dirty="0">
                <a:solidFill>
                  <a:schemeClr val="tx1"/>
                </a:solidFill>
                <a:latin typeface="Albertus Medium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Albertus Medium" pitchFamily="34" charset="0"/>
              </a:rPr>
              <a:t>tentang penjabaran APBD</a:t>
            </a:r>
            <a:r>
              <a:rPr lang="en-US" dirty="0">
                <a:solidFill>
                  <a:schemeClr val="tx1"/>
                </a:solidFill>
                <a:latin typeface="Albertus Medium" pitchFamily="34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Albertus Medium" pitchFamily="34" charset="0"/>
              </a:rPr>
              <a:t>Yg</a:t>
            </a:r>
            <a:r>
              <a:rPr lang="en-US" dirty="0">
                <a:solidFill>
                  <a:schemeClr val="tx1"/>
                </a:solidFill>
                <a:latin typeface="Albertus Medium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lbertus Medium" pitchFamily="34" charset="0"/>
              </a:rPr>
              <a:t>menjadi</a:t>
            </a:r>
            <a:r>
              <a:rPr lang="en-US" dirty="0">
                <a:solidFill>
                  <a:schemeClr val="tx1"/>
                </a:solidFill>
                <a:latin typeface="Albertus Medium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lbertus Medium" pitchFamily="34" charset="0"/>
              </a:rPr>
              <a:t>dasar</a:t>
            </a:r>
            <a:r>
              <a:rPr lang="en-US" dirty="0">
                <a:solidFill>
                  <a:schemeClr val="tx1"/>
                </a:solidFill>
                <a:latin typeface="Albertus Medium" pitchFamily="34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Albertus Medium" pitchFamily="34" charset="0"/>
              </a:rPr>
              <a:t>penyaluran</a:t>
            </a:r>
            <a:r>
              <a:rPr lang="en-US" dirty="0">
                <a:solidFill>
                  <a:schemeClr val="tx1"/>
                </a:solidFill>
                <a:latin typeface="Albertus Medium" pitchFamily="34" charset="0"/>
              </a:rPr>
              <a:t>/</a:t>
            </a:r>
            <a:r>
              <a:rPr lang="en-US" dirty="0" err="1">
                <a:solidFill>
                  <a:schemeClr val="tx1"/>
                </a:solidFill>
                <a:latin typeface="Albertus Medium" pitchFamily="34" charset="0"/>
              </a:rPr>
              <a:t>penyerhan</a:t>
            </a:r>
            <a:r>
              <a:rPr lang="en-US" dirty="0">
                <a:solidFill>
                  <a:schemeClr val="tx1"/>
                </a:solidFill>
                <a:latin typeface="Albertus Medium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lbertus Medium" pitchFamily="34" charset="0"/>
              </a:rPr>
              <a:t>Hibah</a:t>
            </a:r>
            <a:endParaRPr lang="en-US" dirty="0">
              <a:solidFill>
                <a:schemeClr val="tx1"/>
              </a:solidFill>
              <a:latin typeface="Albertus Medium" pitchFamily="34" charset="0"/>
              <a:cs typeface="Arial" pitchFamily="34" charset="0"/>
            </a:endParaRPr>
          </a:p>
          <a:p>
            <a:pPr marL="406400" lvl="2" indent="-355600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id-ID" dirty="0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Hibah dituangkan </a:t>
            </a:r>
            <a:r>
              <a:rPr lang="en-US" dirty="0" err="1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NPHD </a:t>
            </a:r>
            <a:r>
              <a:rPr lang="en-US" dirty="0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yang </a:t>
            </a:r>
            <a:r>
              <a:rPr lang="id-ID" dirty="0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sekurang-kurangnya memuat ketentuan mengenai:</a:t>
            </a:r>
            <a:endParaRPr lang="en-US" dirty="0">
              <a:solidFill>
                <a:schemeClr val="tx1"/>
              </a:solidFill>
              <a:latin typeface="Albertus Medium" pitchFamily="34" charset="0"/>
              <a:cs typeface="Arial" pitchFamily="34" charset="0"/>
            </a:endParaRPr>
          </a:p>
          <a:p>
            <a:pPr marL="863600" indent="-457200">
              <a:buFont typeface="+mj-lt"/>
              <a:buAutoNum type="arabicPeriod"/>
              <a:defRPr/>
            </a:pPr>
            <a:r>
              <a:rPr lang="en-US" dirty="0" err="1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Pemberi</a:t>
            </a:r>
            <a:r>
              <a:rPr lang="en-US" dirty="0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penerima</a:t>
            </a:r>
            <a:r>
              <a:rPr lang="en-US" dirty="0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hibah</a:t>
            </a:r>
            <a:r>
              <a:rPr lang="en-US" dirty="0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;</a:t>
            </a:r>
          </a:p>
          <a:p>
            <a:pPr marL="863600" indent="-457200">
              <a:buFont typeface="+mj-lt"/>
              <a:buAutoNum type="arabicPeriod"/>
              <a:defRPr/>
            </a:pPr>
            <a:r>
              <a:rPr lang="en-US" dirty="0" err="1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Tujuan</a:t>
            </a:r>
            <a:r>
              <a:rPr lang="en-US" dirty="0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pemberian</a:t>
            </a:r>
            <a:r>
              <a:rPr lang="en-US" dirty="0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hibah</a:t>
            </a:r>
            <a:r>
              <a:rPr lang="en-US" dirty="0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;</a:t>
            </a:r>
          </a:p>
          <a:p>
            <a:pPr marL="863600" indent="-457200">
              <a:buFont typeface="+mj-lt"/>
              <a:buAutoNum type="arabicPeriod"/>
              <a:defRPr/>
            </a:pPr>
            <a:r>
              <a:rPr lang="en-US" dirty="0" err="1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Besaran</a:t>
            </a:r>
            <a:r>
              <a:rPr lang="en-US" dirty="0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/</a:t>
            </a:r>
            <a:r>
              <a:rPr lang="en-US" dirty="0" err="1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jenis</a:t>
            </a:r>
            <a:r>
              <a:rPr lang="en-US" dirty="0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hibah</a:t>
            </a:r>
            <a:r>
              <a:rPr lang="en-US" dirty="0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;</a:t>
            </a:r>
          </a:p>
          <a:p>
            <a:pPr marL="863600" indent="-457200">
              <a:buFont typeface="+mj-lt"/>
              <a:buAutoNum type="arabicPeriod"/>
              <a:defRPr/>
            </a:pPr>
            <a:r>
              <a:rPr lang="en-US" dirty="0" err="1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Hak</a:t>
            </a:r>
            <a:r>
              <a:rPr lang="en-US" dirty="0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kewajiban</a:t>
            </a:r>
            <a:r>
              <a:rPr lang="en-US" dirty="0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;</a:t>
            </a:r>
          </a:p>
          <a:p>
            <a:pPr marL="863600" indent="-457200">
              <a:buFont typeface="+mj-lt"/>
              <a:buAutoNum type="arabicPeriod"/>
              <a:defRPr/>
            </a:pPr>
            <a:r>
              <a:rPr lang="it-IT" dirty="0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Tata cara </a:t>
            </a:r>
            <a:r>
              <a:rPr lang="it-IT" dirty="0" err="1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penyaluran</a:t>
            </a:r>
            <a:r>
              <a:rPr lang="it-IT" dirty="0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/</a:t>
            </a:r>
            <a:r>
              <a:rPr lang="it-IT" dirty="0" err="1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penyerahan</a:t>
            </a:r>
            <a:r>
              <a:rPr lang="it-IT" dirty="0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hibah</a:t>
            </a:r>
            <a:r>
              <a:rPr lang="it-IT" dirty="0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;</a:t>
            </a:r>
            <a:endParaRPr lang="en-US" dirty="0">
              <a:solidFill>
                <a:schemeClr val="tx1"/>
              </a:solidFill>
              <a:latin typeface="Albertus Medium" pitchFamily="34" charset="0"/>
              <a:cs typeface="Arial" pitchFamily="34" charset="0"/>
            </a:endParaRPr>
          </a:p>
          <a:p>
            <a:pPr marL="863600" indent="-457200">
              <a:buFont typeface="+mj-lt"/>
              <a:buAutoNum type="arabicPeriod"/>
              <a:defRPr/>
            </a:pPr>
            <a:r>
              <a:rPr lang="it-IT" dirty="0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Tata cara </a:t>
            </a:r>
            <a:r>
              <a:rPr lang="it-IT" dirty="0" err="1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pelaporan</a:t>
            </a:r>
            <a:r>
              <a:rPr lang="it-IT" dirty="0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hibah</a:t>
            </a:r>
            <a:r>
              <a:rPr lang="it-IT" dirty="0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;</a:t>
            </a:r>
            <a:endParaRPr lang="en-US" dirty="0">
              <a:solidFill>
                <a:schemeClr val="tx1"/>
              </a:solidFill>
              <a:latin typeface="Albertus Medium" pitchFamily="34" charset="0"/>
              <a:cs typeface="Arial" pitchFamily="34" charset="0"/>
            </a:endParaRPr>
          </a:p>
          <a:p>
            <a:pPr marL="406400" indent="-355600"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KDH </a:t>
            </a:r>
            <a:r>
              <a:rPr lang="en-US" dirty="0" err="1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dapat</a:t>
            </a:r>
            <a:r>
              <a:rPr lang="en-US" dirty="0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menunjuk</a:t>
            </a:r>
            <a:r>
              <a:rPr lang="en-US" dirty="0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pejabat</a:t>
            </a:r>
            <a:r>
              <a:rPr lang="en-US" dirty="0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menandatangani</a:t>
            </a:r>
            <a:r>
              <a:rPr lang="en-US" dirty="0">
                <a:solidFill>
                  <a:schemeClr val="tx1"/>
                </a:solidFill>
                <a:latin typeface="Albertus Medium" pitchFamily="34" charset="0"/>
                <a:cs typeface="Arial" pitchFamily="34" charset="0"/>
              </a:rPr>
              <a:t> NPHD</a:t>
            </a:r>
          </a:p>
          <a:p>
            <a:pPr marL="406400" indent="-355600">
              <a:buFont typeface="Wingdings" pitchFamily="2" charset="2"/>
              <a:buChar char="q"/>
              <a:defRPr/>
            </a:pPr>
            <a:r>
              <a:rPr lang="id-ID" dirty="0">
                <a:solidFill>
                  <a:schemeClr val="tx1"/>
                </a:solidFill>
                <a:latin typeface="Albertus Medium" pitchFamily="34" charset="0"/>
              </a:rPr>
              <a:t>Penyaluran/penyerahaan hibah dilakukan setelah penandatanganan NPHD;</a:t>
            </a:r>
          </a:p>
          <a:p>
            <a:pPr marL="406400" indent="-355600">
              <a:buFont typeface="Wingdings" pitchFamily="2" charset="2"/>
              <a:buChar char="q"/>
              <a:defRPr/>
            </a:pPr>
            <a:r>
              <a:rPr lang="id-ID" dirty="0">
                <a:solidFill>
                  <a:schemeClr val="tx1"/>
                </a:solidFill>
                <a:latin typeface="Albertus Medium" pitchFamily="34" charset="0"/>
              </a:rPr>
              <a:t>Pencairan hibah dalam bentuk uang </a:t>
            </a:r>
            <a:r>
              <a:rPr lang="en-US" dirty="0" err="1">
                <a:solidFill>
                  <a:schemeClr val="tx1"/>
                </a:solidFill>
                <a:latin typeface="Albertus Medium" pitchFamily="34" charset="0"/>
              </a:rPr>
              <a:t>dilakukan</a:t>
            </a:r>
            <a:r>
              <a:rPr lang="en-US" dirty="0">
                <a:solidFill>
                  <a:schemeClr val="tx1"/>
                </a:solidFill>
                <a:latin typeface="Albertus Medium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Albertus Medium" pitchFamily="34" charset="0"/>
              </a:rPr>
              <a:t>dengan LS.</a:t>
            </a:r>
          </a:p>
          <a:p>
            <a:pPr marL="50800">
              <a:defRPr/>
            </a:pPr>
            <a:endParaRPr lang="en-US" dirty="0">
              <a:solidFill>
                <a:schemeClr val="tx1"/>
              </a:solidFill>
              <a:latin typeface="Albertus Medium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8DF1E6-0466-F4C1-30F5-312C40EAFE88}"/>
              </a:ext>
            </a:extLst>
          </p:cNvPr>
          <p:cNvSpPr txBox="1"/>
          <p:nvPr/>
        </p:nvSpPr>
        <p:spPr>
          <a:xfrm>
            <a:off x="2743200" y="939800"/>
            <a:ext cx="858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PELAKSANAAN DAN PENATAUSAHAAN HIBAH</a:t>
            </a:r>
            <a:endParaRPr lang="en-ID" sz="2800" b="1" dirty="0"/>
          </a:p>
        </p:txBody>
      </p:sp>
    </p:spTree>
    <p:extLst>
      <p:ext uri="{BB962C8B-B14F-4D97-AF65-F5344CB8AC3E}">
        <p14:creationId xmlns:p14="http://schemas.microsoft.com/office/powerpoint/2010/main" val="3147673666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725A6D99-B434-4C06-AF9A-90DA3B4D51A4}"/>
              </a:ext>
            </a:extLst>
          </p:cNvPr>
          <p:cNvSpPr txBox="1"/>
          <p:nvPr/>
        </p:nvSpPr>
        <p:spPr>
          <a:xfrm flipH="1">
            <a:off x="11480281" y="6451729"/>
            <a:ext cx="711720" cy="369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81E556-FADF-4245-ACCD-13845DEB8DE6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 16">
            <a:extLst>
              <a:ext uri="{FF2B5EF4-FFF2-40B4-BE49-F238E27FC236}">
                <a16:creationId xmlns:a16="http://schemas.microsoft.com/office/drawing/2014/main" id="{FFF54B64-CC3F-4C05-A755-2651EE797573}"/>
              </a:ext>
            </a:extLst>
          </p:cNvPr>
          <p:cNvSpPr/>
          <p:nvPr/>
        </p:nvSpPr>
        <p:spPr>
          <a:xfrm>
            <a:off x="199453" y="1994790"/>
            <a:ext cx="2636211" cy="368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:a16="http://schemas.microsoft.com/office/drawing/2014/main" id="{4DDDD093-EEF4-4BEE-A997-DF6E646E26CA}"/>
              </a:ext>
            </a:extLst>
          </p:cNvPr>
          <p:cNvSpPr/>
          <p:nvPr/>
        </p:nvSpPr>
        <p:spPr>
          <a:xfrm>
            <a:off x="8021477" y="1307995"/>
            <a:ext cx="3962400" cy="2667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PEMDA</a:t>
            </a:r>
          </a:p>
          <a:p>
            <a:pPr marL="363538" marR="0" lvl="0" indent="-363538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usulan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363538" marR="0" lvl="0" indent="-363538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daftar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penerima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hibah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63538" marR="0" lvl="0" indent="-363538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NPHD</a:t>
            </a:r>
          </a:p>
          <a:p>
            <a:pPr marL="363538" marR="0" lvl="0" indent="-363538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pakta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integritas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penerima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hibah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8288" marR="0" lvl="0" indent="-268288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bukti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transfer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atau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bukti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serah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terima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barang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jasa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ectangle 18">
            <a:extLst>
              <a:ext uri="{FF2B5EF4-FFF2-40B4-BE49-F238E27FC236}">
                <a16:creationId xmlns:a16="http://schemas.microsoft.com/office/drawing/2014/main" id="{5CF8CBF0-6A73-417B-AA36-6B09C8BC7380}"/>
              </a:ext>
            </a:extLst>
          </p:cNvPr>
          <p:cNvSpPr/>
          <p:nvPr/>
        </p:nvSpPr>
        <p:spPr>
          <a:xfrm>
            <a:off x="8027206" y="4107835"/>
            <a:ext cx="3962400" cy="22382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PENERIMA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Lap.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penggunaan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hibah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peryataan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tang-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gungjawab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penggunaan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hibah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Bukti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pengeluaran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lengkap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ight Arrow 19">
            <a:extLst>
              <a:ext uri="{FF2B5EF4-FFF2-40B4-BE49-F238E27FC236}">
                <a16:creationId xmlns:a16="http://schemas.microsoft.com/office/drawing/2014/main" id="{5B14EAE7-9009-4481-B15B-0F268CA506C4}"/>
              </a:ext>
            </a:extLst>
          </p:cNvPr>
          <p:cNvSpPr/>
          <p:nvPr/>
        </p:nvSpPr>
        <p:spPr>
          <a:xfrm>
            <a:off x="6845966" y="1652216"/>
            <a:ext cx="784595" cy="43434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ectangle 22">
            <a:extLst>
              <a:ext uri="{FF2B5EF4-FFF2-40B4-BE49-F238E27FC236}">
                <a16:creationId xmlns:a16="http://schemas.microsoft.com/office/drawing/2014/main" id="{470A2E16-1A5E-46B3-9474-BC7F3CD0F6A4}"/>
              </a:ext>
            </a:extLst>
          </p:cNvPr>
          <p:cNvSpPr/>
          <p:nvPr/>
        </p:nvSpPr>
        <p:spPr>
          <a:xfrm>
            <a:off x="8021477" y="924087"/>
            <a:ext cx="3968129" cy="3979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PERTANGGUNGJAWABAN</a:t>
            </a:r>
          </a:p>
        </p:txBody>
      </p:sp>
      <p:sp>
        <p:nvSpPr>
          <p:cNvPr id="59" name="Rectangle 27">
            <a:extLst>
              <a:ext uri="{FF2B5EF4-FFF2-40B4-BE49-F238E27FC236}">
                <a16:creationId xmlns:a16="http://schemas.microsoft.com/office/drawing/2014/main" id="{5594DF5A-ACCA-415E-8B24-ECF5468AC4C4}"/>
              </a:ext>
            </a:extLst>
          </p:cNvPr>
          <p:cNvSpPr/>
          <p:nvPr/>
        </p:nvSpPr>
        <p:spPr>
          <a:xfrm>
            <a:off x="3906803" y="1652216"/>
            <a:ext cx="2559050" cy="46938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9063" marR="0" lvl="0" indent="-119063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Penerima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hibah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berupa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uang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barang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jasa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menyampaikan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laporan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kpd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KDH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melalui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tembusan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SKPD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terkait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Rectangle 28">
            <a:extLst>
              <a:ext uri="{FF2B5EF4-FFF2-40B4-BE49-F238E27FC236}">
                <a16:creationId xmlns:a16="http://schemas.microsoft.com/office/drawing/2014/main" id="{C20A541C-3619-4887-9E92-E887C4583348}"/>
              </a:ext>
            </a:extLst>
          </p:cNvPr>
          <p:cNvSpPr/>
          <p:nvPr/>
        </p:nvSpPr>
        <p:spPr>
          <a:xfrm>
            <a:off x="3906803" y="924087"/>
            <a:ext cx="2559050" cy="10707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PELAPORAN</a:t>
            </a:r>
          </a:p>
        </p:txBody>
      </p:sp>
      <p:sp>
        <p:nvSpPr>
          <p:cNvPr id="61" name="Right Arrow 29">
            <a:extLst>
              <a:ext uri="{FF2B5EF4-FFF2-40B4-BE49-F238E27FC236}">
                <a16:creationId xmlns:a16="http://schemas.microsoft.com/office/drawing/2014/main" id="{4461AC2F-BFD9-4AB1-845F-6502680D3C08}"/>
              </a:ext>
            </a:extLst>
          </p:cNvPr>
          <p:cNvSpPr/>
          <p:nvPr/>
        </p:nvSpPr>
        <p:spPr>
          <a:xfrm>
            <a:off x="3004067" y="1664590"/>
            <a:ext cx="784595" cy="43434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Rectangle 30">
            <a:extLst>
              <a:ext uri="{FF2B5EF4-FFF2-40B4-BE49-F238E27FC236}">
                <a16:creationId xmlns:a16="http://schemas.microsoft.com/office/drawing/2014/main" id="{DC1DDA89-D2AF-44C1-9022-B20587AC6585}"/>
              </a:ext>
            </a:extLst>
          </p:cNvPr>
          <p:cNvSpPr/>
          <p:nvPr/>
        </p:nvSpPr>
        <p:spPr>
          <a:xfrm>
            <a:off x="-511795" y="3380488"/>
            <a:ext cx="408326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PELAPORAN &amp;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PERTANGGUNGJAWABAN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HIBAH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04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5">
            <a:extLst>
              <a:ext uri="{FF2B5EF4-FFF2-40B4-BE49-F238E27FC236}">
                <a16:creationId xmlns:a16="http://schemas.microsoft.com/office/drawing/2014/main" id="{04308AB5-1A51-02C4-13CB-29962C4DE17F}"/>
              </a:ext>
            </a:extLst>
          </p:cNvPr>
          <p:cNvSpPr/>
          <p:nvPr/>
        </p:nvSpPr>
        <p:spPr>
          <a:xfrm>
            <a:off x="4290787" y="217655"/>
            <a:ext cx="3610425" cy="84670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 lvl="0" indent="0" algn="ctr" defTabSz="836950" rtl="0" eaLnBrk="1" fontAlgn="auto" latinLnBrk="0" hangingPunct="1">
              <a:lnSpc>
                <a:spcPts val="204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Amasis MT Pro Black" panose="02040A04050005020304" pitchFamily="18" charset="0"/>
                <a:ea typeface="Open Sans" pitchFamily="2" charset="0"/>
                <a:cs typeface="Open Sans" pitchFamily="2" charset="0"/>
              </a:rPr>
              <a:t>Contoh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Amasis MT Pro Black" panose="02040A04050005020304" pitchFamily="18" charset="0"/>
                <a:ea typeface="Open Sans" pitchFamily="2" charset="0"/>
                <a:cs typeface="Open Sans" pitchFamily="2" charset="0"/>
              </a:rPr>
              <a:t>: </a:t>
            </a:r>
          </a:p>
          <a:p>
            <a:pPr marL="0" marR="0" lvl="0" indent="0" algn="ctr" defTabSz="836950" rtl="0" eaLnBrk="1" fontAlgn="auto" latinLnBrk="0" hangingPunct="1">
              <a:lnSpc>
                <a:spcPts val="204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Amasis MT Pro Black" panose="02040A04050005020304" pitchFamily="18" charset="0"/>
                <a:ea typeface="Open Sans" pitchFamily="2" charset="0"/>
                <a:cs typeface="Open Sans" pitchFamily="2" charset="0"/>
              </a:rPr>
              <a:t>Mekanisme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Amasis MT Pro Black" panose="02040A04050005020304" pitchFamily="18" charset="0"/>
                <a:ea typeface="Open Sans" pitchFamily="2" charset="0"/>
                <a:cs typeface="Open Sans" pitchFamily="2" charset="0"/>
              </a:rPr>
              <a:t>Pelaporan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Amasis MT Pro Black" panose="02040A04050005020304" pitchFamily="18" charset="0"/>
              <a:ea typeface="Open Sans" pitchFamily="2" charset="0"/>
              <a:cs typeface="Open Sans" pitchFamily="2" charset="0"/>
            </a:endParaRPr>
          </a:p>
          <a:p>
            <a:pPr marL="0" marR="0" lvl="0" indent="0" algn="ctr" defTabSz="836950" rtl="0" eaLnBrk="1" fontAlgn="auto" latinLnBrk="0" hangingPunct="1">
              <a:lnSpc>
                <a:spcPts val="204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Amasis MT Pro Black" panose="02040A04050005020304" pitchFamily="18" charset="0"/>
                <a:ea typeface="Open Sans" pitchFamily="2" charset="0"/>
                <a:cs typeface="Open Sans" pitchFamily="2" charset="0"/>
              </a:rPr>
              <a:t>Pendanaan</a:t>
            </a:r>
            <a:r>
              <a:rPr lang="en-US" sz="1600" b="1" kern="0" dirty="0">
                <a:solidFill>
                  <a:srgbClr val="FFC000">
                    <a:lumMod val="60000"/>
                    <a:lumOff val="40000"/>
                  </a:srgbClr>
                </a:solidFill>
                <a:latin typeface="Amasis MT Pro Black" panose="02040A04050005020304" pitchFamily="18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600" b="1" kern="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Amasis MT Pro Black" panose="02040A04050005020304" pitchFamily="18" charset="0"/>
                <a:ea typeface="Open Sans" pitchFamily="2" charset="0"/>
                <a:cs typeface="Open Sans" pitchFamily="2" charset="0"/>
              </a:rPr>
              <a:t>Pilkada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Amasis MT Pro Black" panose="02040A04050005020304" pitchFamily="18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BB0B182-C356-626A-F66F-489582C32B3D}"/>
              </a:ext>
            </a:extLst>
          </p:cNvPr>
          <p:cNvSpPr/>
          <p:nvPr/>
        </p:nvSpPr>
        <p:spPr>
          <a:xfrm rot="5400000">
            <a:off x="3413270" y="-2325247"/>
            <a:ext cx="5365462" cy="121920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Slide Number Placeholder 1">
            <a:extLst>
              <a:ext uri="{FF2B5EF4-FFF2-40B4-BE49-F238E27FC236}">
                <a16:creationId xmlns:a16="http://schemas.microsoft.com/office/drawing/2014/main" id="{13BD6249-4BE8-AAE2-ACC5-31A2AAB309AF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89" marR="0" lvl="0" indent="0" algn="r" defTabSz="914400" rtl="0" eaLnBrk="1" fontAlgn="auto" latinLnBrk="0" hangingPunct="1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200" b="0" i="0" u="none" strike="noStrike" kern="1200" cap="none" spc="-5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38089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25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-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6">
            <a:extLst>
              <a:ext uri="{FF2B5EF4-FFF2-40B4-BE49-F238E27FC236}">
                <a16:creationId xmlns:a16="http://schemas.microsoft.com/office/drawing/2014/main" id="{BA0E7136-23E9-64C2-EA20-6D966553A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4776" y1="46667" x2="44776" y2="46667"/>
                        <a14:foregroundMark x1="51493" y1="57500" x2="51493" y2="57500"/>
                        <a14:foregroundMark x1="44030" y1="65833" x2="44030" y2="6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92" y="1329870"/>
            <a:ext cx="575480" cy="51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E553082-A034-1C36-0E63-4DBADD5DA605}"/>
              </a:ext>
            </a:extLst>
          </p:cNvPr>
          <p:cNvSpPr txBox="1"/>
          <p:nvPr/>
        </p:nvSpPr>
        <p:spPr>
          <a:xfrm>
            <a:off x="594302" y="1485658"/>
            <a:ext cx="1973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Arial Unicode MS"/>
                <a:cs typeface="+mn-cs"/>
              </a:rPr>
              <a:t>PELAPORAN</a:t>
            </a:r>
          </a:p>
        </p:txBody>
      </p:sp>
      <p:pic>
        <p:nvPicPr>
          <p:cNvPr id="33" name="Picture 32" descr="Lampiran Draft Final Ranpermendagri Pilkada 23 JULI 2019 [Compatibility Mode] - Microsoft Word (Product Activation Failed)">
            <a:extLst>
              <a:ext uri="{FF2B5EF4-FFF2-40B4-BE49-F238E27FC236}">
                <a16:creationId xmlns:a16="http://schemas.microsoft.com/office/drawing/2014/main" id="{EA119622-89B9-9998-B9CB-4C4C61F22A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33" t="31045" r="7731" b="10249"/>
          <a:stretch/>
        </p:blipFill>
        <p:spPr>
          <a:xfrm>
            <a:off x="191344" y="2393966"/>
            <a:ext cx="4823427" cy="396607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9C50796-ED56-5D08-0185-9552181CC7BC}"/>
              </a:ext>
            </a:extLst>
          </p:cNvPr>
          <p:cNvSpPr txBox="1"/>
          <p:nvPr/>
        </p:nvSpPr>
        <p:spPr>
          <a:xfrm>
            <a:off x="0" y="1907183"/>
            <a:ext cx="5396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FORMAT LAPORAN PENGGUNAAN BELANJA HIBAH</a:t>
            </a:r>
          </a:p>
        </p:txBody>
      </p:sp>
      <p:pic>
        <p:nvPicPr>
          <p:cNvPr id="35" name="Picture 23">
            <a:extLst>
              <a:ext uri="{FF2B5EF4-FFF2-40B4-BE49-F238E27FC236}">
                <a16:creationId xmlns:a16="http://schemas.microsoft.com/office/drawing/2014/main" id="{4FDD40F1-88CA-7717-A817-9D65722CD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856537" y="2672149"/>
            <a:ext cx="540301" cy="5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9761225-BECE-C675-3BC0-5C614C545C04}"/>
              </a:ext>
            </a:extLst>
          </p:cNvPr>
          <p:cNvSpPr txBox="1"/>
          <p:nvPr/>
        </p:nvSpPr>
        <p:spPr>
          <a:xfrm>
            <a:off x="4422261" y="3119550"/>
            <a:ext cx="1414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Pelaporan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F5BE092-9423-BB63-61A9-9DBD9AC94E67}"/>
              </a:ext>
            </a:extLst>
          </p:cNvPr>
          <p:cNvCxnSpPr>
            <a:stCxn id="35" idx="1"/>
          </p:cNvCxnSpPr>
          <p:nvPr/>
        </p:nvCxnSpPr>
        <p:spPr>
          <a:xfrm>
            <a:off x="5396838" y="2942299"/>
            <a:ext cx="1704519" cy="0"/>
          </a:xfrm>
          <a:prstGeom prst="straightConnector1">
            <a:avLst/>
          </a:prstGeom>
          <a:noFill/>
          <a:ln w="9525" cap="flat" cmpd="sng" algn="ctr">
            <a:solidFill>
              <a:srgbClr val="EF4A4A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48D66452-BF75-6551-5E01-A43FAD383543}"/>
              </a:ext>
            </a:extLst>
          </p:cNvPr>
          <p:cNvSpPr/>
          <p:nvPr/>
        </p:nvSpPr>
        <p:spPr>
          <a:xfrm>
            <a:off x="5725640" y="2833326"/>
            <a:ext cx="1037463" cy="25391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EF4A4A"/>
            </a:solidFill>
            <a:prstDash val="solid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dilakukan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05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oleh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221048E-3129-0860-FFA3-9EFE86B1743D}"/>
              </a:ext>
            </a:extLst>
          </p:cNvPr>
          <p:cNvGrpSpPr/>
          <p:nvPr/>
        </p:nvGrpSpPr>
        <p:grpSpPr>
          <a:xfrm>
            <a:off x="7190058" y="2657863"/>
            <a:ext cx="1509006" cy="822632"/>
            <a:chOff x="6097574" y="5740604"/>
            <a:chExt cx="1509006" cy="82263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B86889D-0CE4-FDE1-DA21-8F33D1D72980}"/>
                </a:ext>
              </a:extLst>
            </p:cNvPr>
            <p:cNvGrpSpPr/>
            <p:nvPr/>
          </p:nvGrpSpPr>
          <p:grpSpPr>
            <a:xfrm>
              <a:off x="6097574" y="5740604"/>
              <a:ext cx="1509006" cy="568716"/>
              <a:chOff x="5935034" y="5977719"/>
              <a:chExt cx="1509006" cy="568716"/>
            </a:xfrm>
          </p:grpSpPr>
          <p:pic>
            <p:nvPicPr>
              <p:cNvPr id="42" name="Picture 3">
                <a:extLst>
                  <a:ext uri="{FF2B5EF4-FFF2-40B4-BE49-F238E27FC236}">
                    <a16:creationId xmlns:a16="http://schemas.microsoft.com/office/drawing/2014/main" id="{578905F1-FAD3-C35A-3EE7-253EADE707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43" r="23443"/>
              <a:stretch/>
            </p:blipFill>
            <p:spPr bwMode="auto">
              <a:xfrm>
                <a:off x="6756132" y="5977719"/>
                <a:ext cx="687908" cy="5687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3" name="Picture 4">
                <a:extLst>
                  <a:ext uri="{FF2B5EF4-FFF2-40B4-BE49-F238E27FC236}">
                    <a16:creationId xmlns:a16="http://schemas.microsoft.com/office/drawing/2014/main" id="{558C431A-EB74-E165-2314-93880DA274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5034" y="5988767"/>
                <a:ext cx="519418" cy="428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1C40663-7B76-73F0-DD23-2334AA54F03D}"/>
                  </a:ext>
                </a:extLst>
              </p:cNvPr>
              <p:cNvSpPr txBox="1"/>
              <p:nvPr/>
            </p:nvSpPr>
            <p:spPr>
              <a:xfrm>
                <a:off x="6438875" y="6036129"/>
                <a:ext cx="7200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dan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AE077DA-8251-677C-EB03-011FCA706D6F}"/>
                </a:ext>
              </a:extLst>
            </p:cNvPr>
            <p:cNvSpPr txBox="1"/>
            <p:nvPr/>
          </p:nvSpPr>
          <p:spPr>
            <a:xfrm>
              <a:off x="6156020" y="6309320"/>
              <a:ext cx="138895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Prov</a:t>
              </a: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/</a:t>
              </a:r>
              <a:r>
                <a:rPr kumimoji="0" lang="en-U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Kab</a:t>
              </a: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/Kota</a:t>
              </a: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AF55399-C719-87EC-E8A9-8B37A85266B1}"/>
              </a:ext>
            </a:extLst>
          </p:cNvPr>
          <p:cNvCxnSpPr>
            <a:stCxn id="42" idx="3"/>
          </p:cNvCxnSpPr>
          <p:nvPr/>
        </p:nvCxnSpPr>
        <p:spPr>
          <a:xfrm>
            <a:off x="8699064" y="2942220"/>
            <a:ext cx="1714660" cy="0"/>
          </a:xfrm>
          <a:prstGeom prst="straightConnector1">
            <a:avLst/>
          </a:prstGeom>
          <a:noFill/>
          <a:ln w="9525" cap="flat" cmpd="sng" algn="ctr">
            <a:solidFill>
              <a:srgbClr val="EF4A4A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pic>
        <p:nvPicPr>
          <p:cNvPr id="46" name="Picture 6">
            <a:extLst>
              <a:ext uri="{FF2B5EF4-FFF2-40B4-BE49-F238E27FC236}">
                <a16:creationId xmlns:a16="http://schemas.microsoft.com/office/drawing/2014/main" id="{0364BEF8-6E77-25F3-10DD-FABCF133A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748" y="2546796"/>
            <a:ext cx="554038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5A6BC906-E13B-AA64-AF1B-FB9F2FD47F9B}"/>
              </a:ext>
            </a:extLst>
          </p:cNvPr>
          <p:cNvSpPr txBox="1"/>
          <p:nvPr/>
        </p:nvSpPr>
        <p:spPr>
          <a:xfrm>
            <a:off x="10263795" y="3162747"/>
            <a:ext cx="14316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Gub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Bup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WalKot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C6029B6-639E-8687-26B3-E08B25D28299}"/>
              </a:ext>
            </a:extLst>
          </p:cNvPr>
          <p:cNvSpPr/>
          <p:nvPr/>
        </p:nvSpPr>
        <p:spPr>
          <a:xfrm>
            <a:off x="8959390" y="2819110"/>
            <a:ext cx="1194009" cy="25391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EF4A4A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Menyampaikan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03A7056-F50A-9E48-6AB9-79D223204376}"/>
              </a:ext>
            </a:extLst>
          </p:cNvPr>
          <p:cNvCxnSpPr>
            <a:stCxn id="48" idx="2"/>
          </p:cNvCxnSpPr>
          <p:nvPr/>
        </p:nvCxnSpPr>
        <p:spPr>
          <a:xfrm flipH="1">
            <a:off x="9556394" y="3073026"/>
            <a:ext cx="1" cy="969996"/>
          </a:xfrm>
          <a:prstGeom prst="straightConnector1">
            <a:avLst/>
          </a:prstGeom>
          <a:noFill/>
          <a:ln w="9525" cap="flat" cmpd="sng" algn="ctr">
            <a:solidFill>
              <a:srgbClr val="EF4A4A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2C9E6B53-CF00-25EF-14AC-877AC85D07EA}"/>
              </a:ext>
            </a:extLst>
          </p:cNvPr>
          <p:cNvSpPr/>
          <p:nvPr/>
        </p:nvSpPr>
        <p:spPr>
          <a:xfrm>
            <a:off x="8699062" y="3527821"/>
            <a:ext cx="1714662" cy="25391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EF4A4A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Penyampaian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LPB </a:t>
            </a:r>
            <a:r>
              <a:rPr kumimoji="0" lang="en-US" sz="105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Hibah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F34F075-87C4-8026-D66D-7F7F76BD3C63}"/>
              </a:ext>
            </a:extLst>
          </p:cNvPr>
          <p:cNvSpPr/>
          <p:nvPr/>
        </p:nvSpPr>
        <p:spPr>
          <a:xfrm>
            <a:off x="7457676" y="4109010"/>
            <a:ext cx="42549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paling lambat 3 (tiga) bulan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setelah pengusulan pengesahan pengangkatan calon terpilih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3" name="Picture 2">
            <a:extLst>
              <a:ext uri="{FF2B5EF4-FFF2-40B4-BE49-F238E27FC236}">
                <a16:creationId xmlns:a16="http://schemas.microsoft.com/office/drawing/2014/main" id="{5BD42FBE-3552-C532-D513-EE396E7BF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505" y="4979597"/>
            <a:ext cx="1643289" cy="128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16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260" y="152624"/>
            <a:ext cx="9731188" cy="977994"/>
          </a:xfrm>
        </p:spPr>
        <p:txBody>
          <a:bodyPr>
            <a:normAutofit fontScale="90000"/>
          </a:bodyPr>
          <a:lstStyle/>
          <a:p>
            <a:r>
              <a:rPr lang="id-ID" b="1" dirty="0"/>
              <a:t>Kebijakan </a:t>
            </a:r>
            <a:r>
              <a:rPr lang="en-US" b="1" dirty="0" err="1"/>
              <a:t>teknis</a:t>
            </a:r>
            <a:r>
              <a:rPr lang="en-US" b="1" dirty="0"/>
              <a:t> </a:t>
            </a:r>
            <a:r>
              <a:rPr lang="id-ID" b="1" dirty="0"/>
              <a:t>Bantuan Keuangan </a:t>
            </a:r>
            <a:r>
              <a:rPr lang="en-US" b="1" dirty="0"/>
              <a:t>(bk)</a:t>
            </a:r>
            <a:endParaRPr lang="id-ID" b="1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367553" y="1788459"/>
          <a:ext cx="3594848" cy="2681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4585872" y="1408300"/>
          <a:ext cx="6821715" cy="4737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68290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6AA7B-372A-2B34-359B-21DC4A232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C6C96-BAD7-06E0-1CB4-5B7F2CCDA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DB2ADC-AF19-4574-8C10-79B5B04FCA2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A287AF8-53C6-8D4D-1144-6E539E1235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9477396"/>
              </p:ext>
            </p:extLst>
          </p:nvPr>
        </p:nvGraphicFramePr>
        <p:xfrm>
          <a:off x="274320" y="376766"/>
          <a:ext cx="11670030" cy="6001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6473E49-A2F4-1976-2F6C-3B15519C9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10" y="152624"/>
            <a:ext cx="10500808" cy="97799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 PENGELOMPOKAN BELANJA BANTUAN KEUANGAN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841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7F5B4-08DD-5E91-84E9-D875F7BA7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DB2ADC-AF19-4574-8C10-79B5B04FCA2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229701C-E294-E64E-9497-F107264F93B9}"/>
              </a:ext>
            </a:extLst>
          </p:cNvPr>
          <p:cNvGraphicFramePr/>
          <p:nvPr/>
        </p:nvGraphicFramePr>
        <p:xfrm>
          <a:off x="-109313" y="1045499"/>
          <a:ext cx="12410626" cy="4222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2D566C9-16C0-F202-9E05-2C9B9AFC0915}"/>
              </a:ext>
            </a:extLst>
          </p:cNvPr>
          <p:cNvSpPr txBox="1"/>
          <p:nvPr/>
        </p:nvSpPr>
        <p:spPr>
          <a:xfrm>
            <a:off x="411480" y="5462096"/>
            <a:ext cx="11612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Ketentuan lebih lanjut mengenai Tata cara penganggaran,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pelaksanaan dan penatausahaan,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pertanggungjawaban dan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pelaporan serta monitoring dan evaluasi belanja bantuan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keuangan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sto MT"/>
                <a:ea typeface="+mn-ea"/>
                <a:cs typeface="+mn-cs"/>
              </a:rPr>
              <a:t>ditetapkan dengan peraturan kepala daerah.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2C7E132-D310-95CC-5BBA-1A569508B475}"/>
              </a:ext>
            </a:extLst>
          </p:cNvPr>
          <p:cNvSpPr/>
          <p:nvPr/>
        </p:nvSpPr>
        <p:spPr>
          <a:xfrm>
            <a:off x="6096000" y="822960"/>
            <a:ext cx="5684520" cy="4639136"/>
          </a:xfrm>
          <a:prstGeom prst="roundRect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39B3A12-210D-A709-333F-E44B8C51A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10" y="152624"/>
            <a:ext cx="10500808" cy="97799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 PENGELOMPOKAN BELANJA BANTUAN KEUANGAN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286858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E6FF8-E816-AE6D-A27C-035D0365F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6F190-2760-1E41-0C89-25FE5487C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31" y="922096"/>
            <a:ext cx="11647170" cy="1371030"/>
          </a:xfrm>
        </p:spPr>
        <p:txBody>
          <a:bodyPr>
            <a:normAutofit/>
          </a:bodyPr>
          <a:lstStyle/>
          <a:p>
            <a:pPr marL="742950" indent="-742950" algn="just">
              <a:buFont typeface="+mj-lt"/>
              <a:buAutoNum type="arabicPeriod"/>
              <a:tabLst>
                <a:tab pos="446088" algn="l"/>
              </a:tabLst>
            </a:pPr>
            <a:r>
              <a:rPr lang="en-US" sz="3600" dirty="0"/>
              <a:t>KRITERIA DAN PRIORITAS YANG DIBIAYAI BANTUAN KEUANGAN </a:t>
            </a:r>
            <a:r>
              <a:rPr lang="en-US" sz="3600" dirty="0" err="1"/>
              <a:t>khusus</a:t>
            </a:r>
            <a:r>
              <a:rPr lang="en-US" sz="3600" dirty="0"/>
              <a:t> KEPADA KAB/KOTA (BKK): </a:t>
            </a:r>
            <a:endParaRPr lang="en-ID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B0E0F-F85E-CAC3-3EA7-42BA301A9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DB2ADC-AF19-4574-8C10-79B5B04FCA2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D54DE6-0BDE-E3CE-A010-B6C7C7AB55AD}"/>
              </a:ext>
            </a:extLst>
          </p:cNvPr>
          <p:cNvSpPr txBox="1"/>
          <p:nvPr/>
        </p:nvSpPr>
        <p:spPr>
          <a:xfrm>
            <a:off x="320040" y="2346740"/>
            <a:ext cx="1156716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Mendukung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Program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Strategis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menjadi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Visi, Misi, dan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Prioritas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Gubernur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(yang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bukan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merupakan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kewenangan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Provinsi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Memiliki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tujuan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tertentu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seperti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1)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Kebutuhan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penanganan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bencana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alam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dan non-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alam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meliputi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kegiatan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penyelamatan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dan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evakuasi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korban,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harta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benda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pemenuhan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kebutuhan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dasar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perlindungan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pengurusan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pengungsi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penyelamatan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penyediaan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prasarana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dan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sarana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pengungsian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serta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kebutuhan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lainnya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yang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berkaitan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langsung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dan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segera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dilakukan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untuk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penanganan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darurat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bencana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alam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dan non-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alam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2) 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⁠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Kebutuhan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penanganan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bencana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sosial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meliputi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serangkaian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kegiatan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untuk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mengakhiri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kekerasan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menyelamatkan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korban,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membatasi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perluasan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dan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eskalasi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konflik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serta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kebutuhan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lainnya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yang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berkaitan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langsung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dan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segera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dilakukan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untuk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penanganan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bencana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sosial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E2B1709-D735-FC3E-164A-A43AC9D84D7D}"/>
              </a:ext>
            </a:extLst>
          </p:cNvPr>
          <p:cNvSpPr txBox="1">
            <a:spLocks/>
          </p:cNvSpPr>
          <p:nvPr/>
        </p:nvSpPr>
        <p:spPr>
          <a:xfrm>
            <a:off x="1291590" y="152624"/>
            <a:ext cx="10500808" cy="9779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KRITERIA DAN MEKANISME BANTUAN KEUANGAN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773331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extLst>
              <a:ext uri="{FF2B5EF4-FFF2-40B4-BE49-F238E27FC236}">
                <a16:creationId xmlns:a16="http://schemas.microsoft.com/office/drawing/2014/main" id="{13CD682F-C889-E789-213A-CB3D35EEF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0738" y="4053012"/>
            <a:ext cx="2895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PKD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PP 12/2019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B5E1EDF-3CA8-15DA-1DD9-AE557839D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7950" y="2178968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PP 12/2019  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9CAD06-FF97-0038-6CFC-1712B9D56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719" y="3528342"/>
            <a:ext cx="1937668" cy="4616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Perda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Qanun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7BEBD5-2D2B-599E-9C82-E076BC7F1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895" y="2889573"/>
            <a:ext cx="21891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PERMENDAGRI 77/</a:t>
            </a:r>
            <a:r>
              <a: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DF5912-3BCA-D94D-913B-0619F134E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3488" y="1369145"/>
            <a:ext cx="2514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10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UU 23/2014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812A61B-5420-5943-DE55-D3BB06A51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9127" y="1649175"/>
            <a:ext cx="4464496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10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UU 17/2003</a:t>
            </a: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10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10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     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UU 1/2004</a:t>
            </a: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10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10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                         UU 15/2004 </a:t>
            </a:r>
          </a:p>
        </p:txBody>
      </p:sp>
      <p:sp>
        <p:nvSpPr>
          <p:cNvPr id="8" name="Line 10">
            <a:extLst>
              <a:ext uri="{FF2B5EF4-FFF2-40B4-BE49-F238E27FC236}">
                <a16:creationId xmlns:a16="http://schemas.microsoft.com/office/drawing/2014/main" id="{2C902E1C-1489-B259-7068-817A95F175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5513" y="2394868"/>
            <a:ext cx="720725" cy="0"/>
          </a:xfrm>
          <a:prstGeom prst="line">
            <a:avLst/>
          </a:prstGeom>
          <a:noFill/>
          <a:ln w="28575">
            <a:solidFill>
              <a:srgbClr val="9BBB59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Line 14">
            <a:extLst>
              <a:ext uri="{FF2B5EF4-FFF2-40B4-BE49-F238E27FC236}">
                <a16:creationId xmlns:a16="http://schemas.microsoft.com/office/drawing/2014/main" id="{2D413FBA-0A1B-F84C-0A56-25E6D4A389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78138" y="3719637"/>
            <a:ext cx="342900" cy="360363"/>
          </a:xfrm>
          <a:prstGeom prst="line">
            <a:avLst/>
          </a:prstGeom>
          <a:noFill/>
          <a:ln w="57150">
            <a:solidFill>
              <a:srgbClr val="FFA347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EFDE4957-3CBC-6262-5C7E-BB4598A97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175" y="175420"/>
            <a:ext cx="9144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Calibri"/>
              </a:rPr>
              <a:t>PERATURAN PERUNDANG-UNDANGAN</a:t>
            </a:r>
            <a:b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Calibri"/>
              </a:rPr>
              <a:t>PENGELOLAAN KEUANGAN DAERAH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9268F74-CE4B-D0B3-B124-81FE879B9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367" y="4701967"/>
            <a:ext cx="2514600" cy="7078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Perkada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ttg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Sisdur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Pengelolaan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Keuda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Line 17">
            <a:extLst>
              <a:ext uri="{FF2B5EF4-FFF2-40B4-BE49-F238E27FC236}">
                <a16:creationId xmlns:a16="http://schemas.microsoft.com/office/drawing/2014/main" id="{BAD78347-C243-BEA6-518A-D810AEE553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95563" y="3286250"/>
            <a:ext cx="95250" cy="792162"/>
          </a:xfrm>
          <a:prstGeom prst="line">
            <a:avLst/>
          </a:prstGeom>
          <a:noFill/>
          <a:ln w="57150">
            <a:solidFill>
              <a:srgbClr val="FFA347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Line 18">
            <a:extLst>
              <a:ext uri="{FF2B5EF4-FFF2-40B4-BE49-F238E27FC236}">
                <a16:creationId xmlns:a16="http://schemas.microsoft.com/office/drawing/2014/main" id="{F4646302-5B63-33A8-0FD9-A342D0E37F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35200" y="2709987"/>
            <a:ext cx="0" cy="1296988"/>
          </a:xfrm>
          <a:prstGeom prst="line">
            <a:avLst/>
          </a:prstGeom>
          <a:noFill/>
          <a:ln w="57150">
            <a:solidFill>
              <a:srgbClr val="FFA347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196EDF60-878F-7985-A330-EFF81AEBA38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2275" y="2062287"/>
            <a:ext cx="327025" cy="1944688"/>
          </a:xfrm>
          <a:prstGeom prst="line">
            <a:avLst/>
          </a:prstGeom>
          <a:noFill/>
          <a:ln w="57150">
            <a:solidFill>
              <a:srgbClr val="FFA347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Line 20">
            <a:extLst>
              <a:ext uri="{FF2B5EF4-FFF2-40B4-BE49-F238E27FC236}">
                <a16:creationId xmlns:a16="http://schemas.microsoft.com/office/drawing/2014/main" id="{0AAD6A98-44D8-CDBB-63AD-78B6E6EFC84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5938" y="2148012"/>
            <a:ext cx="1360487" cy="1854200"/>
          </a:xfrm>
          <a:prstGeom prst="line">
            <a:avLst/>
          </a:prstGeom>
          <a:noFill/>
          <a:ln w="57150">
            <a:solidFill>
              <a:srgbClr val="FFA347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Rectangle 21">
            <a:extLst>
              <a:ext uri="{FF2B5EF4-FFF2-40B4-BE49-F238E27FC236}">
                <a16:creationId xmlns:a16="http://schemas.microsoft.com/office/drawing/2014/main" id="{8608BF5E-A707-4247-3AF7-38C9CD06C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938" y="1538412"/>
            <a:ext cx="23749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10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UU 23/2014 &amp;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Perubahannya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Line 23">
            <a:extLst>
              <a:ext uri="{FF2B5EF4-FFF2-40B4-BE49-F238E27FC236}">
                <a16:creationId xmlns:a16="http://schemas.microsoft.com/office/drawing/2014/main" id="{E29D30EE-BBE9-8548-3A81-DEF30113B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2823" y="3969618"/>
            <a:ext cx="12700" cy="792163"/>
          </a:xfrm>
          <a:prstGeom prst="line">
            <a:avLst/>
          </a:prstGeom>
          <a:noFill/>
          <a:ln w="76200">
            <a:solidFill>
              <a:srgbClr val="FFA347"/>
            </a:solidFill>
            <a:miter lim="800000"/>
            <a:headEnd/>
            <a:tailEnd type="arrow" w="med" len="med"/>
          </a:ln>
          <a:effectLst/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" name="Line 24">
            <a:extLst>
              <a:ext uri="{FF2B5EF4-FFF2-40B4-BE49-F238E27FC236}">
                <a16:creationId xmlns:a16="http://schemas.microsoft.com/office/drawing/2014/main" id="{885D18D2-0BC1-8DA8-FCA9-9AE9E84A1A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2688" y="2644106"/>
            <a:ext cx="0" cy="885825"/>
          </a:xfrm>
          <a:prstGeom prst="line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 type="arrow" w="med" len="med"/>
          </a:ln>
          <a:effectLst/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142D77F7-331B-48C2-647E-488B2DA91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2115" y="3103370"/>
            <a:ext cx="2051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PP 71/2010 &amp;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turunannya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2943B19B-AFE3-D7DA-2620-EABFCDFD7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6842" y="5859586"/>
            <a:ext cx="2592686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PERMENDAGRI 77/</a:t>
            </a: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tentang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Pedoman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Teknis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Pengelolaan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Keuda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Line 14">
            <a:extLst>
              <a:ext uri="{FF2B5EF4-FFF2-40B4-BE49-F238E27FC236}">
                <a16:creationId xmlns:a16="http://schemas.microsoft.com/office/drawing/2014/main" id="{A9F13C42-CFB1-CAD3-7EAE-CE51107E01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44738" y="5459537"/>
            <a:ext cx="0" cy="360363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EF8030D0-FCEA-3C47-42E3-DB1463C1F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671" y="5913909"/>
            <a:ext cx="28803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Perkada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Teknis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Lainnya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Perkada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Kebijakan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Akuntansi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Perkada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Sistem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Akuntansi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Pemda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(SAPD), ASB, SSH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dll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23" name="Line 23">
            <a:extLst>
              <a:ext uri="{FF2B5EF4-FFF2-40B4-BE49-F238E27FC236}">
                <a16:creationId xmlns:a16="http://schemas.microsoft.com/office/drawing/2014/main" id="{CDF5A992-D64A-7A74-9191-25D1FDC73D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2823" y="5409853"/>
            <a:ext cx="1" cy="504056"/>
          </a:xfrm>
          <a:prstGeom prst="line">
            <a:avLst/>
          </a:prstGeom>
          <a:noFill/>
          <a:ln w="76200">
            <a:solidFill>
              <a:srgbClr val="FFA347"/>
            </a:solidFill>
            <a:miter lim="800000"/>
            <a:headEnd/>
            <a:tailEnd type="arrow" w="med" len="med"/>
          </a:ln>
          <a:effectLst/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4" name="Line 23">
            <a:extLst>
              <a:ext uri="{FF2B5EF4-FFF2-40B4-BE49-F238E27FC236}">
                <a16:creationId xmlns:a16="http://schemas.microsoft.com/office/drawing/2014/main" id="{5BE1BDD2-12DC-D139-936D-1AD6B23D0E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2823" y="1665437"/>
            <a:ext cx="1" cy="504056"/>
          </a:xfrm>
          <a:prstGeom prst="line">
            <a:avLst/>
          </a:prstGeom>
          <a:noFill/>
          <a:ln w="76200">
            <a:solidFill>
              <a:srgbClr val="FFA347"/>
            </a:solidFill>
            <a:miter lim="800000"/>
            <a:headEnd/>
            <a:tailEnd type="arrow" w="med" len="med"/>
          </a:ln>
          <a:effectLst/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5" name="Line 10">
            <a:extLst>
              <a:ext uri="{FF2B5EF4-FFF2-40B4-BE49-F238E27FC236}">
                <a16:creationId xmlns:a16="http://schemas.microsoft.com/office/drawing/2014/main" id="{A250F491-6615-6A09-97F3-021AAC8763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2943" y="3825677"/>
            <a:ext cx="720725" cy="0"/>
          </a:xfrm>
          <a:prstGeom prst="line">
            <a:avLst/>
          </a:prstGeom>
          <a:noFill/>
          <a:ln w="28575">
            <a:solidFill>
              <a:srgbClr val="9BBB59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Line 11">
            <a:extLst>
              <a:ext uri="{FF2B5EF4-FFF2-40B4-BE49-F238E27FC236}">
                <a16:creationId xmlns:a16="http://schemas.microsoft.com/office/drawing/2014/main" id="{3FB844A6-E6BF-98EC-DC28-B31FC65DB4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77612" y="5066804"/>
            <a:ext cx="2409221" cy="991120"/>
          </a:xfrm>
          <a:prstGeom prst="line">
            <a:avLst/>
          </a:prstGeom>
          <a:noFill/>
          <a:ln w="38100">
            <a:solidFill>
              <a:srgbClr val="9BBB59"/>
            </a:solidFill>
            <a:prstDash val="sysDot"/>
            <a:miter lim="800000"/>
            <a:headEnd/>
            <a:tailEnd type="arrow" w="med" len="med"/>
          </a:ln>
          <a:effectLst/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7" name="Line 11">
            <a:extLst>
              <a:ext uri="{FF2B5EF4-FFF2-40B4-BE49-F238E27FC236}">
                <a16:creationId xmlns:a16="http://schemas.microsoft.com/office/drawing/2014/main" id="{2A2415E3-A839-89EC-6E10-FCE1566A62A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85513" y="3882355"/>
            <a:ext cx="2435224" cy="807418"/>
          </a:xfrm>
          <a:prstGeom prst="line">
            <a:avLst/>
          </a:prstGeom>
          <a:noFill/>
          <a:ln w="38100">
            <a:solidFill>
              <a:srgbClr val="9BBB59"/>
            </a:solidFill>
            <a:prstDash val="sysDot"/>
            <a:miter lim="800000"/>
            <a:headEnd/>
            <a:tailEnd type="arrow" w="med" len="med"/>
          </a:ln>
          <a:effectLst/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8" name="Line 11">
            <a:extLst>
              <a:ext uri="{FF2B5EF4-FFF2-40B4-BE49-F238E27FC236}">
                <a16:creationId xmlns:a16="http://schemas.microsoft.com/office/drawing/2014/main" id="{73F8CAB9-4908-5ABA-BBAA-43C99A8A74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1504" y="2449394"/>
            <a:ext cx="0" cy="474663"/>
          </a:xfrm>
          <a:prstGeom prst="line">
            <a:avLst/>
          </a:prstGeom>
          <a:noFill/>
          <a:ln w="38100">
            <a:solidFill>
              <a:srgbClr val="9BBB59"/>
            </a:solidFill>
            <a:prstDash val="sysDot"/>
            <a:miter lim="800000"/>
            <a:headEnd/>
            <a:tailEnd type="arrow" w="med" len="med"/>
          </a:ln>
          <a:effectLst/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9" name="Line 12">
            <a:extLst>
              <a:ext uri="{FF2B5EF4-FFF2-40B4-BE49-F238E27FC236}">
                <a16:creationId xmlns:a16="http://schemas.microsoft.com/office/drawing/2014/main" id="{B6493FAA-F6C9-DA42-CC8B-F24D10CAB1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78289" y="3582869"/>
            <a:ext cx="0" cy="314325"/>
          </a:xfrm>
          <a:prstGeom prst="line">
            <a:avLst/>
          </a:prstGeom>
          <a:noFill/>
          <a:ln w="38100">
            <a:solidFill>
              <a:srgbClr val="9BBB59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FF9FADA-E270-9624-AF52-0BDE4880F9BB}"/>
              </a:ext>
            </a:extLst>
          </p:cNvPr>
          <p:cNvSpPr txBox="1"/>
          <p:nvPr/>
        </p:nvSpPr>
        <p:spPr>
          <a:xfrm>
            <a:off x="3054668" y="3244334"/>
            <a:ext cx="61093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UU 1/2004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7C2075DD-42B0-AAAB-9F68-444E81C09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8895" y="3827270"/>
            <a:ext cx="2051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UU 1/2022</a:t>
            </a:r>
          </a:p>
        </p:txBody>
      </p:sp>
      <p:sp>
        <p:nvSpPr>
          <p:cNvPr id="32" name="Line 14">
            <a:extLst>
              <a:ext uri="{FF2B5EF4-FFF2-40B4-BE49-F238E27FC236}">
                <a16:creationId xmlns:a16="http://schemas.microsoft.com/office/drawing/2014/main" id="{6520650A-B118-1431-5C90-8CCEBB1A34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50628" y="4054917"/>
            <a:ext cx="342900" cy="360363"/>
          </a:xfrm>
          <a:prstGeom prst="line">
            <a:avLst/>
          </a:prstGeom>
          <a:noFill/>
          <a:ln w="57150">
            <a:solidFill>
              <a:srgbClr val="FFA347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4E6D5AF4-2394-3C92-3D25-0F897BB7C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8455" y="4368290"/>
            <a:ext cx="2051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PP 35/2023</a:t>
            </a:r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FEE0258B-28EF-3074-C920-213971929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8455" y="5568440"/>
            <a:ext cx="20510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PP 1/2024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Harmonisasi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kebijakan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fiskal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7E6978C-C161-77A9-7B8B-75CFA691E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2265" y="5217920"/>
            <a:ext cx="2051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PP 38/2023</a:t>
            </a:r>
          </a:p>
        </p:txBody>
      </p:sp>
      <p:sp>
        <p:nvSpPr>
          <p:cNvPr id="36" name="Rectangle 8">
            <a:extLst>
              <a:ext uri="{FF2B5EF4-FFF2-40B4-BE49-F238E27FC236}">
                <a16:creationId xmlns:a16="http://schemas.microsoft.com/office/drawing/2014/main" id="{284CD90E-49B3-0A2D-EF7A-FEDE49F09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2245" y="4829300"/>
            <a:ext cx="2051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PP 37/2023</a:t>
            </a:r>
          </a:p>
        </p:txBody>
      </p:sp>
      <p:sp>
        <p:nvSpPr>
          <p:cNvPr id="37" name="Slide Number Placeholder 56">
            <a:extLst>
              <a:ext uri="{FF2B5EF4-FFF2-40B4-BE49-F238E27FC236}">
                <a16:creationId xmlns:a16="http://schemas.microsoft.com/office/drawing/2014/main" id="{F8E88B8B-A921-E036-E24B-9645FC90E4BD}"/>
              </a:ext>
            </a:extLst>
          </p:cNvPr>
          <p:cNvSpPr txBox="1">
            <a:spLocks/>
          </p:cNvSpPr>
          <p:nvPr/>
        </p:nvSpPr>
        <p:spPr>
          <a:xfrm>
            <a:off x="9347202" y="6537517"/>
            <a:ext cx="2844800" cy="320675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457200" rtl="0" eaLnBrk="0" latinLnBrk="0" hangingPunct="0"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742950" indent="-285750" algn="l" defTabSz="457200" rtl="0" eaLnBrk="0" latinLnBrk="0" hangingPunct="0"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1143000" indent="-228600" algn="l" defTabSz="457200" rtl="0" eaLnBrk="0" latinLnBrk="0" hangingPunct="0"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600200" indent="-228600" algn="l" defTabSz="457200" rtl="0" eaLnBrk="0" latinLnBrk="0" hangingPunct="0"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2057400" indent="-228600" algn="l" defTabSz="457200" rtl="0" eaLnBrk="0" latinLnBrk="0" hangingPunct="0"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388F02-F0F2-4346-AE89-501FF32F0296}" type="slidenum"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126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11E1A-7C2C-4475-FCBC-69BD47903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2. </a:t>
            </a:r>
            <a:r>
              <a:rPr lang="en-US" sz="3600" dirty="0" err="1"/>
              <a:t>Mekanisme</a:t>
            </a:r>
            <a:r>
              <a:rPr lang="en-US" sz="3600" dirty="0"/>
              <a:t> BKK </a:t>
            </a:r>
            <a:r>
              <a:rPr lang="en-US" sz="3600" dirty="0" err="1"/>
              <a:t>kepada</a:t>
            </a:r>
            <a:r>
              <a:rPr lang="en-US" sz="3600" dirty="0"/>
              <a:t> </a:t>
            </a:r>
            <a:r>
              <a:rPr lang="en-US" sz="3600" dirty="0" err="1"/>
              <a:t>pemerintah</a:t>
            </a:r>
            <a:r>
              <a:rPr lang="en-US" sz="3600" dirty="0"/>
              <a:t> </a:t>
            </a:r>
            <a:r>
              <a:rPr lang="en-US" sz="3600" dirty="0" err="1"/>
              <a:t>kab</a:t>
            </a:r>
            <a:r>
              <a:rPr lang="en-US" sz="3600" dirty="0"/>
              <a:t>/</a:t>
            </a:r>
            <a:r>
              <a:rPr lang="en-US" sz="3600" dirty="0" err="1"/>
              <a:t>kota</a:t>
            </a:r>
            <a:r>
              <a:rPr lang="en-US" sz="3600" dirty="0"/>
              <a:t>:</a:t>
            </a:r>
            <a:endParaRPr lang="en-ID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FBD43-DCC2-E7AF-43DD-3C686C60B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372" y="6356350"/>
            <a:ext cx="67235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DB2ADC-AF19-4574-8C10-79B5B04FCA2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83133-1627-27D1-874A-9943D711B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8474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50DAF9-991A-B14B-15F0-9D0A2DF13CEC}"/>
              </a:ext>
            </a:extLst>
          </p:cNvPr>
          <p:cNvSpPr/>
          <p:nvPr/>
        </p:nvSpPr>
        <p:spPr>
          <a:xfrm>
            <a:off x="1828800" y="2281696"/>
            <a:ext cx="1623060" cy="13794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Usulan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dari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calon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penerima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Bantuan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disertai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RAB)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0C7988-F5EC-3F9F-3FBD-C6AFA1D37C41}"/>
              </a:ext>
            </a:extLst>
          </p:cNvPr>
          <p:cNvSpPr/>
          <p:nvPr/>
        </p:nvSpPr>
        <p:spPr>
          <a:xfrm>
            <a:off x="4232910" y="2336100"/>
            <a:ext cx="1623060" cy="13710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Verifikasi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Bantuan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oleh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Pemda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Pemberi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Bantuan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70D747-B0BF-22A0-C76D-57DFC962E7AC}"/>
              </a:ext>
            </a:extLst>
          </p:cNvPr>
          <p:cNvGrpSpPr/>
          <p:nvPr/>
        </p:nvGrpSpPr>
        <p:grpSpPr>
          <a:xfrm>
            <a:off x="3714479" y="2781366"/>
            <a:ext cx="465362" cy="518028"/>
            <a:chOff x="1862722" y="1073185"/>
            <a:chExt cx="465362" cy="518028"/>
          </a:xfrm>
        </p:grpSpPr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A652A81D-B840-BED6-BEED-F2EA5AF46888}"/>
                </a:ext>
              </a:extLst>
            </p:cNvPr>
            <p:cNvSpPr/>
            <p:nvPr/>
          </p:nvSpPr>
          <p:spPr>
            <a:xfrm rot="21599664">
              <a:off x="1862722" y="1073185"/>
              <a:ext cx="465362" cy="51802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endParaRPr>
            </a:p>
          </p:txBody>
        </p:sp>
        <p:sp>
          <p:nvSpPr>
            <p:cNvPr id="12" name="Arrow: Right 4">
              <a:extLst>
                <a:ext uri="{FF2B5EF4-FFF2-40B4-BE49-F238E27FC236}">
                  <a16:creationId xmlns:a16="http://schemas.microsoft.com/office/drawing/2014/main" id="{E9914032-7469-626E-6E62-DDFE1A4BB82A}"/>
                </a:ext>
              </a:extLst>
            </p:cNvPr>
            <p:cNvSpPr txBox="1"/>
            <p:nvPr/>
          </p:nvSpPr>
          <p:spPr>
            <a:xfrm rot="21599664">
              <a:off x="1862722" y="1176798"/>
              <a:ext cx="325753" cy="310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0223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7224EFA-B2CE-1AF3-0056-C24BFCAB9230}"/>
              </a:ext>
            </a:extLst>
          </p:cNvPr>
          <p:cNvGrpSpPr/>
          <p:nvPr/>
        </p:nvGrpSpPr>
        <p:grpSpPr>
          <a:xfrm>
            <a:off x="6072869" y="2819466"/>
            <a:ext cx="465362" cy="518028"/>
            <a:chOff x="1862722" y="1073185"/>
            <a:chExt cx="465362" cy="518028"/>
          </a:xfrm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0A212B62-5C42-D50B-5B3F-F29600E78F47}"/>
                </a:ext>
              </a:extLst>
            </p:cNvPr>
            <p:cNvSpPr/>
            <p:nvPr/>
          </p:nvSpPr>
          <p:spPr>
            <a:xfrm rot="21599664">
              <a:off x="1862722" y="1073185"/>
              <a:ext cx="465362" cy="51802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endParaRPr>
            </a:p>
          </p:txBody>
        </p:sp>
        <p:sp>
          <p:nvSpPr>
            <p:cNvPr id="15" name="Arrow: Right 4">
              <a:extLst>
                <a:ext uri="{FF2B5EF4-FFF2-40B4-BE49-F238E27FC236}">
                  <a16:creationId xmlns:a16="http://schemas.microsoft.com/office/drawing/2014/main" id="{FE58F2A2-FC06-5DBD-0769-B279DD71CEAA}"/>
                </a:ext>
              </a:extLst>
            </p:cNvPr>
            <p:cNvSpPr txBox="1"/>
            <p:nvPr/>
          </p:nvSpPr>
          <p:spPr>
            <a:xfrm rot="21599664">
              <a:off x="1862722" y="1176798"/>
              <a:ext cx="325753" cy="310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0223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1C2F1D6-7EE7-BBF3-68F5-19B6AF4E4C28}"/>
              </a:ext>
            </a:extLst>
          </p:cNvPr>
          <p:cNvSpPr/>
          <p:nvPr/>
        </p:nvSpPr>
        <p:spPr>
          <a:xfrm>
            <a:off x="6659880" y="2294190"/>
            <a:ext cx="1623060" cy="13710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Reviu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Usulan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dan RAP oleh APIP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1BA15B-3F04-2E2D-DED1-F88F843D6638}"/>
              </a:ext>
            </a:extLst>
          </p:cNvPr>
          <p:cNvSpPr/>
          <p:nvPr/>
        </p:nvSpPr>
        <p:spPr>
          <a:xfrm>
            <a:off x="8835390" y="2263710"/>
            <a:ext cx="1623060" cy="13710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Dialokasikan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dalam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RKA-SKPKD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0B1B4C-98A1-6B24-6980-5756FAB95AB0}"/>
              </a:ext>
            </a:extLst>
          </p:cNvPr>
          <p:cNvGrpSpPr/>
          <p:nvPr/>
        </p:nvGrpSpPr>
        <p:grpSpPr>
          <a:xfrm rot="5400000">
            <a:off x="9631409" y="3794826"/>
            <a:ext cx="465362" cy="518028"/>
            <a:chOff x="1862722" y="1073185"/>
            <a:chExt cx="465362" cy="518028"/>
          </a:xfrm>
        </p:grpSpPr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12747E2A-3EA1-A829-1CF5-94AB5CA8F706}"/>
                </a:ext>
              </a:extLst>
            </p:cNvPr>
            <p:cNvSpPr/>
            <p:nvPr/>
          </p:nvSpPr>
          <p:spPr>
            <a:xfrm rot="21599664">
              <a:off x="1862722" y="1073185"/>
              <a:ext cx="465362" cy="51802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endParaRPr>
            </a:p>
          </p:txBody>
        </p:sp>
        <p:sp>
          <p:nvSpPr>
            <p:cNvPr id="20" name="Arrow: Right 4">
              <a:extLst>
                <a:ext uri="{FF2B5EF4-FFF2-40B4-BE49-F238E27FC236}">
                  <a16:creationId xmlns:a16="http://schemas.microsoft.com/office/drawing/2014/main" id="{D7CBAE6C-6EEF-8EB6-F042-F07971D3C1CB}"/>
                </a:ext>
              </a:extLst>
            </p:cNvPr>
            <p:cNvSpPr txBox="1"/>
            <p:nvPr/>
          </p:nvSpPr>
          <p:spPr>
            <a:xfrm rot="21599664">
              <a:off x="1862722" y="1176798"/>
              <a:ext cx="325753" cy="310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0223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C01DECD-A501-619C-04A7-20FB8C59A28A}"/>
              </a:ext>
            </a:extLst>
          </p:cNvPr>
          <p:cNvGrpSpPr/>
          <p:nvPr/>
        </p:nvGrpSpPr>
        <p:grpSpPr>
          <a:xfrm>
            <a:off x="8320769" y="2849946"/>
            <a:ext cx="499652" cy="518028"/>
            <a:chOff x="1828432" y="1073185"/>
            <a:chExt cx="499652" cy="518028"/>
          </a:xfrm>
        </p:grpSpPr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93A68A15-3C90-9654-6E05-87B3E7D99A70}"/>
                </a:ext>
              </a:extLst>
            </p:cNvPr>
            <p:cNvSpPr/>
            <p:nvPr/>
          </p:nvSpPr>
          <p:spPr>
            <a:xfrm rot="21599664">
              <a:off x="1862722" y="1073185"/>
              <a:ext cx="465362" cy="51802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endParaRPr>
            </a:p>
          </p:txBody>
        </p:sp>
        <p:sp>
          <p:nvSpPr>
            <p:cNvPr id="23" name="Arrow: Right 4">
              <a:extLst>
                <a:ext uri="{FF2B5EF4-FFF2-40B4-BE49-F238E27FC236}">
                  <a16:creationId xmlns:a16="http://schemas.microsoft.com/office/drawing/2014/main" id="{BDF2E3F1-D2FB-C2D2-30E6-5F1AD6CF4BA8}"/>
                </a:ext>
              </a:extLst>
            </p:cNvPr>
            <p:cNvSpPr txBox="1"/>
            <p:nvPr/>
          </p:nvSpPr>
          <p:spPr>
            <a:xfrm rot="21599664">
              <a:off x="1828432" y="1176798"/>
              <a:ext cx="325753" cy="310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0223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53DA8CF-1559-5D02-9328-D2B25209EC89}"/>
              </a:ext>
            </a:extLst>
          </p:cNvPr>
          <p:cNvSpPr/>
          <p:nvPr/>
        </p:nvSpPr>
        <p:spPr>
          <a:xfrm>
            <a:off x="9304020" y="4423980"/>
            <a:ext cx="1623060" cy="13710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Dianggarkan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dalam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Belanja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Bantuan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Keuangan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(APBD)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99CF700-9F6D-12F6-884D-8452A508E49A}"/>
              </a:ext>
            </a:extLst>
          </p:cNvPr>
          <p:cNvGrpSpPr/>
          <p:nvPr/>
        </p:nvGrpSpPr>
        <p:grpSpPr>
          <a:xfrm rot="10581677">
            <a:off x="8802666" y="4795628"/>
            <a:ext cx="518074" cy="2197518"/>
            <a:chOff x="1862722" y="1176798"/>
            <a:chExt cx="465363" cy="2197495"/>
          </a:xfrm>
        </p:grpSpPr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2091B78A-E5AD-E568-737B-BE2EDD574F5A}"/>
                </a:ext>
              </a:extLst>
            </p:cNvPr>
            <p:cNvSpPr/>
            <p:nvPr/>
          </p:nvSpPr>
          <p:spPr>
            <a:xfrm rot="21599664">
              <a:off x="1862723" y="2856265"/>
              <a:ext cx="465362" cy="51802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endParaRPr>
            </a:p>
          </p:txBody>
        </p:sp>
        <p:sp>
          <p:nvSpPr>
            <p:cNvPr id="27" name="Arrow: Right 4">
              <a:extLst>
                <a:ext uri="{FF2B5EF4-FFF2-40B4-BE49-F238E27FC236}">
                  <a16:creationId xmlns:a16="http://schemas.microsoft.com/office/drawing/2014/main" id="{E249D2A1-1764-8570-5FB1-2B3A48603362}"/>
                </a:ext>
              </a:extLst>
            </p:cNvPr>
            <p:cNvSpPr txBox="1"/>
            <p:nvPr/>
          </p:nvSpPr>
          <p:spPr>
            <a:xfrm rot="21599664">
              <a:off x="1862722" y="1176798"/>
              <a:ext cx="325753" cy="310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0223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04F4A3C-FA88-7703-2A43-21ACEEC241E4}"/>
              </a:ext>
            </a:extLst>
          </p:cNvPr>
          <p:cNvSpPr/>
          <p:nvPr/>
        </p:nvSpPr>
        <p:spPr>
          <a:xfrm>
            <a:off x="7109460" y="4378260"/>
            <a:ext cx="1623060" cy="13710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Ditetapkan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dengan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Keputusan KDH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E97599F-38F3-5A7A-ABD0-011AC9857302}"/>
              </a:ext>
            </a:extLst>
          </p:cNvPr>
          <p:cNvSpPr/>
          <p:nvPr/>
        </p:nvSpPr>
        <p:spPr>
          <a:xfrm>
            <a:off x="4975860" y="4324920"/>
            <a:ext cx="1623060" cy="13710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Penyaluran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dana BKK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kepada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Pemda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penerima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EE46156-03DA-A726-68EC-5520C66E345C}"/>
              </a:ext>
            </a:extLst>
          </p:cNvPr>
          <p:cNvGrpSpPr/>
          <p:nvPr/>
        </p:nvGrpSpPr>
        <p:grpSpPr>
          <a:xfrm rot="10581677">
            <a:off x="6611916" y="4822298"/>
            <a:ext cx="518074" cy="2197518"/>
            <a:chOff x="1862722" y="1176798"/>
            <a:chExt cx="465363" cy="2197495"/>
          </a:xfrm>
        </p:grpSpPr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8AEC3FC7-32F2-C7CE-51FA-A9B0B8FB9E9C}"/>
                </a:ext>
              </a:extLst>
            </p:cNvPr>
            <p:cNvSpPr/>
            <p:nvPr/>
          </p:nvSpPr>
          <p:spPr>
            <a:xfrm rot="21599664">
              <a:off x="1862723" y="2856265"/>
              <a:ext cx="465362" cy="51802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endParaRPr>
            </a:p>
          </p:txBody>
        </p:sp>
        <p:sp>
          <p:nvSpPr>
            <p:cNvPr id="32" name="Arrow: Right 4">
              <a:extLst>
                <a:ext uri="{FF2B5EF4-FFF2-40B4-BE49-F238E27FC236}">
                  <a16:creationId xmlns:a16="http://schemas.microsoft.com/office/drawing/2014/main" id="{19861E8E-5F37-2CDF-8183-609468A4D80A}"/>
                </a:ext>
              </a:extLst>
            </p:cNvPr>
            <p:cNvSpPr txBox="1"/>
            <p:nvPr/>
          </p:nvSpPr>
          <p:spPr>
            <a:xfrm rot="21599664">
              <a:off x="1862722" y="1176798"/>
              <a:ext cx="325753" cy="310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0223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142268AB-DAF8-26FE-ED1C-286235B3DF16}"/>
              </a:ext>
            </a:extLst>
          </p:cNvPr>
          <p:cNvSpPr/>
          <p:nvPr/>
        </p:nvSpPr>
        <p:spPr>
          <a:xfrm>
            <a:off x="2842260" y="4305870"/>
            <a:ext cx="1623060" cy="13710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Penggunaan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BKK oleh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Kab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/Kota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Sesuai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Tujuan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Penggunaan</a:t>
            </a:r>
            <a:endParaRPr kumimoji="0" lang="en-ID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0AFBB37-3C59-E36B-62FB-29847ACFAF68}"/>
              </a:ext>
            </a:extLst>
          </p:cNvPr>
          <p:cNvGrpSpPr/>
          <p:nvPr/>
        </p:nvGrpSpPr>
        <p:grpSpPr>
          <a:xfrm rot="10581677">
            <a:off x="4501176" y="4791818"/>
            <a:ext cx="518074" cy="2197518"/>
            <a:chOff x="1862722" y="1176798"/>
            <a:chExt cx="465363" cy="2197495"/>
          </a:xfrm>
        </p:grpSpPr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id="{5F502490-7B15-50D3-0E88-FE1D30440FA6}"/>
                </a:ext>
              </a:extLst>
            </p:cNvPr>
            <p:cNvSpPr/>
            <p:nvPr/>
          </p:nvSpPr>
          <p:spPr>
            <a:xfrm rot="21599664">
              <a:off x="1862723" y="2856265"/>
              <a:ext cx="465362" cy="51802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endParaRPr>
            </a:p>
          </p:txBody>
        </p:sp>
        <p:sp>
          <p:nvSpPr>
            <p:cNvPr id="36" name="Arrow: Right 4">
              <a:extLst>
                <a:ext uri="{FF2B5EF4-FFF2-40B4-BE49-F238E27FC236}">
                  <a16:creationId xmlns:a16="http://schemas.microsoft.com/office/drawing/2014/main" id="{E707DCD1-76C0-1879-5441-9222F1A033F8}"/>
                </a:ext>
              </a:extLst>
            </p:cNvPr>
            <p:cNvSpPr txBox="1"/>
            <p:nvPr/>
          </p:nvSpPr>
          <p:spPr>
            <a:xfrm rot="21599664">
              <a:off x="1862722" y="1176798"/>
              <a:ext cx="325753" cy="310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0223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37C1FBC8-4419-2C26-468C-1773587F4123}"/>
              </a:ext>
            </a:extLst>
          </p:cNvPr>
          <p:cNvSpPr/>
          <p:nvPr/>
        </p:nvSpPr>
        <p:spPr>
          <a:xfrm>
            <a:off x="720090" y="4321110"/>
            <a:ext cx="1623060" cy="13710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Pelaporan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Penggunaan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BKK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kepada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Gubernur</a:t>
            </a:r>
            <a:endParaRPr kumimoji="0" lang="en-ID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994117A-8453-A586-2E9E-1EA94EBFC2C7}"/>
              </a:ext>
            </a:extLst>
          </p:cNvPr>
          <p:cNvGrpSpPr/>
          <p:nvPr/>
        </p:nvGrpSpPr>
        <p:grpSpPr>
          <a:xfrm rot="10581677">
            <a:off x="2390436" y="4841348"/>
            <a:ext cx="518074" cy="2197518"/>
            <a:chOff x="1862722" y="1176798"/>
            <a:chExt cx="465363" cy="2197495"/>
          </a:xfrm>
        </p:grpSpPr>
        <p:sp>
          <p:nvSpPr>
            <p:cNvPr id="39" name="Arrow: Right 38">
              <a:extLst>
                <a:ext uri="{FF2B5EF4-FFF2-40B4-BE49-F238E27FC236}">
                  <a16:creationId xmlns:a16="http://schemas.microsoft.com/office/drawing/2014/main" id="{BDF1D182-E166-B4EC-B564-2D73DDA65ECE}"/>
                </a:ext>
              </a:extLst>
            </p:cNvPr>
            <p:cNvSpPr/>
            <p:nvPr/>
          </p:nvSpPr>
          <p:spPr>
            <a:xfrm rot="21599664">
              <a:off x="1862723" y="2856265"/>
              <a:ext cx="465362" cy="51802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endParaRPr>
            </a:p>
          </p:txBody>
        </p:sp>
        <p:sp>
          <p:nvSpPr>
            <p:cNvPr id="40" name="Arrow: Right 4">
              <a:extLst>
                <a:ext uri="{FF2B5EF4-FFF2-40B4-BE49-F238E27FC236}">
                  <a16:creationId xmlns:a16="http://schemas.microsoft.com/office/drawing/2014/main" id="{11D3E183-4CC6-7AA0-6524-31C4E0B301DF}"/>
                </a:ext>
              </a:extLst>
            </p:cNvPr>
            <p:cNvSpPr txBox="1"/>
            <p:nvPr/>
          </p:nvSpPr>
          <p:spPr>
            <a:xfrm rot="21599664">
              <a:off x="1862722" y="1176798"/>
              <a:ext cx="325753" cy="310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0223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6724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F0103-0B2D-34D1-5225-7A0607163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504518C-394E-5F88-824C-D3221511E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68999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3. SINKRONISASI PENGGUNAAN BTT OLEH PEMERINTAH PROVINSI </a:t>
            </a:r>
            <a:br>
              <a:rPr lang="en-US" b="1" dirty="0"/>
            </a:br>
            <a:r>
              <a:rPr lang="en-US" b="1" dirty="0"/>
              <a:t>UNTUK BANTUAN KEUANGAN</a:t>
            </a:r>
            <a:br>
              <a:rPr lang="en-US" b="1" dirty="0"/>
            </a:br>
            <a:r>
              <a:rPr lang="en-US" b="1" dirty="0"/>
              <a:t>DALAM RANGKA PENANGANAN BENCANA SOSIAL DAN</a:t>
            </a:r>
            <a:br>
              <a:rPr lang="en-US" b="1" dirty="0"/>
            </a:br>
            <a:r>
              <a:rPr lang="en-US" b="1" dirty="0"/>
              <a:t> BENCANA ALAM</a:t>
            </a:r>
            <a:br>
              <a:rPr lang="en-ID" b="1" dirty="0"/>
            </a:b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EFCC7A-BA68-D533-E216-DD2E7AA781EC}"/>
              </a:ext>
            </a:extLst>
          </p:cNvPr>
          <p:cNvSpPr/>
          <p:nvPr/>
        </p:nvSpPr>
        <p:spPr>
          <a:xfrm>
            <a:off x="6595110" y="2491740"/>
            <a:ext cx="3909060" cy="24574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Penyediaan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Anggaran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untuk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Penanganan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Bencana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Sosial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Bencana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Alam di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Kab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/Kota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disediakan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oleh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Pemerintah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Provinsi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melalui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Bantuan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Keuangan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Khusus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kepada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Kab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/Kota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8D304E-1B69-E510-764C-063B0DB66C79}"/>
              </a:ext>
            </a:extLst>
          </p:cNvPr>
          <p:cNvSpPr/>
          <p:nvPr/>
        </p:nvSpPr>
        <p:spPr>
          <a:xfrm>
            <a:off x="815339" y="2358390"/>
            <a:ext cx="3970021" cy="38366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Pemerintah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Provinsi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dapat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menggunakan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BTT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APBD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Provinsi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untuk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membantu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Pemerintah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Daerah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/Kota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penanganan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bencana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sosial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dan/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atau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bencana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Penggunaan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BTT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dapat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dilakukan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melakukan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pergeseran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anggaran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melalui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perubahan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Perkada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tentang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Penjabaran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APBD,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mendahului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tentang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Perubahan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APBD dan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diberitahukan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kepada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Pimpinan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DPRD.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73A30AC-19F0-AEF8-0BBC-74B7009BBC19}"/>
              </a:ext>
            </a:extLst>
          </p:cNvPr>
          <p:cNvSpPr/>
          <p:nvPr/>
        </p:nvSpPr>
        <p:spPr>
          <a:xfrm>
            <a:off x="5063491" y="3501390"/>
            <a:ext cx="1451609" cy="96774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105F1E-6073-2F5F-61B3-A50C899BE92B}"/>
              </a:ext>
            </a:extLst>
          </p:cNvPr>
          <p:cNvSpPr/>
          <p:nvPr/>
        </p:nvSpPr>
        <p:spPr>
          <a:xfrm>
            <a:off x="6149340" y="5715000"/>
            <a:ext cx="465201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Petunjuk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Teknis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Penggunaan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ditetapkan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oleh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Gubernur</a:t>
            </a:r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AD56AFB7-AFF0-A6E8-9CA5-FD453678DE44}"/>
              </a:ext>
            </a:extLst>
          </p:cNvPr>
          <p:cNvSpPr/>
          <p:nvPr/>
        </p:nvSpPr>
        <p:spPr>
          <a:xfrm rot="16200000">
            <a:off x="8046975" y="4845847"/>
            <a:ext cx="702385" cy="96774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969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1BE25-477E-1E08-3539-28B10F249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7BC6BCFC-F799-EEBE-0300-278A52AD20B9}"/>
              </a:ext>
            </a:extLst>
          </p:cNvPr>
          <p:cNvSpPr txBox="1"/>
          <p:nvPr/>
        </p:nvSpPr>
        <p:spPr>
          <a:xfrm flipH="1">
            <a:off x="11628063" y="6519446"/>
            <a:ext cx="5639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81E556-FADF-4245-ACCD-13845DEB8DE6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Open Sans Extrabold" panose="020B0906030804020204" pitchFamily="34" charset="0"/>
                <a:cs typeface="Calibri Light" panose="020F03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Open Sans Extrabold" panose="020B0906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object 78">
            <a:extLst>
              <a:ext uri="{FF2B5EF4-FFF2-40B4-BE49-F238E27FC236}">
                <a16:creationId xmlns:a16="http://schemas.microsoft.com/office/drawing/2014/main" id="{25B29F0E-C27F-F99A-49F1-4265BFCFAFE3}"/>
              </a:ext>
            </a:extLst>
          </p:cNvPr>
          <p:cNvSpPr txBox="1"/>
          <p:nvPr/>
        </p:nvSpPr>
        <p:spPr>
          <a:xfrm>
            <a:off x="1366675" y="454085"/>
            <a:ext cx="9260718" cy="644049"/>
          </a:xfrm>
          <a:prstGeom prst="rect">
            <a:avLst/>
          </a:prstGeom>
        </p:spPr>
        <p:txBody>
          <a:bodyPr wrap="square" lIns="0" tIns="17461" rIns="0" bIns="0" rtlCol="0">
            <a:noAutofit/>
          </a:bodyPr>
          <a:lstStyle/>
          <a:p>
            <a:pPr marL="12653" marR="0" lvl="0" indent="0" algn="ctr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4. </a:t>
            </a:r>
            <a:r>
              <a:rPr kumimoji="0" lang="en-US" sz="2800" b="1" i="0" u="none" strike="noStrike" kern="1200" cap="none" spc="-6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Evaluasi</a:t>
            </a:r>
            <a:r>
              <a:rPr kumimoji="0" lang="en-US" sz="2800" b="1" i="0" u="none" strike="noStrike" kern="120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-6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atas</a:t>
            </a:r>
            <a:r>
              <a:rPr kumimoji="0" lang="en-US" sz="2800" b="1" i="0" u="none" strike="noStrike" kern="120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BKK </a:t>
            </a:r>
            <a:r>
              <a:rPr kumimoji="0" lang="en-US" sz="2800" b="1" i="0" u="none" strike="noStrike" kern="1200" cap="none" spc="-6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Tahun</a:t>
            </a:r>
            <a:r>
              <a:rPr kumimoji="0" lang="en-US" sz="2800" b="1" i="0" u="none" strike="noStrike" kern="120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-6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sebelumnya</a:t>
            </a:r>
            <a:endParaRPr kumimoji="0" lang="en-US" sz="2800" b="1" i="0" u="none" strike="noStrike" kern="1200" cap="none" spc="-6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87805A-0B06-2B72-8296-D80BBD9C3629}"/>
              </a:ext>
            </a:extLst>
          </p:cNvPr>
          <p:cNvSpPr/>
          <p:nvPr/>
        </p:nvSpPr>
        <p:spPr>
          <a:xfrm>
            <a:off x="879443" y="951208"/>
            <a:ext cx="105863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Dampak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Positif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Bagi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Pemerintah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Kabupaten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/Kota:</a:t>
            </a:r>
          </a:p>
          <a:p>
            <a:pPr marL="903288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Membantu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kekurangan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dana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pencapaian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program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pembangunan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peningkatan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kesejahteraan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Masyarakat,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khususnya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bidang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pelayanan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dasar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kondisi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bencana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dan/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bencana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alam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903288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Sinergi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mendukung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program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prioritas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Gubernur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903288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54013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Permasalahan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Kendala/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Hambatan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pengelolaan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BKK: </a:t>
            </a:r>
          </a:p>
          <a:p>
            <a:pPr marL="903288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Laporan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penggunaan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tertib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tepat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waktu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disampaikan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periodik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triwulan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/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semesteran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).</a:t>
            </a:r>
          </a:p>
          <a:p>
            <a:pPr marL="903288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Pelaksanaan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sesuai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petunjuk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teknis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ditetapkan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Gubernur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903288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Substansi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juknis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diterbitkan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belum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jelas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lengkap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903288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Terlambatnya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penetapan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Juknis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sehingga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pengalokasian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APBD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Penerima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bantuan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belum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efektif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903288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Masih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terdapat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SiLPA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atas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penggunaan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BKK,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karena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realisasi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kurang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optimal.</a:t>
            </a:r>
          </a:p>
          <a:p>
            <a:pPr marL="903288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Kurang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efektifnya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pelaksanaan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monitoring dan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evaluasi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903288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Penentuan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besaran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alokasi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daerah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penerima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bantuan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didasarkan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atas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usulan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penerima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bantuan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903288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APIP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belum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optimal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melakukan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pengendalian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internal dan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pengawasan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56">
            <a:extLst>
              <a:ext uri="{FF2B5EF4-FFF2-40B4-BE49-F238E27FC236}">
                <a16:creationId xmlns:a16="http://schemas.microsoft.com/office/drawing/2014/main" id="{31A1EAB6-AB3C-EE60-BBF3-06FFF46737E6}"/>
              </a:ext>
            </a:extLst>
          </p:cNvPr>
          <p:cNvSpPr txBox="1">
            <a:spLocks/>
          </p:cNvSpPr>
          <p:nvPr/>
        </p:nvSpPr>
        <p:spPr>
          <a:xfrm>
            <a:off x="9347202" y="6537516"/>
            <a:ext cx="2844800" cy="320675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457200" rtl="0" eaLnBrk="0" latinLnBrk="0" hangingPunct="0"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742950" indent="-285750" algn="l" defTabSz="457200" rtl="0" eaLnBrk="0" latinLnBrk="0" hangingPunct="0"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1143000" indent="-228600" algn="l" defTabSz="457200" rtl="0" eaLnBrk="0" latinLnBrk="0" hangingPunct="0"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600200" indent="-228600" algn="l" defTabSz="457200" rtl="0" eaLnBrk="0" latinLnBrk="0" hangingPunct="0"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2057400" indent="-228600" algn="l" defTabSz="457200" rtl="0" eaLnBrk="0" latinLnBrk="0" hangingPunct="0"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388F02-F0F2-4346-AE89-501FF32F0296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80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C12A3AAB-080C-4EC1-82B3-2CC0F40329E5}"/>
              </a:ext>
            </a:extLst>
          </p:cNvPr>
          <p:cNvSpPr txBox="1"/>
          <p:nvPr/>
        </p:nvSpPr>
        <p:spPr>
          <a:xfrm flipH="1">
            <a:off x="11628063" y="6519446"/>
            <a:ext cx="5639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81E556-FADF-4245-ACCD-13845DEB8DE6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Open Sans Extrabold" panose="020B0906030804020204" pitchFamily="34" charset="0"/>
                <a:cs typeface="Calibri Light" panose="020F03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Open Sans Extrabold" panose="020B0906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object 78">
            <a:extLst>
              <a:ext uri="{FF2B5EF4-FFF2-40B4-BE49-F238E27FC236}">
                <a16:creationId xmlns:a16="http://schemas.microsoft.com/office/drawing/2014/main" id="{B292FE21-C2A4-4762-8149-B0DE8AF9DF1F}"/>
              </a:ext>
            </a:extLst>
          </p:cNvPr>
          <p:cNvSpPr txBox="1"/>
          <p:nvPr/>
        </p:nvSpPr>
        <p:spPr>
          <a:xfrm>
            <a:off x="1839854" y="193594"/>
            <a:ext cx="9132944" cy="388783"/>
          </a:xfrm>
          <a:prstGeom prst="rect">
            <a:avLst/>
          </a:prstGeom>
        </p:spPr>
        <p:txBody>
          <a:bodyPr wrap="square" lIns="0" tIns="17461" rIns="0" bIns="0" rtlCol="0">
            <a:noAutofit/>
          </a:bodyPr>
          <a:lstStyle/>
          <a:p>
            <a:pPr marL="12653" marR="0" lvl="0" indent="0" algn="l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6" normalizeH="0" baseline="0" noProof="0" dirty="0">
                <a:ln>
                  <a:noFill/>
                </a:ln>
                <a:solidFill>
                  <a:srgbClr val="A47D58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KEBIJAKAN PENDANAAN KEADAAN DARURAT &amp; MENDESAK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D4BA0AA-295A-426B-BC45-CA62953F937C}"/>
              </a:ext>
            </a:extLst>
          </p:cNvPr>
          <p:cNvSpPr/>
          <p:nvPr/>
        </p:nvSpPr>
        <p:spPr>
          <a:xfrm>
            <a:off x="268609" y="2754262"/>
            <a:ext cx="1744732" cy="1692000"/>
          </a:xfrm>
          <a:prstGeom prst="ellipse">
            <a:avLst/>
          </a:prstGeom>
          <a:solidFill>
            <a:schemeClr val="accent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6" name="그룹 51">
            <a:extLst>
              <a:ext uri="{FF2B5EF4-FFF2-40B4-BE49-F238E27FC236}">
                <a16:creationId xmlns:a16="http://schemas.microsoft.com/office/drawing/2014/main" id="{1F4FF566-EA27-4DFE-96D2-C671CD478C91}"/>
              </a:ext>
            </a:extLst>
          </p:cNvPr>
          <p:cNvGrpSpPr/>
          <p:nvPr/>
        </p:nvGrpSpPr>
        <p:grpSpPr>
          <a:xfrm rot="10800000">
            <a:off x="2214833" y="4588748"/>
            <a:ext cx="3249492" cy="1930698"/>
            <a:chOff x="1509476" y="1720735"/>
            <a:chExt cx="2880000" cy="1404000"/>
          </a:xfrm>
          <a:solidFill>
            <a:schemeClr val="accent2"/>
          </a:solidFill>
        </p:grpSpPr>
        <p:sp>
          <p:nvSpPr>
            <p:cNvPr id="7" name="직사각형 52">
              <a:extLst>
                <a:ext uri="{FF2B5EF4-FFF2-40B4-BE49-F238E27FC236}">
                  <a16:creationId xmlns:a16="http://schemas.microsoft.com/office/drawing/2014/main" id="{36F67F10-1A8B-43B0-9C9F-B0A330ED2D0F}"/>
                </a:ext>
              </a:extLst>
            </p:cNvPr>
            <p:cNvSpPr/>
            <p:nvPr/>
          </p:nvSpPr>
          <p:spPr>
            <a:xfrm>
              <a:off x="1509476" y="1720735"/>
              <a:ext cx="2880000" cy="746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8" name="직사각형 53">
              <a:extLst>
                <a:ext uri="{FF2B5EF4-FFF2-40B4-BE49-F238E27FC236}">
                  <a16:creationId xmlns:a16="http://schemas.microsoft.com/office/drawing/2014/main" id="{71DC4802-201F-4006-AC9B-2B73840EB030}"/>
                </a:ext>
              </a:extLst>
            </p:cNvPr>
            <p:cNvSpPr/>
            <p:nvPr/>
          </p:nvSpPr>
          <p:spPr>
            <a:xfrm rot="5400000">
              <a:off x="861476" y="2368735"/>
              <a:ext cx="1404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15" name="그룹 41">
            <a:extLst>
              <a:ext uri="{FF2B5EF4-FFF2-40B4-BE49-F238E27FC236}">
                <a16:creationId xmlns:a16="http://schemas.microsoft.com/office/drawing/2014/main" id="{FDC4FB78-9CB2-44AB-B28B-015151074DE9}"/>
              </a:ext>
            </a:extLst>
          </p:cNvPr>
          <p:cNvGrpSpPr/>
          <p:nvPr/>
        </p:nvGrpSpPr>
        <p:grpSpPr>
          <a:xfrm>
            <a:off x="858956" y="1200037"/>
            <a:ext cx="3350765" cy="1967881"/>
            <a:chOff x="1509476" y="1720735"/>
            <a:chExt cx="2880000" cy="1404000"/>
          </a:xfrm>
        </p:grpSpPr>
        <p:sp>
          <p:nvSpPr>
            <p:cNvPr id="16" name="직사각형 1">
              <a:extLst>
                <a:ext uri="{FF2B5EF4-FFF2-40B4-BE49-F238E27FC236}">
                  <a16:creationId xmlns:a16="http://schemas.microsoft.com/office/drawing/2014/main" id="{07BBF869-9B41-4A7F-B26F-4DE0BF939EDA}"/>
                </a:ext>
              </a:extLst>
            </p:cNvPr>
            <p:cNvSpPr/>
            <p:nvPr/>
          </p:nvSpPr>
          <p:spPr>
            <a:xfrm>
              <a:off x="1509476" y="1720735"/>
              <a:ext cx="2880000" cy="732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7" name="직사각형 2">
              <a:extLst>
                <a:ext uri="{FF2B5EF4-FFF2-40B4-BE49-F238E27FC236}">
                  <a16:creationId xmlns:a16="http://schemas.microsoft.com/office/drawing/2014/main" id="{7897942B-D713-4F5B-950F-605EDC464BDC}"/>
                </a:ext>
              </a:extLst>
            </p:cNvPr>
            <p:cNvSpPr/>
            <p:nvPr/>
          </p:nvSpPr>
          <p:spPr>
            <a:xfrm rot="5400000">
              <a:off x="861476" y="2368735"/>
              <a:ext cx="1404000" cy="10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8D5F2D3B-BA92-4D3B-8286-806C0EE8D141}"/>
              </a:ext>
            </a:extLst>
          </p:cNvPr>
          <p:cNvSpPr/>
          <p:nvPr/>
        </p:nvSpPr>
        <p:spPr>
          <a:xfrm>
            <a:off x="4135017" y="3116560"/>
            <a:ext cx="1744732" cy="1692000"/>
          </a:xfrm>
          <a:prstGeom prst="ellipse">
            <a:avLst/>
          </a:pr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1C649F-BA57-422E-A8DE-F625602CED84}"/>
              </a:ext>
            </a:extLst>
          </p:cNvPr>
          <p:cNvSpPr/>
          <p:nvPr/>
        </p:nvSpPr>
        <p:spPr>
          <a:xfrm>
            <a:off x="542271" y="3232496"/>
            <a:ext cx="11974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Pasal 28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Ayat (4)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CA9BB1-6B14-4F55-86FB-2A2679F9A209}"/>
              </a:ext>
            </a:extLst>
          </p:cNvPr>
          <p:cNvSpPr/>
          <p:nvPr/>
        </p:nvSpPr>
        <p:spPr>
          <a:xfrm>
            <a:off x="3981944" y="3581626"/>
            <a:ext cx="2050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Penjelasan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Pasal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 28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ayat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 (4)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F4C599-0D6A-430D-B0D9-B53BE92BC0A3}"/>
              </a:ext>
            </a:extLst>
          </p:cNvPr>
          <p:cNvSpPr/>
          <p:nvPr/>
        </p:nvSpPr>
        <p:spPr>
          <a:xfrm>
            <a:off x="1001415" y="1314517"/>
            <a:ext cx="45236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Dalam keadaan darurat Pemerintah Daerah</a:t>
            </a:r>
            <a:r>
              <a: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 </a:t>
            </a: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dapat melakukan </a:t>
            </a:r>
            <a:r>
              <a: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pengeluaran yang belum tersedia anggarannya</a:t>
            </a: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, yang selanjutnya diusulkan dalam rancangan perubahan APBD, dan/atau disampaikan dalam Laporan Realisasi Anggaran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.</a:t>
            </a:r>
            <a:endParaRPr kumimoji="0" lang="en-ID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7BD0E38-B160-4FE9-A7BE-F062E7EC0A62}"/>
              </a:ext>
            </a:extLst>
          </p:cNvPr>
          <p:cNvSpPr/>
          <p:nvPr/>
        </p:nvSpPr>
        <p:spPr>
          <a:xfrm>
            <a:off x="984610" y="4834005"/>
            <a:ext cx="43007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Pengeluaran tersebut dalam ayat ini </a:t>
            </a:r>
            <a:r>
              <a:rPr kumimoji="0" lang="id-ID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termasuk belanja untuk </a:t>
            </a:r>
            <a:r>
              <a:rPr kumimoji="0" lang="id-ID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keperluan mendesak</a:t>
            </a:r>
            <a:r>
              <a:rPr kumimoji="0" lang="id-ID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 </a:t>
            </a:r>
            <a:r>
              <a:rPr kumimoji="0" lang="id-ID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yang </a:t>
            </a:r>
            <a:r>
              <a:rPr kumimoji="0" lang="id-ID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kriterianya ditetapkan dalam Peraturan Daerah tentang APBD yang bersangkutan.</a:t>
            </a:r>
            <a:endParaRPr kumimoji="0" lang="en-ID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Persegi Panjang 23">
            <a:extLst>
              <a:ext uri="{FF2B5EF4-FFF2-40B4-BE49-F238E27FC236}">
                <a16:creationId xmlns:a16="http://schemas.microsoft.com/office/drawing/2014/main" id="{751F4905-8970-4075-9140-B10FBE1AB661}"/>
              </a:ext>
            </a:extLst>
          </p:cNvPr>
          <p:cNvSpPr/>
          <p:nvPr/>
        </p:nvSpPr>
        <p:spPr>
          <a:xfrm>
            <a:off x="832937" y="681324"/>
            <a:ext cx="4814664" cy="36933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UU 17/200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3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77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36C5466-FD89-7A89-6A70-6C0C126332C9}"/>
              </a:ext>
            </a:extLst>
          </p:cNvPr>
          <p:cNvGrpSpPr/>
          <p:nvPr/>
        </p:nvGrpSpPr>
        <p:grpSpPr>
          <a:xfrm>
            <a:off x="6798475" y="681324"/>
            <a:ext cx="4437022" cy="5526585"/>
            <a:chOff x="6280116" y="675716"/>
            <a:chExt cx="4437022" cy="5526585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5452A02-6610-F046-2CE7-31178F07C9F9}"/>
                </a:ext>
              </a:extLst>
            </p:cNvPr>
            <p:cNvGrpSpPr/>
            <p:nvPr/>
          </p:nvGrpSpPr>
          <p:grpSpPr>
            <a:xfrm>
              <a:off x="6354079" y="675716"/>
              <a:ext cx="4363059" cy="3234279"/>
              <a:chOff x="6403358" y="1488496"/>
              <a:chExt cx="4363059" cy="4811289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0B26367-2969-FADE-7548-280569297C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60517" y="1488496"/>
                <a:ext cx="4248743" cy="771633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B145FB93-7B18-D092-3932-416EE8ACFD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03358" y="2174884"/>
                <a:ext cx="4363059" cy="4124901"/>
              </a:xfrm>
              <a:prstGeom prst="rect">
                <a:avLst/>
              </a:prstGeom>
            </p:spPr>
          </p:pic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682CF90-244D-5858-3ADF-710071FC9C0E}"/>
                </a:ext>
              </a:extLst>
            </p:cNvPr>
            <p:cNvSpPr/>
            <p:nvPr/>
          </p:nvSpPr>
          <p:spPr>
            <a:xfrm>
              <a:off x="6337275" y="3310834"/>
              <a:ext cx="4363059" cy="66687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7884225-F88B-7B63-4526-0B77C116B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80116" y="3997186"/>
              <a:ext cx="4363059" cy="2185638"/>
            </a:xfrm>
            <a:prstGeom prst="rect">
              <a:avLst/>
            </a:prstGeom>
          </p:spPr>
        </p:pic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72C33D5-E7CB-780C-5E98-DA1730237E8D}"/>
                </a:ext>
              </a:extLst>
            </p:cNvPr>
            <p:cNvSpPr/>
            <p:nvPr/>
          </p:nvSpPr>
          <p:spPr>
            <a:xfrm>
              <a:off x="6370163" y="5416829"/>
              <a:ext cx="4330171" cy="78547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47" name="Left Brace 46">
            <a:extLst>
              <a:ext uri="{FF2B5EF4-FFF2-40B4-BE49-F238E27FC236}">
                <a16:creationId xmlns:a16="http://schemas.microsoft.com/office/drawing/2014/main" id="{E9B95FF5-BDD4-4FA4-AE92-D0761A198DDD}"/>
              </a:ext>
            </a:extLst>
          </p:cNvPr>
          <p:cNvSpPr/>
          <p:nvPr/>
        </p:nvSpPr>
        <p:spPr>
          <a:xfrm>
            <a:off x="5966132" y="3316442"/>
            <a:ext cx="446698" cy="2977823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0260A120-826A-A075-F03B-648D2A7ED6A6}"/>
              </a:ext>
            </a:extLst>
          </p:cNvPr>
          <p:cNvSpPr/>
          <p:nvPr/>
        </p:nvSpPr>
        <p:spPr>
          <a:xfrm>
            <a:off x="2099724" y="3610552"/>
            <a:ext cx="1911444" cy="49936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767DC3-DC7B-664F-7A58-821E86F25034}"/>
              </a:ext>
            </a:extLst>
          </p:cNvPr>
          <p:cNvSpPr/>
          <p:nvPr/>
        </p:nvSpPr>
        <p:spPr>
          <a:xfrm>
            <a:off x="6586632" y="650091"/>
            <a:ext cx="4814664" cy="57666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93498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C12A3AAB-080C-4EC1-82B3-2CC0F40329E5}"/>
              </a:ext>
            </a:extLst>
          </p:cNvPr>
          <p:cNvSpPr txBox="1"/>
          <p:nvPr/>
        </p:nvSpPr>
        <p:spPr>
          <a:xfrm flipH="1">
            <a:off x="11628063" y="6519446"/>
            <a:ext cx="5639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81E556-FADF-4245-ACCD-13845DEB8DE6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Open Sans Extrabold" panose="020B0906030804020204" pitchFamily="34" charset="0"/>
                <a:cs typeface="Calibri Light" panose="020F03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Open Sans Extrabold" panose="020B090603080402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2" name="그룹 45">
            <a:extLst>
              <a:ext uri="{FF2B5EF4-FFF2-40B4-BE49-F238E27FC236}">
                <a16:creationId xmlns:a16="http://schemas.microsoft.com/office/drawing/2014/main" id="{FBEC02C2-2876-4E88-877C-3E612DCFE472}"/>
              </a:ext>
            </a:extLst>
          </p:cNvPr>
          <p:cNvGrpSpPr/>
          <p:nvPr/>
        </p:nvGrpSpPr>
        <p:grpSpPr>
          <a:xfrm>
            <a:off x="5986731" y="1246169"/>
            <a:ext cx="5080959" cy="2124392"/>
            <a:chOff x="1509476" y="1720735"/>
            <a:chExt cx="2880000" cy="1404000"/>
          </a:xfrm>
          <a:solidFill>
            <a:schemeClr val="accent3"/>
          </a:solidFill>
        </p:grpSpPr>
        <p:sp>
          <p:nvSpPr>
            <p:cNvPr id="13" name="직사각형 46">
              <a:extLst>
                <a:ext uri="{FF2B5EF4-FFF2-40B4-BE49-F238E27FC236}">
                  <a16:creationId xmlns:a16="http://schemas.microsoft.com/office/drawing/2014/main" id="{EB17F01A-02F3-40EC-B774-388CB01E02A9}"/>
                </a:ext>
              </a:extLst>
            </p:cNvPr>
            <p:cNvSpPr/>
            <p:nvPr/>
          </p:nvSpPr>
          <p:spPr>
            <a:xfrm>
              <a:off x="1509476" y="1720735"/>
              <a:ext cx="2880000" cy="732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4" name="직사각형 47">
              <a:extLst>
                <a:ext uri="{FF2B5EF4-FFF2-40B4-BE49-F238E27FC236}">
                  <a16:creationId xmlns:a16="http://schemas.microsoft.com/office/drawing/2014/main" id="{30054D73-97A8-41A4-A552-1564154C6A1B}"/>
                </a:ext>
              </a:extLst>
            </p:cNvPr>
            <p:cNvSpPr/>
            <p:nvPr/>
          </p:nvSpPr>
          <p:spPr>
            <a:xfrm rot="5400000">
              <a:off x="861476" y="2368735"/>
              <a:ext cx="1404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C5BA0C3A-B5A5-4E99-83FC-8DA5725E9A2D}"/>
              </a:ext>
            </a:extLst>
          </p:cNvPr>
          <p:cNvSpPr/>
          <p:nvPr/>
        </p:nvSpPr>
        <p:spPr>
          <a:xfrm>
            <a:off x="9835689" y="3376387"/>
            <a:ext cx="1792374" cy="1432173"/>
          </a:xfrm>
          <a:prstGeom prst="ellipse">
            <a:avLst/>
          </a:pr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F8EE220-5444-4356-AD6C-D0D63BE199C8}"/>
              </a:ext>
            </a:extLst>
          </p:cNvPr>
          <p:cNvSpPr/>
          <p:nvPr/>
        </p:nvSpPr>
        <p:spPr>
          <a:xfrm>
            <a:off x="10525721" y="1205383"/>
            <a:ext cx="1282993" cy="1235480"/>
          </a:xfrm>
          <a:prstGeom prst="ellipse">
            <a:avLst/>
          </a:prstGeom>
          <a:solidFill>
            <a:schemeClr val="accent3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Pasal</a:t>
            </a:r>
            <a:r>
              <a:rPr kumimoji="0" lang="en-ID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ayat</a:t>
            </a:r>
            <a:r>
              <a:rPr kumimoji="0" lang="en-ID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huruf</a:t>
            </a:r>
            <a:r>
              <a:rPr kumimoji="0" lang="en-ID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77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1D88B2-B73C-431F-871A-4724850B0F4B}"/>
              </a:ext>
            </a:extLst>
          </p:cNvPr>
          <p:cNvSpPr/>
          <p:nvPr/>
        </p:nvSpPr>
        <p:spPr>
          <a:xfrm>
            <a:off x="9861902" y="3406694"/>
            <a:ext cx="1758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Pasal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ayat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(2)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huruf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77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56F51F0-FA6F-4ED4-85F7-A2E800E7F82A}"/>
              </a:ext>
            </a:extLst>
          </p:cNvPr>
          <p:cNvSpPr/>
          <p:nvPr/>
        </p:nvSpPr>
        <p:spPr>
          <a:xfrm>
            <a:off x="6092591" y="1277786"/>
            <a:ext cx="443313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Dalam</a:t>
            </a:r>
            <a:r>
              <a:rPr kumimoji="0" lang="en-ID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melaksanakan</a:t>
            </a:r>
            <a:r>
              <a:rPr kumimoji="0" lang="en-ID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tugas</a:t>
            </a:r>
            <a:r>
              <a:rPr kumimoji="0" lang="en-ID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kepala</a:t>
            </a:r>
            <a:r>
              <a:rPr kumimoji="0" lang="en-ID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daerah</a:t>
            </a:r>
            <a:r>
              <a:rPr kumimoji="0" lang="en-ID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berwenang</a:t>
            </a:r>
            <a:r>
              <a:rPr kumimoji="0" lang="en-ID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antara</a:t>
            </a:r>
            <a:r>
              <a:rPr kumimoji="0" lang="en-ID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lain </a:t>
            </a:r>
            <a:r>
              <a:rPr kumimoji="0" lang="en-ID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mengambil</a:t>
            </a:r>
            <a:r>
              <a:rPr kumimoji="0" lang="en-ID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tindakan</a:t>
            </a:r>
            <a:r>
              <a:rPr kumimoji="0" lang="en-ID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tertentu</a:t>
            </a:r>
            <a:r>
              <a:rPr kumimoji="0" lang="en-ID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dalam</a:t>
            </a:r>
            <a:r>
              <a:rPr kumimoji="0" lang="en-ID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keadaan</a:t>
            </a:r>
            <a:r>
              <a:rPr kumimoji="0" lang="en-ID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mendesak</a:t>
            </a:r>
            <a:r>
              <a:rPr kumimoji="0" lang="en-ID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yang sangat </a:t>
            </a:r>
            <a:r>
              <a:rPr kumimoji="0" lang="en-ID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dibutuhkan</a:t>
            </a:r>
            <a:r>
              <a:rPr kumimoji="0" lang="en-ID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oleh Daerah dan/</a:t>
            </a:r>
            <a:r>
              <a:rPr kumimoji="0" lang="en-ID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atau</a:t>
            </a:r>
            <a:r>
              <a:rPr kumimoji="0" lang="en-ID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masyarakat</a:t>
            </a:r>
            <a:r>
              <a:rPr kumimoji="0" lang="en-ID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id-ID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77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62F097F-0B36-4174-964C-EB12B484F0DE}"/>
              </a:ext>
            </a:extLst>
          </p:cNvPr>
          <p:cNvSpPr/>
          <p:nvPr/>
        </p:nvSpPr>
        <p:spPr>
          <a:xfrm>
            <a:off x="5757878" y="4042839"/>
            <a:ext cx="5847145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Peraturan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Pemerintah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Nomor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12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Tahun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2019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tentang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Pengelolaan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Keuangan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Daerah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menegaskan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bahwa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Pemegang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kekuasaan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Pengelolaan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Keuangan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Daerah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mempunyai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kewenangan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antara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lain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mengambil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tindakan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tertentu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dalam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keadaan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mendesak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terkait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Pengelolaan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Keuangan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Daerah yang sangat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dibutuhkan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oleh Daerah dan/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atau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masyarakat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14EB69E-46C8-49B0-BE79-DB79E36F0DD5}"/>
              </a:ext>
            </a:extLst>
          </p:cNvPr>
          <p:cNvCxnSpPr>
            <a:cxnSpLocks/>
          </p:cNvCxnSpPr>
          <p:nvPr/>
        </p:nvCxnSpPr>
        <p:spPr>
          <a:xfrm flipV="1">
            <a:off x="376025" y="3376387"/>
            <a:ext cx="11439950" cy="3088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5" name="Persegi Panjang 23">
            <a:extLst>
              <a:ext uri="{FF2B5EF4-FFF2-40B4-BE49-F238E27FC236}">
                <a16:creationId xmlns:a16="http://schemas.microsoft.com/office/drawing/2014/main" id="{FC5FE83B-0F1F-47E8-9D71-A994D62C7AD4}"/>
              </a:ext>
            </a:extLst>
          </p:cNvPr>
          <p:cNvSpPr/>
          <p:nvPr/>
        </p:nvSpPr>
        <p:spPr>
          <a:xfrm>
            <a:off x="1414732" y="690499"/>
            <a:ext cx="8400156" cy="36933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UU</a:t>
            </a: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23</a:t>
            </a: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/201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4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77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EAC14B-EE83-4093-9C70-904D23BF7F1D}"/>
              </a:ext>
            </a:extLst>
          </p:cNvPr>
          <p:cNvSpPr/>
          <p:nvPr/>
        </p:nvSpPr>
        <p:spPr>
          <a:xfrm>
            <a:off x="5757878" y="3983333"/>
            <a:ext cx="5847144" cy="6724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Persegi Panjang 23">
            <a:extLst>
              <a:ext uri="{FF2B5EF4-FFF2-40B4-BE49-F238E27FC236}">
                <a16:creationId xmlns:a16="http://schemas.microsoft.com/office/drawing/2014/main" id="{C16A9BF1-1E3A-811A-37F5-6BF69F00DF0E}"/>
              </a:ext>
            </a:extLst>
          </p:cNvPr>
          <p:cNvSpPr/>
          <p:nvPr/>
        </p:nvSpPr>
        <p:spPr>
          <a:xfrm>
            <a:off x="1414732" y="3422386"/>
            <a:ext cx="8400156" cy="36933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PP</a:t>
            </a: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12</a:t>
            </a: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/201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9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77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A87129-80DD-9928-740C-125F44E29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22" y="1771530"/>
            <a:ext cx="4855393" cy="155692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2484D38-F1BB-A529-2F2C-CCFE9A4FEEDC}"/>
              </a:ext>
            </a:extLst>
          </p:cNvPr>
          <p:cNvSpPr/>
          <p:nvPr/>
        </p:nvSpPr>
        <p:spPr>
          <a:xfrm>
            <a:off x="847725" y="2609850"/>
            <a:ext cx="4435872" cy="40005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62C4D84-39DD-C1B5-53C0-A6A4C21833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946"/>
          <a:stretch/>
        </p:blipFill>
        <p:spPr>
          <a:xfrm>
            <a:off x="348780" y="3877922"/>
            <a:ext cx="4956465" cy="139128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7649A00-F13B-17E4-7E81-7C48970857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377" y="5265241"/>
            <a:ext cx="4451229" cy="599188"/>
          </a:xfrm>
          <a:prstGeom prst="rect">
            <a:avLst/>
          </a:prstGeom>
        </p:spPr>
      </p:pic>
      <p:sp>
        <p:nvSpPr>
          <p:cNvPr id="44" name="Arrow: Right 43">
            <a:extLst>
              <a:ext uri="{FF2B5EF4-FFF2-40B4-BE49-F238E27FC236}">
                <a16:creationId xmlns:a16="http://schemas.microsoft.com/office/drawing/2014/main" id="{1D900E5F-6FCE-78AF-2E25-D339C7917F57}"/>
              </a:ext>
            </a:extLst>
          </p:cNvPr>
          <p:cNvSpPr/>
          <p:nvPr/>
        </p:nvSpPr>
        <p:spPr>
          <a:xfrm>
            <a:off x="5305245" y="5317135"/>
            <a:ext cx="395377" cy="49936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4808D3E-DF12-0841-9258-6A4C41FB9F82}"/>
              </a:ext>
            </a:extLst>
          </p:cNvPr>
          <p:cNvSpPr/>
          <p:nvPr/>
        </p:nvSpPr>
        <p:spPr>
          <a:xfrm>
            <a:off x="776377" y="5265241"/>
            <a:ext cx="4451229" cy="680773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830099AE-6668-C0D0-13BD-6226A1EC4FB7}"/>
              </a:ext>
            </a:extLst>
          </p:cNvPr>
          <p:cNvSpPr/>
          <p:nvPr/>
        </p:nvSpPr>
        <p:spPr>
          <a:xfrm>
            <a:off x="5389457" y="2540350"/>
            <a:ext cx="512835" cy="49936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1E5540B0-6501-76CF-34C8-EA9A3ADB1A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242" b="5145"/>
          <a:stretch/>
        </p:blipFill>
        <p:spPr>
          <a:xfrm>
            <a:off x="1749322" y="1205383"/>
            <a:ext cx="2505338" cy="566147"/>
          </a:xfrm>
          <a:prstGeom prst="rect">
            <a:avLst/>
          </a:prstGeom>
        </p:spPr>
      </p:pic>
      <p:sp>
        <p:nvSpPr>
          <p:cNvPr id="6" name="object 78">
            <a:extLst>
              <a:ext uri="{FF2B5EF4-FFF2-40B4-BE49-F238E27FC236}">
                <a16:creationId xmlns:a16="http://schemas.microsoft.com/office/drawing/2014/main" id="{0BBAAB72-FF36-2063-FCB2-49993848A001}"/>
              </a:ext>
            </a:extLst>
          </p:cNvPr>
          <p:cNvSpPr txBox="1"/>
          <p:nvPr/>
        </p:nvSpPr>
        <p:spPr>
          <a:xfrm>
            <a:off x="7808259" y="273750"/>
            <a:ext cx="1708628" cy="364581"/>
          </a:xfrm>
          <a:prstGeom prst="rect">
            <a:avLst/>
          </a:prstGeom>
        </p:spPr>
        <p:txBody>
          <a:bodyPr wrap="square" lIns="0" tIns="17461" rIns="0" bIns="0" rtlCol="0">
            <a:noAutofit/>
          </a:bodyPr>
          <a:lstStyle/>
          <a:p>
            <a:pPr marL="12653" marR="0" lvl="0" indent="0" algn="r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6" normalizeH="0" baseline="0" noProof="0" dirty="0">
                <a:ln>
                  <a:noFill/>
                </a:ln>
                <a:solidFill>
                  <a:srgbClr val="A47D58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LANJUTAN..</a:t>
            </a:r>
          </a:p>
        </p:txBody>
      </p:sp>
    </p:spTree>
    <p:extLst>
      <p:ext uri="{BB962C8B-B14F-4D97-AF65-F5344CB8AC3E}">
        <p14:creationId xmlns:p14="http://schemas.microsoft.com/office/powerpoint/2010/main" val="3753176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C12A3AAB-080C-4EC1-82B3-2CC0F40329E5}"/>
              </a:ext>
            </a:extLst>
          </p:cNvPr>
          <p:cNvSpPr txBox="1"/>
          <p:nvPr/>
        </p:nvSpPr>
        <p:spPr>
          <a:xfrm flipH="1">
            <a:off x="11628063" y="6519446"/>
            <a:ext cx="5639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81E556-FADF-4245-ACCD-13845DEB8DE6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Open Sans Extrabold" panose="020B0906030804020204" pitchFamily="34" charset="0"/>
                <a:cs typeface="Calibri Light" panose="020F03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Open Sans Extrabold" panose="020B0906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object 78">
            <a:extLst>
              <a:ext uri="{FF2B5EF4-FFF2-40B4-BE49-F238E27FC236}">
                <a16:creationId xmlns:a16="http://schemas.microsoft.com/office/drawing/2014/main" id="{B292FE21-C2A4-4762-8149-B0DE8AF9DF1F}"/>
              </a:ext>
            </a:extLst>
          </p:cNvPr>
          <p:cNvSpPr txBox="1"/>
          <p:nvPr/>
        </p:nvSpPr>
        <p:spPr>
          <a:xfrm>
            <a:off x="7808259" y="273750"/>
            <a:ext cx="1708628" cy="364581"/>
          </a:xfrm>
          <a:prstGeom prst="rect">
            <a:avLst/>
          </a:prstGeom>
        </p:spPr>
        <p:txBody>
          <a:bodyPr wrap="square" lIns="0" tIns="17461" rIns="0" bIns="0" rtlCol="0">
            <a:noAutofit/>
          </a:bodyPr>
          <a:lstStyle/>
          <a:p>
            <a:pPr marL="12653" marR="0" lvl="0" indent="0" algn="r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6" normalizeH="0" baseline="0" noProof="0" dirty="0">
                <a:ln>
                  <a:noFill/>
                </a:ln>
                <a:solidFill>
                  <a:srgbClr val="A47D58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LANJUTAN..</a:t>
            </a:r>
          </a:p>
        </p:txBody>
      </p:sp>
      <p:grpSp>
        <p:nvGrpSpPr>
          <p:cNvPr id="15" name="그룹 41">
            <a:extLst>
              <a:ext uri="{FF2B5EF4-FFF2-40B4-BE49-F238E27FC236}">
                <a16:creationId xmlns:a16="http://schemas.microsoft.com/office/drawing/2014/main" id="{FDC4FB78-9CB2-44AB-B28B-015151074DE9}"/>
              </a:ext>
            </a:extLst>
          </p:cNvPr>
          <p:cNvGrpSpPr/>
          <p:nvPr/>
        </p:nvGrpSpPr>
        <p:grpSpPr>
          <a:xfrm>
            <a:off x="922953" y="1233059"/>
            <a:ext cx="3428983" cy="1836108"/>
            <a:chOff x="1509476" y="1720735"/>
            <a:chExt cx="2880000" cy="140400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6" name="직사각형 1">
              <a:extLst>
                <a:ext uri="{FF2B5EF4-FFF2-40B4-BE49-F238E27FC236}">
                  <a16:creationId xmlns:a16="http://schemas.microsoft.com/office/drawing/2014/main" id="{07BBF869-9B41-4A7F-B26F-4DE0BF939EDA}"/>
                </a:ext>
              </a:extLst>
            </p:cNvPr>
            <p:cNvSpPr/>
            <p:nvPr/>
          </p:nvSpPr>
          <p:spPr>
            <a:xfrm>
              <a:off x="1509476" y="1720735"/>
              <a:ext cx="2880000" cy="732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7" name="직사각형 2">
              <a:extLst>
                <a:ext uri="{FF2B5EF4-FFF2-40B4-BE49-F238E27FC236}">
                  <a16:creationId xmlns:a16="http://schemas.microsoft.com/office/drawing/2014/main" id="{7897942B-D713-4F5B-950F-605EDC464BDC}"/>
                </a:ext>
              </a:extLst>
            </p:cNvPr>
            <p:cNvSpPr/>
            <p:nvPr/>
          </p:nvSpPr>
          <p:spPr>
            <a:xfrm rot="5400000">
              <a:off x="861476" y="2368735"/>
              <a:ext cx="1404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ED4BA0AA-295A-426B-BC45-CA62953F937C}"/>
              </a:ext>
            </a:extLst>
          </p:cNvPr>
          <p:cNvSpPr/>
          <p:nvPr/>
        </p:nvSpPr>
        <p:spPr>
          <a:xfrm>
            <a:off x="66963" y="2979302"/>
            <a:ext cx="1744732" cy="1692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1C649F-BA57-422E-A8DE-F625602CED84}"/>
              </a:ext>
            </a:extLst>
          </p:cNvPr>
          <p:cNvSpPr/>
          <p:nvPr/>
        </p:nvSpPr>
        <p:spPr>
          <a:xfrm>
            <a:off x="111169" y="3496445"/>
            <a:ext cx="17029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Pasal</a:t>
            </a:r>
            <a:r>
              <a:rPr kumimoji="0" lang="en-ID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ayat</a:t>
            </a:r>
            <a:r>
              <a:rPr kumimoji="0" lang="en-ID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(1) &amp; </a:t>
            </a:r>
            <a:r>
              <a:rPr kumimoji="0" lang="en-ID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ayat</a:t>
            </a:r>
            <a:r>
              <a:rPr kumimoji="0" lang="en-ID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(2)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F4C599-0D6A-430D-B0D9-B53BE92BC0A3}"/>
              </a:ext>
            </a:extLst>
          </p:cNvPr>
          <p:cNvSpPr/>
          <p:nvPr/>
        </p:nvSpPr>
        <p:spPr>
          <a:xfrm>
            <a:off x="1051540" y="1314517"/>
            <a:ext cx="432046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Belanja</a:t>
            </a:r>
            <a:r>
              <a:rPr kumimoji="0" lang="en-ID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D" sz="1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tidak</a:t>
            </a:r>
            <a:r>
              <a:rPr kumimoji="0" lang="en-ID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D" sz="1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terduga</a:t>
            </a:r>
            <a:r>
              <a:rPr kumimoji="0" lang="en-ID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merupakan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pengeluaran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anggaran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atas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Beban APBD </a:t>
            </a:r>
            <a:r>
              <a:rPr kumimoji="0" lang="en-ID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untuk</a:t>
            </a:r>
            <a:r>
              <a:rPr kumimoji="0" lang="en-ID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D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keadaan</a:t>
            </a:r>
            <a:r>
              <a:rPr kumimoji="0" lang="en-ID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D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darurat</a:t>
            </a:r>
            <a:r>
              <a:rPr kumimoji="0" lang="en-ID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D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termasuk</a:t>
            </a:r>
            <a:r>
              <a:rPr kumimoji="0" lang="en-ID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D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keperluan</a:t>
            </a:r>
            <a:r>
              <a:rPr kumimoji="0" lang="en-ID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D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mendesak</a:t>
            </a:r>
            <a:r>
              <a:rPr kumimoji="0" lang="en-ID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serta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pengembalian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atas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kelebihan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pembayaran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atas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Penerimaan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Daerah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tahun-tahun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sebelumnya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35" name="Persegi Panjang 23">
            <a:extLst>
              <a:ext uri="{FF2B5EF4-FFF2-40B4-BE49-F238E27FC236}">
                <a16:creationId xmlns:a16="http://schemas.microsoft.com/office/drawing/2014/main" id="{FC5FE83B-0F1F-47E8-9D71-A994D62C7AD4}"/>
              </a:ext>
            </a:extLst>
          </p:cNvPr>
          <p:cNvSpPr/>
          <p:nvPr/>
        </p:nvSpPr>
        <p:spPr>
          <a:xfrm>
            <a:off x="2537421" y="638331"/>
            <a:ext cx="5925671" cy="36933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PP 12/2019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D0BF5E-3C83-5543-999B-338C3ECA1C93}"/>
              </a:ext>
            </a:extLst>
          </p:cNvPr>
          <p:cNvSpPr/>
          <p:nvPr/>
        </p:nvSpPr>
        <p:spPr>
          <a:xfrm>
            <a:off x="1907529" y="3132617"/>
            <a:ext cx="3522563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Selanjutnya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dalam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hal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belanja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tidak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terduga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tidak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mencukupi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,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menggunakan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dana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dari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hasil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penjadwalan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ulang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capaian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Program dan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Kegiatan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lainnya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serta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pengeluaran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Pembiayaan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dalam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tahun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anggaran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berjalan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; dan/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atau</a:t>
            </a:r>
            <a:endParaRPr kumimoji="0" lang="en-ID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memanfaatkan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kas yang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tersedia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9D7F98-4928-6589-FB5F-CFEB9154E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867" y="1579795"/>
            <a:ext cx="5648942" cy="369841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F92FC569-49B5-1C3B-F692-5DD1C553F71A}"/>
              </a:ext>
            </a:extLst>
          </p:cNvPr>
          <p:cNvSpPr/>
          <p:nvPr/>
        </p:nvSpPr>
        <p:spPr>
          <a:xfrm rot="10800000">
            <a:off x="5430092" y="3132617"/>
            <a:ext cx="512835" cy="49936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926FD0-D3BE-0D01-4000-FD2E85B26B51}"/>
              </a:ext>
            </a:extLst>
          </p:cNvPr>
          <p:cNvSpPr/>
          <p:nvPr/>
        </p:nvSpPr>
        <p:spPr>
          <a:xfrm>
            <a:off x="6012613" y="1579795"/>
            <a:ext cx="5648942" cy="36984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28225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EAC14B-EE83-4093-9C70-904D23BF7F1D}"/>
              </a:ext>
            </a:extLst>
          </p:cNvPr>
          <p:cNvSpPr/>
          <p:nvPr/>
        </p:nvSpPr>
        <p:spPr>
          <a:xfrm>
            <a:off x="5640588" y="3037640"/>
            <a:ext cx="5791655" cy="16329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2A3AAB-080C-4EC1-82B3-2CC0F40329E5}"/>
              </a:ext>
            </a:extLst>
          </p:cNvPr>
          <p:cNvSpPr txBox="1"/>
          <p:nvPr/>
        </p:nvSpPr>
        <p:spPr>
          <a:xfrm flipH="1">
            <a:off x="11628063" y="6519446"/>
            <a:ext cx="5639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81E556-FADF-4245-ACCD-13845DEB8DE6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Open Sans Extrabold" panose="020B0906030804020204" pitchFamily="34" charset="0"/>
                <a:cs typeface="Calibri Light" panose="020F03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Open Sans Extrabold" panose="020B0906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object 78">
            <a:extLst>
              <a:ext uri="{FF2B5EF4-FFF2-40B4-BE49-F238E27FC236}">
                <a16:creationId xmlns:a16="http://schemas.microsoft.com/office/drawing/2014/main" id="{B292FE21-C2A4-4762-8149-B0DE8AF9DF1F}"/>
              </a:ext>
            </a:extLst>
          </p:cNvPr>
          <p:cNvSpPr txBox="1"/>
          <p:nvPr/>
        </p:nvSpPr>
        <p:spPr>
          <a:xfrm>
            <a:off x="256169" y="273750"/>
            <a:ext cx="9260718" cy="644049"/>
          </a:xfrm>
          <a:prstGeom prst="rect">
            <a:avLst/>
          </a:prstGeom>
        </p:spPr>
        <p:txBody>
          <a:bodyPr wrap="square" lIns="0" tIns="17461" rIns="0" bIns="0" rtlCol="0">
            <a:noAutofit/>
          </a:bodyPr>
          <a:lstStyle/>
          <a:p>
            <a:pPr marL="12653" marR="0" lvl="0" indent="0" algn="r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6" normalizeH="0" baseline="0" noProof="0" dirty="0">
                <a:ln>
                  <a:noFill/>
                </a:ln>
                <a:solidFill>
                  <a:srgbClr val="A47D58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LANJUTAN..</a:t>
            </a:r>
          </a:p>
        </p:txBody>
      </p:sp>
      <p:grpSp>
        <p:nvGrpSpPr>
          <p:cNvPr id="12" name="그룹 45">
            <a:extLst>
              <a:ext uri="{FF2B5EF4-FFF2-40B4-BE49-F238E27FC236}">
                <a16:creationId xmlns:a16="http://schemas.microsoft.com/office/drawing/2014/main" id="{FBEC02C2-2876-4E88-877C-3E612DCFE472}"/>
              </a:ext>
            </a:extLst>
          </p:cNvPr>
          <p:cNvGrpSpPr/>
          <p:nvPr/>
        </p:nvGrpSpPr>
        <p:grpSpPr>
          <a:xfrm>
            <a:off x="5628513" y="1233060"/>
            <a:ext cx="4143016" cy="1588877"/>
            <a:chOff x="1509476" y="1720735"/>
            <a:chExt cx="2880000" cy="1404000"/>
          </a:xfrm>
          <a:solidFill>
            <a:schemeClr val="accent3"/>
          </a:solidFill>
        </p:grpSpPr>
        <p:sp>
          <p:nvSpPr>
            <p:cNvPr id="13" name="직사각형 46">
              <a:extLst>
                <a:ext uri="{FF2B5EF4-FFF2-40B4-BE49-F238E27FC236}">
                  <a16:creationId xmlns:a16="http://schemas.microsoft.com/office/drawing/2014/main" id="{EB17F01A-02F3-40EC-B774-388CB01E02A9}"/>
                </a:ext>
              </a:extLst>
            </p:cNvPr>
            <p:cNvSpPr/>
            <p:nvPr/>
          </p:nvSpPr>
          <p:spPr>
            <a:xfrm>
              <a:off x="1509476" y="1720735"/>
              <a:ext cx="2880000" cy="732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4" name="직사각형 47">
              <a:extLst>
                <a:ext uri="{FF2B5EF4-FFF2-40B4-BE49-F238E27FC236}">
                  <a16:creationId xmlns:a16="http://schemas.microsoft.com/office/drawing/2014/main" id="{30054D73-97A8-41A4-A552-1564154C6A1B}"/>
                </a:ext>
              </a:extLst>
            </p:cNvPr>
            <p:cNvSpPr/>
            <p:nvPr/>
          </p:nvSpPr>
          <p:spPr>
            <a:xfrm rot="5400000">
              <a:off x="861476" y="2368735"/>
              <a:ext cx="1404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C5BA0C3A-B5A5-4E99-83FC-8DA5725E9A2D}"/>
              </a:ext>
            </a:extLst>
          </p:cNvPr>
          <p:cNvSpPr/>
          <p:nvPr/>
        </p:nvSpPr>
        <p:spPr>
          <a:xfrm>
            <a:off x="9126071" y="2736537"/>
            <a:ext cx="2382402" cy="792161"/>
          </a:xfrm>
          <a:prstGeom prst="ellipse">
            <a:avLst/>
          </a:pr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F8EE220-5444-4356-AD6C-D0D63BE199C8}"/>
              </a:ext>
            </a:extLst>
          </p:cNvPr>
          <p:cNvSpPr/>
          <p:nvPr/>
        </p:nvSpPr>
        <p:spPr>
          <a:xfrm>
            <a:off x="9565434" y="914186"/>
            <a:ext cx="1943039" cy="733542"/>
          </a:xfrm>
          <a:prstGeom prst="ellipse">
            <a:avLst/>
          </a:prstGeom>
          <a:solidFill>
            <a:schemeClr val="accent3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C06952E-7D55-4463-A740-6202FE2A4FBE}"/>
              </a:ext>
            </a:extLst>
          </p:cNvPr>
          <p:cNvSpPr/>
          <p:nvPr/>
        </p:nvSpPr>
        <p:spPr>
          <a:xfrm>
            <a:off x="9516887" y="956419"/>
            <a:ext cx="2045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Pasal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 69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Ayat (1)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77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1D88B2-B73C-431F-871A-4724850B0F4B}"/>
              </a:ext>
            </a:extLst>
          </p:cNvPr>
          <p:cNvSpPr/>
          <p:nvPr/>
        </p:nvSpPr>
        <p:spPr>
          <a:xfrm>
            <a:off x="9400194" y="2821937"/>
            <a:ext cx="18688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Pasal 69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 Ayat (2)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77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56F51F0-FA6F-4ED4-85F7-A2E800E7F82A}"/>
              </a:ext>
            </a:extLst>
          </p:cNvPr>
          <p:cNvSpPr/>
          <p:nvPr/>
        </p:nvSpPr>
        <p:spPr>
          <a:xfrm>
            <a:off x="5912133" y="1336254"/>
            <a:ext cx="57159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Keadaan darurat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meliputi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:</a:t>
            </a:r>
          </a:p>
          <a:p>
            <a:pPr marL="228600" marR="0" lvl="0" indent="-2286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bencana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alam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,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bencana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non-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alam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,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bencana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sosial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dan/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atau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kejadian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luar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biasa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;</a:t>
            </a:r>
          </a:p>
          <a:p>
            <a:pPr marL="228600" marR="0" lvl="0" indent="-2286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pelaksanaan operasi pencarian dan pertolongan; 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dan/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atau</a:t>
            </a:r>
            <a:endParaRPr kumimoji="0" lang="en-ID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228600" marR="0" lvl="0" indent="-2286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kerusakan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sarana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/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prasarana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yang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dapat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mengganggu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kegiatan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pelayanan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publik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.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62F097F-0B36-4174-964C-EB12B484F0DE}"/>
              </a:ext>
            </a:extLst>
          </p:cNvPr>
          <p:cNvSpPr/>
          <p:nvPr/>
        </p:nvSpPr>
        <p:spPr>
          <a:xfrm>
            <a:off x="5640588" y="3200938"/>
            <a:ext cx="5867884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Keperluan mendesak </a:t>
            </a: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meliputi: </a:t>
            </a:r>
          </a:p>
          <a:p>
            <a:pPr marL="227013" marR="0" lvl="0" indent="-2270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kebutuhan daerah dalam rangka Pelayanan Dasar masyarakat yang anggarannya belum tersedia dalam tahun anggaran berjalan; </a:t>
            </a:r>
          </a:p>
          <a:p>
            <a:pPr marL="227013" marR="0" lvl="0" indent="-2270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Belanja Daerah yang bersifat mengikat dan belanja yang bersifat wajib; </a:t>
            </a:r>
          </a:p>
          <a:p>
            <a:pPr marL="227013" marR="0" lvl="0" indent="-2270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Pengeluaran Daerah yang berada diluar kendali Pemerintah Daerah dan tidak dapat diprediksikan sebelumnya, serta amanat peraturan perundang- undangan; dan/atau </a:t>
            </a:r>
          </a:p>
          <a:p>
            <a:pPr marL="227013" marR="0" lvl="0" indent="-2270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Pengeluaran Daerah lainnya yang apabila ditunda akan menimbulkan kerugian yang lebih besar bagi Pemerintah Daerah danl atau masyarakat.</a:t>
            </a:r>
            <a:endParaRPr kumimoji="0" lang="en-ID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Persegi Panjang 23">
            <a:extLst>
              <a:ext uri="{FF2B5EF4-FFF2-40B4-BE49-F238E27FC236}">
                <a16:creationId xmlns:a16="http://schemas.microsoft.com/office/drawing/2014/main" id="{FC5FE83B-0F1F-47E8-9D71-A994D62C7AD4}"/>
              </a:ext>
            </a:extLst>
          </p:cNvPr>
          <p:cNvSpPr/>
          <p:nvPr/>
        </p:nvSpPr>
        <p:spPr>
          <a:xfrm>
            <a:off x="2537421" y="638331"/>
            <a:ext cx="5925671" cy="36933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PP 12/2019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BBB231-34E0-8BD3-28A1-EABB8615E0C1}"/>
              </a:ext>
            </a:extLst>
          </p:cNvPr>
          <p:cNvSpPr/>
          <p:nvPr/>
        </p:nvSpPr>
        <p:spPr>
          <a:xfrm>
            <a:off x="5628512" y="5631976"/>
            <a:ext cx="5803731" cy="1632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F06F6E-674B-65F7-4A80-4B7E9C1423CE}"/>
              </a:ext>
            </a:extLst>
          </p:cNvPr>
          <p:cNvSpPr/>
          <p:nvPr/>
        </p:nvSpPr>
        <p:spPr>
          <a:xfrm>
            <a:off x="9126071" y="5330873"/>
            <a:ext cx="2382402" cy="792161"/>
          </a:xfrm>
          <a:prstGeom prst="ellipse">
            <a:avLst/>
          </a:prstGeom>
          <a:solidFill>
            <a:srgbClr val="FFC000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9F7C624-EE4D-21D6-DEA6-4D0B4B24DC2B}"/>
              </a:ext>
            </a:extLst>
          </p:cNvPr>
          <p:cNvSpPr/>
          <p:nvPr/>
        </p:nvSpPr>
        <p:spPr>
          <a:xfrm>
            <a:off x="9400194" y="5416273"/>
            <a:ext cx="18688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Pasal 69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 Ayat (3)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77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7007A4B-1955-6FA4-46FB-677FC6597A6E}"/>
              </a:ext>
            </a:extLst>
          </p:cNvPr>
          <p:cNvSpPr/>
          <p:nvPr/>
        </p:nvSpPr>
        <p:spPr>
          <a:xfrm>
            <a:off x="5640588" y="5795274"/>
            <a:ext cx="586788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Kriteria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D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keadaan</a:t>
            </a:r>
            <a:r>
              <a:rPr kumimoji="0" lang="en-ID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D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darurat</a:t>
            </a:r>
            <a:r>
              <a:rPr kumimoji="0" lang="en-ID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dan </a:t>
            </a:r>
            <a:r>
              <a:rPr kumimoji="0" lang="en-ID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keperluan</a:t>
            </a:r>
            <a:r>
              <a:rPr kumimoji="0" lang="en-ID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D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mendesak</a:t>
            </a:r>
            <a:r>
              <a:rPr kumimoji="0" lang="en-ID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ditetapkan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dalam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Perda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tentang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APBD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tahun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berkenaan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.</a:t>
            </a:r>
            <a:endParaRPr kumimoji="0" lang="en-ID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AF0DC8-908A-4C10-2582-8ADCB8338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29" y="1062727"/>
            <a:ext cx="4210638" cy="5374944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1396C9C-5B34-9CF4-62BA-AE6D547DD3A2}"/>
              </a:ext>
            </a:extLst>
          </p:cNvPr>
          <p:cNvSpPr/>
          <p:nvPr/>
        </p:nvSpPr>
        <p:spPr>
          <a:xfrm>
            <a:off x="4830362" y="3528698"/>
            <a:ext cx="434937" cy="49936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75A319-9B1E-BDC7-C3E6-54218224BED2}"/>
              </a:ext>
            </a:extLst>
          </p:cNvPr>
          <p:cNvSpPr/>
          <p:nvPr/>
        </p:nvSpPr>
        <p:spPr>
          <a:xfrm>
            <a:off x="238918" y="1062727"/>
            <a:ext cx="4428249" cy="53749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75638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1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09511" y="49720"/>
            <a:ext cx="612915" cy="788033"/>
          </a:xfrm>
          <a:prstGeom prst="rect">
            <a:avLst/>
          </a:prstGeom>
        </p:spPr>
      </p:pic>
      <p:pic>
        <p:nvPicPr>
          <p:cNvPr id="2097222" name="Picture 3" descr="https://gawianku.files.wordpress.com/2014/08/0e9a4-garudapancasila-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114" y="100619"/>
            <a:ext cx="726185" cy="755807"/>
          </a:xfrm>
          <a:prstGeom prst="rect">
            <a:avLst/>
          </a:prstGeom>
          <a:noFill/>
        </p:spPr>
      </p:pic>
      <p:pic>
        <p:nvPicPr>
          <p:cNvPr id="209722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371" y="2438400"/>
            <a:ext cx="6475986" cy="418125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900" name="Rounded Rectangle 5"/>
          <p:cNvSpPr/>
          <p:nvPr/>
        </p:nvSpPr>
        <p:spPr>
          <a:xfrm>
            <a:off x="274882" y="1646117"/>
            <a:ext cx="5669830" cy="457200"/>
          </a:xfrm>
          <a:prstGeom prst="roundRect">
            <a:avLst/>
          </a:prstGeom>
          <a:effectLst>
            <a:outerShdw blurRad="50800" dist="508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Penggunaan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Tanggap Darurat</a:t>
            </a:r>
            <a:endParaRPr kumimoji="0" lang="id-ID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9722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1779" y="2438401"/>
            <a:ext cx="4135340" cy="41812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901" name="Rounded Rectangle 7"/>
          <p:cNvSpPr/>
          <p:nvPr/>
        </p:nvSpPr>
        <p:spPr>
          <a:xfrm>
            <a:off x="7781779" y="1646117"/>
            <a:ext cx="4135339" cy="623456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508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Belanja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Bansos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Yang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Tidak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Dapat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Direncanakan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  <a:endParaRPr kumimoji="0" lang="id-ID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8902" name="Rounded Rectangle 55"/>
          <p:cNvSpPr/>
          <p:nvPr/>
        </p:nvSpPr>
        <p:spPr>
          <a:xfrm>
            <a:off x="1232414" y="306751"/>
            <a:ext cx="6622575" cy="623456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chemeClr val="accent1"/>
            </a:solidFill>
            <a:prstDash val="solid"/>
          </a:ln>
          <a:effectLst>
            <a:glow rad="228600">
              <a:schemeClr val="tx2">
                <a:lumMod val="20000"/>
                <a:lumOff val="80000"/>
                <a:alpha val="40000"/>
              </a:schemeClr>
            </a:glow>
          </a:effectLst>
        </p:spPr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Tata Cara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Penggunaan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Bookman Old Style" pitchFamily="18" charset="0"/>
              </a:rPr>
              <a:t>BTT </a:t>
            </a:r>
            <a:r>
              <a:rPr lang="en-US" b="1" dirty="0" err="1">
                <a:solidFill>
                  <a:prstClr val="black"/>
                </a:solidFill>
                <a:latin typeface="Bookman Old Style" pitchFamily="18" charset="0"/>
              </a:rPr>
              <a:t>untuk</a:t>
            </a:r>
            <a:r>
              <a:rPr lang="en-US" b="1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Tanggap Darurat &amp; Belanja Bansos Yang Tidak Dapat Direncanakan 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56">
            <a:extLst>
              <a:ext uri="{FF2B5EF4-FFF2-40B4-BE49-F238E27FC236}">
                <a16:creationId xmlns:a16="http://schemas.microsoft.com/office/drawing/2014/main" id="{04475BD9-22EF-423E-C58E-93C4B3753577}"/>
              </a:ext>
            </a:extLst>
          </p:cNvPr>
          <p:cNvSpPr txBox="1">
            <a:spLocks/>
          </p:cNvSpPr>
          <p:nvPr/>
        </p:nvSpPr>
        <p:spPr>
          <a:xfrm>
            <a:off x="9347202" y="6537516"/>
            <a:ext cx="2844800" cy="320675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457200" rtl="0" eaLnBrk="0" latinLnBrk="0" hangingPunct="0"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742950" indent="-285750" algn="l" defTabSz="457200" rtl="0" eaLnBrk="0" latinLnBrk="0" hangingPunct="0"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1143000" indent="-228600" algn="l" defTabSz="457200" rtl="0" eaLnBrk="0" latinLnBrk="0" hangingPunct="0"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600200" indent="-228600" algn="l" defTabSz="457200" rtl="0" eaLnBrk="0" latinLnBrk="0" hangingPunct="0"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2057400" indent="-228600" algn="l" defTabSz="457200" rtl="0" eaLnBrk="0" latinLnBrk="0" hangingPunct="0"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388F02-F0F2-4346-AE89-501FF32F0296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233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5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09511" y="49720"/>
            <a:ext cx="612915" cy="788033"/>
          </a:xfrm>
          <a:prstGeom prst="rect">
            <a:avLst/>
          </a:prstGeom>
        </p:spPr>
      </p:pic>
      <p:pic>
        <p:nvPicPr>
          <p:cNvPr id="2097226" name="Picture 3" descr="https://gawianku.files.wordpress.com/2014/08/0e9a4-garudapancasila-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114" y="100619"/>
            <a:ext cx="726185" cy="755807"/>
          </a:xfrm>
          <a:prstGeom prst="rect">
            <a:avLst/>
          </a:prstGeom>
          <a:noFill/>
        </p:spPr>
      </p:pic>
      <p:sp>
        <p:nvSpPr>
          <p:cNvPr id="1048921" name="Rectangle 37"/>
          <p:cNvSpPr/>
          <p:nvPr/>
        </p:nvSpPr>
        <p:spPr>
          <a:xfrm>
            <a:off x="842299" y="688045"/>
            <a:ext cx="840433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MEKANISME 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PEMBEBANAN LANGSUNG 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DARI BTT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(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Bab II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Butir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D.4.j Lampiran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Peraturan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Menteri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Dalam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Negeri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Nomor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77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Tahun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2020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2" name="Slide Number Placeholder 56">
            <a:extLst>
              <a:ext uri="{FF2B5EF4-FFF2-40B4-BE49-F238E27FC236}">
                <a16:creationId xmlns:a16="http://schemas.microsoft.com/office/drawing/2014/main" id="{4541FB30-7AA7-DE64-F036-225FF6DA22B4}"/>
              </a:ext>
            </a:extLst>
          </p:cNvPr>
          <p:cNvSpPr txBox="1">
            <a:spLocks/>
          </p:cNvSpPr>
          <p:nvPr/>
        </p:nvSpPr>
        <p:spPr>
          <a:xfrm>
            <a:off x="9347202" y="6537516"/>
            <a:ext cx="2844800" cy="320675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457200" rtl="0" eaLnBrk="0" latinLnBrk="0" hangingPunct="0"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742950" indent="-285750" algn="l" defTabSz="457200" rtl="0" eaLnBrk="0" latinLnBrk="0" hangingPunct="0"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1143000" indent="-228600" algn="l" defTabSz="457200" rtl="0" eaLnBrk="0" latinLnBrk="0" hangingPunct="0"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600200" indent="-228600" algn="l" defTabSz="457200" rtl="0" eaLnBrk="0" latinLnBrk="0" hangingPunct="0"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2057400" indent="-228600" algn="l" defTabSz="457200" rtl="0" eaLnBrk="0" latinLnBrk="0" hangingPunct="0"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388F02-F0F2-4346-AE89-501FF32F0296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ounded Rectangle 55">
            <a:extLst>
              <a:ext uri="{FF2B5EF4-FFF2-40B4-BE49-F238E27FC236}">
                <a16:creationId xmlns:a16="http://schemas.microsoft.com/office/drawing/2014/main" id="{FDB3FFC1-2B09-4385-4021-6B1B468D75BE}"/>
              </a:ext>
            </a:extLst>
          </p:cNvPr>
          <p:cNvSpPr/>
          <p:nvPr/>
        </p:nvSpPr>
        <p:spPr>
          <a:xfrm>
            <a:off x="609911" y="1924051"/>
            <a:ext cx="10899600" cy="473906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</p:spPr>
        <p:txBody>
          <a:bodyPr lIns="0" tIns="0" rIns="0" bIns="0" anchor="t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Penggunaan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belanja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tidak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terduga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untuk</a:t>
            </a:r>
            <a:r>
              <a:rPr kumimoji="0" lang="en-ID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mendanai</a:t>
            </a:r>
            <a:r>
              <a:rPr kumimoji="0" lang="en-ID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keadaan</a:t>
            </a:r>
            <a:r>
              <a:rPr kumimoji="0" lang="en-ID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darurat</a:t>
            </a:r>
            <a:r>
              <a:rPr kumimoji="0" lang="en-ID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dilakukan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dengan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tahapan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: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Kepala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daerah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menetapkan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status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tanggap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darurat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untuk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bencana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alam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,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bencana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non-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alam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,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bencana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sosial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termasuk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konflik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sosial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,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kejadian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luar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biasa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sesuai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ketentuan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peraturan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perundang-undangan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;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berdasarkan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penetapan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status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kepala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daerah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dan/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atau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dokumen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lain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sesuai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ketentuan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peraturan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perundang-undangan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,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Kepala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SKPD yang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membutuhkan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sesuai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dengan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tugas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dan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fungsi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mengajukan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rencana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kebutuhan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belanja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kepada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PPKD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selaku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BUD.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da-DK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berdasarkan rencana kebutuhan belanja, PPKD selaku BUD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mencairkan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dana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kebutuhan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belanja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kepada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Kepala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SKPD yang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membutuhkan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sesuai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dengan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tugas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dan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fungsi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, paling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lambat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1 (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satu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)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hari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kerja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terhitung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sejak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diterimanya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rencana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kebutuhan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belanja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571498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5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09511" y="49720"/>
            <a:ext cx="612915" cy="788033"/>
          </a:xfrm>
          <a:prstGeom prst="rect">
            <a:avLst/>
          </a:prstGeom>
        </p:spPr>
      </p:pic>
      <p:pic>
        <p:nvPicPr>
          <p:cNvPr id="2097226" name="Picture 3" descr="https://gawianku.files.wordpress.com/2014/08/0e9a4-garudapancasila-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114" y="100619"/>
            <a:ext cx="726185" cy="755807"/>
          </a:xfrm>
          <a:prstGeom prst="rect">
            <a:avLst/>
          </a:prstGeom>
          <a:noFill/>
        </p:spPr>
      </p:pic>
      <p:sp>
        <p:nvSpPr>
          <p:cNvPr id="1048917" name="Rounded Rectangle 55"/>
          <p:cNvSpPr/>
          <p:nvPr/>
        </p:nvSpPr>
        <p:spPr>
          <a:xfrm>
            <a:off x="272177" y="4499179"/>
            <a:ext cx="11689666" cy="1704447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</p:spPr>
        <p:txBody>
          <a:bodyPr lIns="0" tIns="0" rIns="0" bIns="0" anchor="t"/>
          <a:lstStyle/>
          <a:p>
            <a:pPr marL="0" marR="0" lvl="0" indent="0" algn="just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RKA-SKPD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dan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/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atau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Perubahan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DPA-SKPD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menjadi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dasar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Dalam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melakukan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perubahan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Perkada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tentang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Penjabaran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APBD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untuk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selanjutnya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ditampung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dalam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Perda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tentang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Perubahan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APBD;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atau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dituangkan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dalam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LRA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bagi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Pemda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yang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tidak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melakukan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Perubahan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APBD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atau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telah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melakukan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perubahan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APBD</a:t>
            </a:r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Slide Number Placeholder 56">
            <a:extLst>
              <a:ext uri="{FF2B5EF4-FFF2-40B4-BE49-F238E27FC236}">
                <a16:creationId xmlns:a16="http://schemas.microsoft.com/office/drawing/2014/main" id="{4541FB30-7AA7-DE64-F036-225FF6DA22B4}"/>
              </a:ext>
            </a:extLst>
          </p:cNvPr>
          <p:cNvSpPr txBox="1">
            <a:spLocks/>
          </p:cNvSpPr>
          <p:nvPr/>
        </p:nvSpPr>
        <p:spPr>
          <a:xfrm>
            <a:off x="9347202" y="6537516"/>
            <a:ext cx="2844800" cy="320675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457200" rtl="0" eaLnBrk="0" latinLnBrk="0" hangingPunct="0"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742950" indent="-285750" algn="l" defTabSz="457200" rtl="0" eaLnBrk="0" latinLnBrk="0" hangingPunct="0"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1143000" indent="-228600" algn="l" defTabSz="457200" rtl="0" eaLnBrk="0" latinLnBrk="0" hangingPunct="0"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600200" indent="-228600" algn="l" defTabSz="457200" rtl="0" eaLnBrk="0" latinLnBrk="0" hangingPunct="0"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2057400" indent="-228600" algn="l" defTabSz="457200" rtl="0" eaLnBrk="0" latinLnBrk="0" hangingPunct="0"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388F02-F0F2-4346-AE89-501FF32F0296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D9E5756-1431-6E32-3C30-1B43D86960BB}"/>
              </a:ext>
            </a:extLst>
          </p:cNvPr>
          <p:cNvGraphicFramePr/>
          <p:nvPr/>
        </p:nvGraphicFramePr>
        <p:xfrm>
          <a:off x="857551" y="1506597"/>
          <a:ext cx="10369633" cy="2656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05B89DC-F32A-17FE-1F8C-063BB65084AD}"/>
              </a:ext>
            </a:extLst>
          </p:cNvPr>
          <p:cNvSpPr txBox="1"/>
          <p:nvPr/>
        </p:nvSpPr>
        <p:spPr>
          <a:xfrm>
            <a:off x="1865201" y="1366387"/>
            <a:ext cx="8461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Tata Cara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Penggunaan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BTT untuk Keperluan Mendesak</a:t>
            </a:r>
            <a:endParaRPr kumimoji="0" lang="en-ID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AF9393-AA5A-1BA4-BD8E-954F1A61CC8E}"/>
              </a:ext>
            </a:extLst>
          </p:cNvPr>
          <p:cNvSpPr txBox="1"/>
          <p:nvPr/>
        </p:nvSpPr>
        <p:spPr>
          <a:xfrm>
            <a:off x="2920482" y="3860227"/>
            <a:ext cx="5749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MEKANISME PERGESERAN ANGGARAN</a:t>
            </a:r>
            <a:endParaRPr kumimoji="0" lang="en-ID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-270139"/>
            <a:ext cx="12262668" cy="7102138"/>
            <a:chOff x="0" y="0"/>
            <a:chExt cx="4844511" cy="2805783"/>
          </a:xfrm>
          <a:solidFill>
            <a:schemeClr val="accent5">
              <a:lumMod val="5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4844511" cy="2805783"/>
            </a:xfrm>
            <a:custGeom>
              <a:avLst/>
              <a:gdLst/>
              <a:ahLst/>
              <a:cxnLst/>
              <a:rect l="l" t="t" r="r" b="b"/>
              <a:pathLst>
                <a:path w="4844511" h="2805783">
                  <a:moveTo>
                    <a:pt x="0" y="0"/>
                  </a:moveTo>
                  <a:lnTo>
                    <a:pt x="4844511" y="0"/>
                  </a:lnTo>
                  <a:lnTo>
                    <a:pt x="4844511" y="2805783"/>
                  </a:lnTo>
                  <a:lnTo>
                    <a:pt x="0" y="280578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ID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5966" y="6579773"/>
            <a:ext cx="12338754" cy="321392"/>
            <a:chOff x="0" y="0"/>
            <a:chExt cx="24384000" cy="601973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0841279" cy="580489"/>
              <a:chOff x="0" y="0"/>
              <a:chExt cx="1204587" cy="6449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204587" cy="64499"/>
              </a:xfrm>
              <a:custGeom>
                <a:avLst/>
                <a:gdLst/>
                <a:ahLst/>
                <a:cxnLst/>
                <a:rect l="l" t="t" r="r" b="b"/>
                <a:pathLst>
                  <a:path w="1204587" h="64499">
                    <a:moveTo>
                      <a:pt x="0" y="0"/>
                    </a:moveTo>
                    <a:lnTo>
                      <a:pt x="1204587" y="0"/>
                    </a:lnTo>
                    <a:lnTo>
                      <a:pt x="1204587" y="64499"/>
                    </a:lnTo>
                    <a:lnTo>
                      <a:pt x="0" y="64499"/>
                    </a:lnTo>
                    <a:close/>
                  </a:path>
                </a:pathLst>
              </a:custGeom>
              <a:solidFill>
                <a:srgbClr val="0B6FEB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4889" tIns="24889" rIns="24889" bIns="24889" rtlCol="0" anchor="ctr"/>
              <a:lstStyle/>
              <a:p>
                <a:pPr algn="ctr" defTabSz="609630">
                  <a:lnSpc>
                    <a:spcPts val="1001"/>
                  </a:lnSpc>
                  <a:defRPr/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0841279" y="0"/>
              <a:ext cx="9451862" cy="580489"/>
              <a:chOff x="0" y="0"/>
              <a:chExt cx="1050207" cy="6449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50207" cy="64499"/>
              </a:xfrm>
              <a:custGeom>
                <a:avLst/>
                <a:gdLst/>
                <a:ahLst/>
                <a:cxnLst/>
                <a:rect l="l" t="t" r="r" b="b"/>
                <a:pathLst>
                  <a:path w="1050207" h="64499">
                    <a:moveTo>
                      <a:pt x="0" y="0"/>
                    </a:moveTo>
                    <a:lnTo>
                      <a:pt x="1050207" y="0"/>
                    </a:lnTo>
                    <a:lnTo>
                      <a:pt x="1050207" y="64499"/>
                    </a:lnTo>
                    <a:lnTo>
                      <a:pt x="0" y="64499"/>
                    </a:lnTo>
                    <a:close/>
                  </a:path>
                </a:pathLst>
              </a:custGeom>
              <a:solidFill>
                <a:srgbClr val="8FC3F5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4889" tIns="24889" rIns="24889" bIns="24889" rtlCol="0" anchor="ctr"/>
              <a:lstStyle/>
              <a:p>
                <a:pPr algn="ctr" defTabSz="609630">
                  <a:lnSpc>
                    <a:spcPts val="1001"/>
                  </a:lnSpc>
                  <a:defRPr/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20293140" y="0"/>
              <a:ext cx="4090860" cy="601973"/>
              <a:chOff x="0" y="0"/>
              <a:chExt cx="454540" cy="6688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54540" cy="66886"/>
              </a:xfrm>
              <a:custGeom>
                <a:avLst/>
                <a:gdLst/>
                <a:ahLst/>
                <a:cxnLst/>
                <a:rect l="l" t="t" r="r" b="b"/>
                <a:pathLst>
                  <a:path w="454540" h="66886">
                    <a:moveTo>
                      <a:pt x="0" y="0"/>
                    </a:moveTo>
                    <a:lnTo>
                      <a:pt x="454540" y="0"/>
                    </a:lnTo>
                    <a:lnTo>
                      <a:pt x="454540" y="66886"/>
                    </a:lnTo>
                    <a:lnTo>
                      <a:pt x="0" y="66886"/>
                    </a:lnTo>
                    <a:close/>
                  </a:path>
                </a:pathLst>
              </a:custGeom>
              <a:solidFill>
                <a:srgbClr val="F69F2B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4889" tIns="24889" rIns="24889" bIns="24889" rtlCol="0" anchor="ctr"/>
              <a:lstStyle/>
              <a:p>
                <a:pPr algn="ctr" defTabSz="609630">
                  <a:lnSpc>
                    <a:spcPts val="1001"/>
                  </a:lnSpc>
                  <a:defRPr/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-60121" y="0"/>
            <a:ext cx="12382909" cy="3322205"/>
            <a:chOff x="0" y="0"/>
            <a:chExt cx="4919932" cy="131247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919932" cy="1312476"/>
            </a:xfrm>
            <a:custGeom>
              <a:avLst/>
              <a:gdLst/>
              <a:ahLst/>
              <a:cxnLst/>
              <a:rect l="l" t="t" r="r" b="b"/>
              <a:pathLst>
                <a:path w="4919932" h="1312476">
                  <a:moveTo>
                    <a:pt x="0" y="0"/>
                  </a:moveTo>
                  <a:lnTo>
                    <a:pt x="4919932" y="0"/>
                  </a:lnTo>
                  <a:lnTo>
                    <a:pt x="4919932" y="1312476"/>
                  </a:lnTo>
                  <a:lnTo>
                    <a:pt x="0" y="1312476"/>
                  </a:lnTo>
                  <a:close/>
                </a:path>
              </a:pathLst>
            </a:custGeom>
            <a:solidFill>
              <a:srgbClr val="292626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81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9" name="AutoShape 19"/>
          <p:cNvSpPr/>
          <p:nvPr/>
        </p:nvSpPr>
        <p:spPr>
          <a:xfrm rot="10792879">
            <a:off x="99" y="3265055"/>
            <a:ext cx="1226258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grpSp>
        <p:nvGrpSpPr>
          <p:cNvPr id="24" name="Group 24"/>
          <p:cNvGrpSpPr/>
          <p:nvPr/>
        </p:nvGrpSpPr>
        <p:grpSpPr>
          <a:xfrm>
            <a:off x="312758" y="1034865"/>
            <a:ext cx="2072495" cy="294316"/>
            <a:chOff x="0" y="0"/>
            <a:chExt cx="4144990" cy="588632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4144990" cy="588632"/>
              <a:chOff x="0" y="0"/>
              <a:chExt cx="949155" cy="13479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949155" cy="134790"/>
              </a:xfrm>
              <a:custGeom>
                <a:avLst/>
                <a:gdLst/>
                <a:ahLst/>
                <a:cxnLst/>
                <a:rect l="l" t="t" r="r" b="b"/>
                <a:pathLst>
                  <a:path w="949155" h="134790">
                    <a:moveTo>
                      <a:pt x="67395" y="0"/>
                    </a:moveTo>
                    <a:lnTo>
                      <a:pt x="881760" y="0"/>
                    </a:lnTo>
                    <a:cubicBezTo>
                      <a:pt x="918981" y="0"/>
                      <a:pt x="949155" y="30174"/>
                      <a:pt x="949155" y="67395"/>
                    </a:cubicBezTo>
                    <a:lnTo>
                      <a:pt x="949155" y="67395"/>
                    </a:lnTo>
                    <a:cubicBezTo>
                      <a:pt x="949155" y="85269"/>
                      <a:pt x="942054" y="102411"/>
                      <a:pt x="929415" y="115050"/>
                    </a:cubicBezTo>
                    <a:cubicBezTo>
                      <a:pt x="916776" y="127689"/>
                      <a:pt x="899634" y="134790"/>
                      <a:pt x="881760" y="134790"/>
                    </a:cubicBezTo>
                    <a:lnTo>
                      <a:pt x="67395" y="134790"/>
                    </a:lnTo>
                    <a:cubicBezTo>
                      <a:pt x="30174" y="134790"/>
                      <a:pt x="0" y="104616"/>
                      <a:pt x="0" y="67395"/>
                    </a:cubicBezTo>
                    <a:lnTo>
                      <a:pt x="0" y="67395"/>
                    </a:lnTo>
                    <a:cubicBezTo>
                      <a:pt x="0" y="30174"/>
                      <a:pt x="30174" y="0"/>
                      <a:pt x="67395" y="0"/>
                    </a:cubicBezTo>
                    <a:close/>
                  </a:path>
                </a:pathLst>
              </a:custGeom>
              <a:solidFill>
                <a:srgbClr val="F69F2B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defRPr/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248464" y="97532"/>
              <a:ext cx="3629970" cy="373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576"/>
                </a:lnSpc>
                <a:spcBef>
                  <a:spcPct val="0"/>
                </a:spcBef>
                <a:defRPr/>
              </a:pPr>
              <a:r>
                <a:rPr lang="en-US" sz="1126">
                  <a:solidFill>
                    <a:srgbClr val="292626"/>
                  </a:solidFill>
                  <a:latin typeface="Canva Sans Bold"/>
                </a:rPr>
                <a:t>PASAL 17 ayat (2) 17/2003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2579918" y="1034865"/>
            <a:ext cx="2130752" cy="294316"/>
            <a:chOff x="0" y="0"/>
            <a:chExt cx="4261504" cy="588632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4261504" cy="588632"/>
              <a:chOff x="0" y="0"/>
              <a:chExt cx="975835" cy="13479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975835" cy="134790"/>
              </a:xfrm>
              <a:custGeom>
                <a:avLst/>
                <a:gdLst/>
                <a:ahLst/>
                <a:cxnLst/>
                <a:rect l="l" t="t" r="r" b="b"/>
                <a:pathLst>
                  <a:path w="975835" h="134790">
                    <a:moveTo>
                      <a:pt x="67395" y="0"/>
                    </a:moveTo>
                    <a:lnTo>
                      <a:pt x="908440" y="0"/>
                    </a:lnTo>
                    <a:cubicBezTo>
                      <a:pt x="945662" y="0"/>
                      <a:pt x="975835" y="30174"/>
                      <a:pt x="975835" y="67395"/>
                    </a:cubicBezTo>
                    <a:lnTo>
                      <a:pt x="975835" y="67395"/>
                    </a:lnTo>
                    <a:cubicBezTo>
                      <a:pt x="975835" y="85269"/>
                      <a:pt x="968735" y="102411"/>
                      <a:pt x="956096" y="115050"/>
                    </a:cubicBezTo>
                    <a:cubicBezTo>
                      <a:pt x="943457" y="127689"/>
                      <a:pt x="926315" y="134790"/>
                      <a:pt x="908440" y="134790"/>
                    </a:cubicBezTo>
                    <a:lnTo>
                      <a:pt x="67395" y="134790"/>
                    </a:lnTo>
                    <a:cubicBezTo>
                      <a:pt x="30174" y="134790"/>
                      <a:pt x="0" y="104616"/>
                      <a:pt x="0" y="67395"/>
                    </a:cubicBezTo>
                    <a:lnTo>
                      <a:pt x="0" y="67395"/>
                    </a:lnTo>
                    <a:cubicBezTo>
                      <a:pt x="0" y="30174"/>
                      <a:pt x="30174" y="0"/>
                      <a:pt x="67395" y="0"/>
                    </a:cubicBezTo>
                    <a:close/>
                  </a:path>
                </a:pathLst>
              </a:custGeom>
              <a:solidFill>
                <a:srgbClr val="F69F2B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defRPr/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255448" y="97532"/>
              <a:ext cx="3732008" cy="373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576"/>
                </a:lnSpc>
                <a:spcBef>
                  <a:spcPct val="0"/>
                </a:spcBef>
                <a:defRPr/>
              </a:pPr>
              <a:r>
                <a:rPr lang="en-US" sz="1126">
                  <a:solidFill>
                    <a:srgbClr val="292626"/>
                  </a:solidFill>
                  <a:latin typeface="Canva Sans Bold"/>
                </a:rPr>
                <a:t>PASAL 18 ayat (1) 17/2003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5014476" y="1034865"/>
            <a:ext cx="2140462" cy="294316"/>
            <a:chOff x="0" y="0"/>
            <a:chExt cx="4280923" cy="588632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4280923" cy="588632"/>
              <a:chOff x="0" y="0"/>
              <a:chExt cx="980282" cy="13479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980282" cy="134790"/>
              </a:xfrm>
              <a:custGeom>
                <a:avLst/>
                <a:gdLst/>
                <a:ahLst/>
                <a:cxnLst/>
                <a:rect l="l" t="t" r="r" b="b"/>
                <a:pathLst>
                  <a:path w="980282" h="134790">
                    <a:moveTo>
                      <a:pt x="67395" y="0"/>
                    </a:moveTo>
                    <a:lnTo>
                      <a:pt x="912887" y="0"/>
                    </a:lnTo>
                    <a:cubicBezTo>
                      <a:pt x="950108" y="0"/>
                      <a:pt x="980282" y="30174"/>
                      <a:pt x="980282" y="67395"/>
                    </a:cubicBezTo>
                    <a:lnTo>
                      <a:pt x="980282" y="67395"/>
                    </a:lnTo>
                    <a:cubicBezTo>
                      <a:pt x="980282" y="85269"/>
                      <a:pt x="973182" y="102411"/>
                      <a:pt x="960543" y="115050"/>
                    </a:cubicBezTo>
                    <a:cubicBezTo>
                      <a:pt x="947904" y="127689"/>
                      <a:pt x="930762" y="134790"/>
                      <a:pt x="912887" y="134790"/>
                    </a:cubicBezTo>
                    <a:lnTo>
                      <a:pt x="67395" y="134790"/>
                    </a:lnTo>
                    <a:cubicBezTo>
                      <a:pt x="30174" y="134790"/>
                      <a:pt x="0" y="104616"/>
                      <a:pt x="0" y="67395"/>
                    </a:cubicBezTo>
                    <a:lnTo>
                      <a:pt x="0" y="67395"/>
                    </a:lnTo>
                    <a:cubicBezTo>
                      <a:pt x="0" y="30174"/>
                      <a:pt x="30174" y="0"/>
                      <a:pt x="67395" y="0"/>
                    </a:cubicBezTo>
                    <a:close/>
                  </a:path>
                </a:pathLst>
              </a:custGeom>
              <a:solidFill>
                <a:srgbClr val="F69F2B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defRPr/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256612" y="97532"/>
              <a:ext cx="3749011" cy="373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576"/>
                </a:lnSpc>
                <a:spcBef>
                  <a:spcPct val="0"/>
                </a:spcBef>
                <a:defRPr/>
              </a:pPr>
              <a:r>
                <a:rPr lang="en-US" sz="1126">
                  <a:solidFill>
                    <a:srgbClr val="292626"/>
                  </a:solidFill>
                  <a:latin typeface="Canva Sans Bold"/>
                </a:rPr>
                <a:t>PASAL 18  ayat (3) 17/2003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7459738" y="1034865"/>
            <a:ext cx="2116945" cy="294316"/>
            <a:chOff x="0" y="0"/>
            <a:chExt cx="4233890" cy="588632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4233890" cy="588632"/>
              <a:chOff x="0" y="0"/>
              <a:chExt cx="969512" cy="13479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969512" cy="134790"/>
              </a:xfrm>
              <a:custGeom>
                <a:avLst/>
                <a:gdLst/>
                <a:ahLst/>
                <a:cxnLst/>
                <a:rect l="l" t="t" r="r" b="b"/>
                <a:pathLst>
                  <a:path w="969512" h="134790">
                    <a:moveTo>
                      <a:pt x="67395" y="0"/>
                    </a:moveTo>
                    <a:lnTo>
                      <a:pt x="902117" y="0"/>
                    </a:lnTo>
                    <a:cubicBezTo>
                      <a:pt x="939338" y="0"/>
                      <a:pt x="969512" y="30174"/>
                      <a:pt x="969512" y="67395"/>
                    </a:cubicBezTo>
                    <a:lnTo>
                      <a:pt x="969512" y="67395"/>
                    </a:lnTo>
                    <a:cubicBezTo>
                      <a:pt x="969512" y="104616"/>
                      <a:pt x="939338" y="134790"/>
                      <a:pt x="902117" y="134790"/>
                    </a:cubicBezTo>
                    <a:lnTo>
                      <a:pt x="67395" y="134790"/>
                    </a:lnTo>
                    <a:cubicBezTo>
                      <a:pt x="30174" y="134790"/>
                      <a:pt x="0" y="104616"/>
                      <a:pt x="0" y="67395"/>
                    </a:cubicBezTo>
                    <a:lnTo>
                      <a:pt x="0" y="67395"/>
                    </a:lnTo>
                    <a:cubicBezTo>
                      <a:pt x="0" y="30174"/>
                      <a:pt x="30174" y="0"/>
                      <a:pt x="67395" y="0"/>
                    </a:cubicBezTo>
                    <a:close/>
                  </a:path>
                </a:pathLst>
              </a:custGeom>
              <a:solidFill>
                <a:srgbClr val="F69F2B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defRPr/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3" name="TextBox 43"/>
            <p:cNvSpPr txBox="1"/>
            <p:nvPr/>
          </p:nvSpPr>
          <p:spPr>
            <a:xfrm>
              <a:off x="253792" y="97532"/>
              <a:ext cx="3707824" cy="373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576"/>
                </a:lnSpc>
                <a:spcBef>
                  <a:spcPct val="0"/>
                </a:spcBef>
                <a:defRPr/>
              </a:pPr>
              <a:r>
                <a:rPr lang="en-US" sz="1126">
                  <a:solidFill>
                    <a:srgbClr val="292626"/>
                  </a:solidFill>
                  <a:latin typeface="Canva Sans Bold"/>
                </a:rPr>
                <a:t>PASAL 25 ayat (2) 25/2004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9713372" y="1034865"/>
            <a:ext cx="2396345" cy="294316"/>
            <a:chOff x="0" y="0"/>
            <a:chExt cx="4792690" cy="588632"/>
          </a:xfrm>
        </p:grpSpPr>
        <p:grpSp>
          <p:nvGrpSpPr>
            <p:cNvPr id="45" name="Group 45"/>
            <p:cNvGrpSpPr/>
            <p:nvPr/>
          </p:nvGrpSpPr>
          <p:grpSpPr>
            <a:xfrm>
              <a:off x="0" y="0"/>
              <a:ext cx="4792690" cy="588632"/>
              <a:chOff x="0" y="0"/>
              <a:chExt cx="1097471" cy="13479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1097471" cy="134790"/>
              </a:xfrm>
              <a:custGeom>
                <a:avLst/>
                <a:gdLst/>
                <a:ahLst/>
                <a:cxnLst/>
                <a:rect l="l" t="t" r="r" b="b"/>
                <a:pathLst>
                  <a:path w="1097471" h="134790">
                    <a:moveTo>
                      <a:pt x="67395" y="0"/>
                    </a:moveTo>
                    <a:lnTo>
                      <a:pt x="1030076" y="0"/>
                    </a:lnTo>
                    <a:cubicBezTo>
                      <a:pt x="1067297" y="0"/>
                      <a:pt x="1097471" y="30174"/>
                      <a:pt x="1097471" y="67395"/>
                    </a:cubicBezTo>
                    <a:lnTo>
                      <a:pt x="1097471" y="67395"/>
                    </a:lnTo>
                    <a:cubicBezTo>
                      <a:pt x="1097471" y="85269"/>
                      <a:pt x="1090370" y="102411"/>
                      <a:pt x="1077731" y="115050"/>
                    </a:cubicBezTo>
                    <a:cubicBezTo>
                      <a:pt x="1065092" y="127689"/>
                      <a:pt x="1047950" y="134790"/>
                      <a:pt x="1030076" y="134790"/>
                    </a:cubicBezTo>
                    <a:lnTo>
                      <a:pt x="67395" y="134790"/>
                    </a:lnTo>
                    <a:cubicBezTo>
                      <a:pt x="30174" y="134790"/>
                      <a:pt x="0" y="104616"/>
                      <a:pt x="0" y="67395"/>
                    </a:cubicBezTo>
                    <a:lnTo>
                      <a:pt x="0" y="67395"/>
                    </a:lnTo>
                    <a:cubicBezTo>
                      <a:pt x="0" y="30174"/>
                      <a:pt x="30174" y="0"/>
                      <a:pt x="67395" y="0"/>
                    </a:cubicBezTo>
                    <a:close/>
                  </a:path>
                </a:pathLst>
              </a:custGeom>
              <a:solidFill>
                <a:srgbClr val="F69F2B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defRPr/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8" name="TextBox 48"/>
            <p:cNvSpPr txBox="1"/>
            <p:nvPr/>
          </p:nvSpPr>
          <p:spPr>
            <a:xfrm>
              <a:off x="287288" y="97532"/>
              <a:ext cx="4197194" cy="373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576"/>
                </a:lnSpc>
                <a:spcBef>
                  <a:spcPct val="0"/>
                </a:spcBef>
                <a:defRPr/>
              </a:pPr>
              <a:r>
                <a:rPr lang="en-US" sz="1126">
                  <a:solidFill>
                    <a:srgbClr val="292626"/>
                  </a:solidFill>
                  <a:latin typeface="Canva Sans Bold"/>
                </a:rPr>
                <a:t>PASAL 89 ayat (1) PP 12/2019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4053502" y="185283"/>
            <a:ext cx="8269287" cy="452805"/>
            <a:chOff x="0" y="0"/>
            <a:chExt cx="3266879" cy="178886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3266879" cy="178886"/>
            </a:xfrm>
            <a:custGeom>
              <a:avLst/>
              <a:gdLst/>
              <a:ahLst/>
              <a:cxnLst/>
              <a:rect l="l" t="t" r="r" b="b"/>
              <a:pathLst>
                <a:path w="3266879" h="178886">
                  <a:moveTo>
                    <a:pt x="31832" y="0"/>
                  </a:moveTo>
                  <a:lnTo>
                    <a:pt x="3235047" y="0"/>
                  </a:lnTo>
                  <a:cubicBezTo>
                    <a:pt x="3243489" y="0"/>
                    <a:pt x="3251586" y="3354"/>
                    <a:pt x="3257555" y="9323"/>
                  </a:cubicBezTo>
                  <a:cubicBezTo>
                    <a:pt x="3263525" y="15293"/>
                    <a:pt x="3266879" y="23389"/>
                    <a:pt x="3266879" y="31832"/>
                  </a:cubicBezTo>
                  <a:lnTo>
                    <a:pt x="3266879" y="147054"/>
                  </a:lnTo>
                  <a:cubicBezTo>
                    <a:pt x="3266879" y="155497"/>
                    <a:pt x="3263525" y="163593"/>
                    <a:pt x="3257555" y="169563"/>
                  </a:cubicBezTo>
                  <a:cubicBezTo>
                    <a:pt x="3251586" y="175532"/>
                    <a:pt x="3243489" y="178886"/>
                    <a:pt x="3235047" y="178886"/>
                  </a:cubicBezTo>
                  <a:lnTo>
                    <a:pt x="31832" y="178886"/>
                  </a:lnTo>
                  <a:cubicBezTo>
                    <a:pt x="23389" y="178886"/>
                    <a:pt x="15293" y="175532"/>
                    <a:pt x="9323" y="169563"/>
                  </a:cubicBezTo>
                  <a:cubicBezTo>
                    <a:pt x="3354" y="163593"/>
                    <a:pt x="0" y="155497"/>
                    <a:pt x="0" y="147054"/>
                  </a:cubicBezTo>
                  <a:lnTo>
                    <a:pt x="0" y="31832"/>
                  </a:lnTo>
                  <a:cubicBezTo>
                    <a:pt x="0" y="23389"/>
                    <a:pt x="3354" y="15293"/>
                    <a:pt x="9323" y="9323"/>
                  </a:cubicBezTo>
                  <a:cubicBezTo>
                    <a:pt x="15293" y="3354"/>
                    <a:pt x="23389" y="0"/>
                    <a:pt x="31832" y="0"/>
                  </a:cubicBezTo>
                  <a:close/>
                </a:path>
              </a:pathLst>
            </a:custGeom>
            <a:solidFill>
              <a:srgbClr val="FFB800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81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664142" y="6223472"/>
            <a:ext cx="3459299" cy="316477"/>
            <a:chOff x="0" y="0"/>
            <a:chExt cx="6918599" cy="632953"/>
          </a:xfrm>
        </p:grpSpPr>
        <p:grpSp>
          <p:nvGrpSpPr>
            <p:cNvPr id="53" name="Group 53"/>
            <p:cNvGrpSpPr/>
            <p:nvPr/>
          </p:nvGrpSpPr>
          <p:grpSpPr>
            <a:xfrm>
              <a:off x="0" y="0"/>
              <a:ext cx="6918599" cy="632953"/>
              <a:chOff x="0" y="0"/>
              <a:chExt cx="1482423" cy="135621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1482423" cy="135621"/>
              </a:xfrm>
              <a:custGeom>
                <a:avLst/>
                <a:gdLst/>
                <a:ahLst/>
                <a:cxnLst/>
                <a:rect l="l" t="t" r="r" b="b"/>
                <a:pathLst>
                  <a:path w="1482423" h="135621">
                    <a:moveTo>
                      <a:pt x="67810" y="0"/>
                    </a:moveTo>
                    <a:lnTo>
                      <a:pt x="1414613" y="0"/>
                    </a:lnTo>
                    <a:cubicBezTo>
                      <a:pt x="1432597" y="0"/>
                      <a:pt x="1449845" y="7144"/>
                      <a:pt x="1462562" y="19861"/>
                    </a:cubicBezTo>
                    <a:cubicBezTo>
                      <a:pt x="1475279" y="32578"/>
                      <a:pt x="1482423" y="49826"/>
                      <a:pt x="1482423" y="67810"/>
                    </a:cubicBezTo>
                    <a:lnTo>
                      <a:pt x="1482423" y="67810"/>
                    </a:lnTo>
                    <a:cubicBezTo>
                      <a:pt x="1482423" y="105261"/>
                      <a:pt x="1452063" y="135621"/>
                      <a:pt x="1414613" y="135621"/>
                    </a:cubicBezTo>
                    <a:lnTo>
                      <a:pt x="67810" y="135621"/>
                    </a:lnTo>
                    <a:cubicBezTo>
                      <a:pt x="30360" y="135621"/>
                      <a:pt x="0" y="105261"/>
                      <a:pt x="0" y="67810"/>
                    </a:cubicBezTo>
                    <a:lnTo>
                      <a:pt x="0" y="67810"/>
                    </a:lnTo>
                    <a:cubicBezTo>
                      <a:pt x="0" y="30360"/>
                      <a:pt x="30360" y="0"/>
                      <a:pt x="67810" y="0"/>
                    </a:cubicBezTo>
                    <a:close/>
                  </a:path>
                </a:pathLst>
              </a:custGeom>
              <a:solidFill>
                <a:srgbClr val="292626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81"/>
                  </a:lnSpc>
                  <a:defRPr/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6" name="TextBox 56"/>
            <p:cNvSpPr txBox="1"/>
            <p:nvPr/>
          </p:nvSpPr>
          <p:spPr>
            <a:xfrm>
              <a:off x="363722" y="132240"/>
              <a:ext cx="6117439" cy="349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461"/>
                </a:lnSpc>
                <a:spcBef>
                  <a:spcPct val="0"/>
                </a:spcBef>
                <a:defRPr/>
              </a:pPr>
              <a:r>
                <a:rPr lang="en-US" sz="1043">
                  <a:solidFill>
                    <a:srgbClr val="FFFFFF"/>
                  </a:solidFill>
                  <a:latin typeface="Canva Sans Bold"/>
                </a:rPr>
                <a:t>LAMPIRAN PERMENDAGRI NO. 77 TAHUN 2020</a:t>
              </a:r>
            </a:p>
          </p:txBody>
        </p:sp>
      </p:grpSp>
      <p:sp>
        <p:nvSpPr>
          <p:cNvPr id="59" name="Freeform 59"/>
          <p:cNvSpPr/>
          <p:nvPr/>
        </p:nvSpPr>
        <p:spPr>
          <a:xfrm>
            <a:off x="202704" y="4498980"/>
            <a:ext cx="6386667" cy="1578665"/>
          </a:xfrm>
          <a:custGeom>
            <a:avLst/>
            <a:gdLst/>
            <a:ahLst/>
            <a:cxnLst/>
            <a:rect l="l" t="t" r="r" b="b"/>
            <a:pathLst>
              <a:path w="2638580" h="652208">
                <a:moveTo>
                  <a:pt x="39411" y="0"/>
                </a:moveTo>
                <a:lnTo>
                  <a:pt x="2599169" y="0"/>
                </a:lnTo>
                <a:cubicBezTo>
                  <a:pt x="2620935" y="0"/>
                  <a:pt x="2638580" y="17645"/>
                  <a:pt x="2638580" y="39411"/>
                </a:cubicBezTo>
                <a:lnTo>
                  <a:pt x="2638580" y="612797"/>
                </a:lnTo>
                <a:cubicBezTo>
                  <a:pt x="2638580" y="623249"/>
                  <a:pt x="2634428" y="633274"/>
                  <a:pt x="2627037" y="640665"/>
                </a:cubicBezTo>
                <a:cubicBezTo>
                  <a:pt x="2619646" y="648056"/>
                  <a:pt x="2609621" y="652208"/>
                  <a:pt x="2599169" y="652208"/>
                </a:cubicBezTo>
                <a:lnTo>
                  <a:pt x="39411" y="652208"/>
                </a:lnTo>
                <a:cubicBezTo>
                  <a:pt x="17645" y="652208"/>
                  <a:pt x="0" y="634563"/>
                  <a:pt x="0" y="612797"/>
                </a:cubicBezTo>
                <a:lnTo>
                  <a:pt x="0" y="39411"/>
                </a:lnTo>
                <a:cubicBezTo>
                  <a:pt x="0" y="17645"/>
                  <a:pt x="17645" y="0"/>
                  <a:pt x="39411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69F2B"/>
            </a:solidFill>
          </a:ln>
        </p:spPr>
        <p:txBody>
          <a:bodyPr/>
          <a:lstStyle/>
          <a:p>
            <a:endParaRPr lang="en-ID"/>
          </a:p>
        </p:txBody>
      </p:sp>
      <p:pic>
        <p:nvPicPr>
          <p:cNvPr id="61" name="Picture 6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3974" y="4673828"/>
            <a:ext cx="5679059" cy="1204023"/>
          </a:xfrm>
          <a:prstGeom prst="rect">
            <a:avLst/>
          </a:prstGeom>
        </p:spPr>
      </p:pic>
      <p:sp>
        <p:nvSpPr>
          <p:cNvPr id="62" name="TextBox 62"/>
          <p:cNvSpPr txBox="1"/>
          <p:nvPr/>
        </p:nvSpPr>
        <p:spPr>
          <a:xfrm>
            <a:off x="4229845" y="209614"/>
            <a:ext cx="7879873" cy="33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24"/>
              </a:lnSpc>
              <a:spcBef>
                <a:spcPct val="0"/>
              </a:spcBef>
              <a:defRPr/>
            </a:pPr>
            <a:r>
              <a:rPr lang="en-US" sz="2089" dirty="0">
                <a:solidFill>
                  <a:srgbClr val="002060"/>
                </a:solidFill>
                <a:latin typeface="Canva Sans Bold"/>
              </a:rPr>
              <a:t>DASAR HUKUM</a:t>
            </a:r>
            <a:r>
              <a:rPr lang="en-US" sz="2089" dirty="0">
                <a:solidFill>
                  <a:srgbClr val="292626"/>
                </a:solidFill>
                <a:latin typeface="Canva Sans Bold"/>
              </a:rPr>
              <a:t> </a:t>
            </a:r>
            <a:r>
              <a:rPr lang="en-US" sz="2089" dirty="0">
                <a:solidFill>
                  <a:srgbClr val="FF0000"/>
                </a:solidFill>
                <a:latin typeface="Canva Sans Bold"/>
              </a:rPr>
              <a:t>SINKRONISASI RKPD - KUA-PPAS &amp; RAPBD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609705" y="210269"/>
            <a:ext cx="3412047" cy="321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337"/>
              </a:lnSpc>
              <a:defRPr/>
            </a:pPr>
            <a:r>
              <a:rPr lang="en-US" sz="1029" spc="17" dirty="0">
                <a:solidFill>
                  <a:prstClr val="white"/>
                </a:solidFill>
                <a:latin typeface="Mont Bold"/>
              </a:rPr>
              <a:t>DIREKTORAT JENDERAL BINA KEUANGAN DAERAH </a:t>
            </a:r>
          </a:p>
          <a:p>
            <a:pPr defTabSz="609630">
              <a:lnSpc>
                <a:spcPts val="1337"/>
              </a:lnSpc>
              <a:spcBef>
                <a:spcPct val="0"/>
              </a:spcBef>
              <a:defRPr/>
            </a:pPr>
            <a:r>
              <a:rPr lang="en-US" sz="1029" spc="17" dirty="0">
                <a:solidFill>
                  <a:prstClr val="white"/>
                </a:solidFill>
                <a:latin typeface="Mont Bold"/>
              </a:rPr>
              <a:t>KEMENTERIAN DALAM NEGERI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312758" y="1449465"/>
            <a:ext cx="2072495" cy="802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579"/>
              </a:lnSpc>
              <a:spcBef>
                <a:spcPct val="0"/>
              </a:spcBef>
              <a:defRPr/>
            </a:pPr>
            <a:r>
              <a:rPr lang="en-US" sz="1127">
                <a:solidFill>
                  <a:srgbClr val="FFFFFF"/>
                </a:solidFill>
                <a:latin typeface="Canva Sans"/>
              </a:rPr>
              <a:t>Penyusunan RAPBD berpedoman pada RKPD dalam rangka mewujudkan tercapainya tujuan bernegara. 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2638175" y="1449465"/>
            <a:ext cx="2072495" cy="1623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579"/>
              </a:lnSpc>
              <a:spcBef>
                <a:spcPct val="0"/>
              </a:spcBef>
              <a:defRPr/>
            </a:pPr>
            <a:r>
              <a:rPr lang="en-US" sz="1127">
                <a:solidFill>
                  <a:srgbClr val="FFFFFF"/>
                </a:solidFill>
                <a:latin typeface="Canva Sans"/>
              </a:rPr>
              <a:t>Pemerintah Daerah menyampaikan KUA tahun anggaran berikutnya sejalan dengan RKPD, sebagai landasan penyusunan RAPBD kepada DPRD selambat-lambatnya pertengahan Juni tahun berjalan. 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5082443" y="1449465"/>
            <a:ext cx="2072495" cy="1212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579"/>
              </a:lnSpc>
              <a:spcBef>
                <a:spcPct val="0"/>
              </a:spcBef>
              <a:defRPr/>
            </a:pPr>
            <a:r>
              <a:rPr lang="en-US" sz="1127">
                <a:solidFill>
                  <a:srgbClr val="FFFFFF"/>
                </a:solidFill>
                <a:latin typeface="Canva Sans"/>
              </a:rPr>
              <a:t>Berdasarkan KUA yang telah disepakati dengan DPRD, Pemerintah Daerah bersama DPRD membahas PPAS untuk dijadikan acuan bagi setiap SKPD.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7504187" y="1449465"/>
            <a:ext cx="2072495" cy="391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579"/>
              </a:lnSpc>
              <a:spcBef>
                <a:spcPct val="0"/>
              </a:spcBef>
              <a:defRPr/>
            </a:pPr>
            <a:r>
              <a:rPr lang="en-US" sz="1127">
                <a:solidFill>
                  <a:srgbClr val="FFFFFF"/>
                </a:solidFill>
                <a:latin typeface="Canva Sans"/>
              </a:rPr>
              <a:t>RKPD menjadi pedoman penyusunan RAPBD.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9900532" y="1449465"/>
            <a:ext cx="2072495" cy="1007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579"/>
              </a:lnSpc>
              <a:spcBef>
                <a:spcPct val="0"/>
              </a:spcBef>
              <a:defRPr/>
            </a:pPr>
            <a:r>
              <a:rPr lang="en-US" sz="1127">
                <a:solidFill>
                  <a:srgbClr val="FFFFFF"/>
                </a:solidFill>
                <a:latin typeface="Canva Sans"/>
              </a:rPr>
              <a:t>Kepala Daerah menyusun rancangan KUA dan rancangan PPAS berdasarkan RKPD dengan mengacu pada pedoman penyusunan APBD.</a:t>
            </a:r>
          </a:p>
        </p:txBody>
      </p:sp>
      <p:grpSp>
        <p:nvGrpSpPr>
          <p:cNvPr id="69" name="Group 69"/>
          <p:cNvGrpSpPr/>
          <p:nvPr/>
        </p:nvGrpSpPr>
        <p:grpSpPr>
          <a:xfrm>
            <a:off x="291768" y="3623336"/>
            <a:ext cx="6386667" cy="696445"/>
            <a:chOff x="0" y="0"/>
            <a:chExt cx="12773334" cy="1392889"/>
          </a:xfrm>
        </p:grpSpPr>
        <p:grpSp>
          <p:nvGrpSpPr>
            <p:cNvPr id="70" name="Group 70"/>
            <p:cNvGrpSpPr/>
            <p:nvPr/>
          </p:nvGrpSpPr>
          <p:grpSpPr>
            <a:xfrm>
              <a:off x="0" y="0"/>
              <a:ext cx="12773334" cy="1392889"/>
              <a:chOff x="0" y="0"/>
              <a:chExt cx="2638580" cy="287728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0" y="0"/>
                <a:ext cx="2638580" cy="287728"/>
              </a:xfrm>
              <a:custGeom>
                <a:avLst/>
                <a:gdLst/>
                <a:ahLst/>
                <a:cxnLst/>
                <a:rect l="l" t="t" r="r" b="b"/>
                <a:pathLst>
                  <a:path w="2638580" h="287728">
                    <a:moveTo>
                      <a:pt x="39411" y="0"/>
                    </a:moveTo>
                    <a:lnTo>
                      <a:pt x="2599169" y="0"/>
                    </a:lnTo>
                    <a:cubicBezTo>
                      <a:pt x="2620935" y="0"/>
                      <a:pt x="2638580" y="17645"/>
                      <a:pt x="2638580" y="39411"/>
                    </a:cubicBezTo>
                    <a:lnTo>
                      <a:pt x="2638580" y="248317"/>
                    </a:lnTo>
                    <a:cubicBezTo>
                      <a:pt x="2638580" y="258770"/>
                      <a:pt x="2634428" y="268794"/>
                      <a:pt x="2627037" y="276185"/>
                    </a:cubicBezTo>
                    <a:cubicBezTo>
                      <a:pt x="2619646" y="283576"/>
                      <a:pt x="2609621" y="287728"/>
                      <a:pt x="2599169" y="287728"/>
                    </a:cubicBezTo>
                    <a:lnTo>
                      <a:pt x="39411" y="287728"/>
                    </a:lnTo>
                    <a:cubicBezTo>
                      <a:pt x="17645" y="287728"/>
                      <a:pt x="0" y="270083"/>
                      <a:pt x="0" y="248317"/>
                    </a:cubicBezTo>
                    <a:lnTo>
                      <a:pt x="0" y="39411"/>
                    </a:lnTo>
                    <a:cubicBezTo>
                      <a:pt x="0" y="17645"/>
                      <a:pt x="17645" y="0"/>
                      <a:pt x="39411" y="0"/>
                    </a:cubicBezTo>
                    <a:close/>
                  </a:path>
                </a:pathLst>
              </a:custGeom>
              <a:solidFill>
                <a:srgbClr val="292626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72" name="TextBox 7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81"/>
                  </a:lnSpc>
                  <a:defRPr/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3" name="TextBox 73"/>
            <p:cNvSpPr txBox="1"/>
            <p:nvPr/>
          </p:nvSpPr>
          <p:spPr>
            <a:xfrm>
              <a:off x="47794" y="189132"/>
              <a:ext cx="12702034" cy="9123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886"/>
                </a:lnSpc>
                <a:spcBef>
                  <a:spcPct val="0"/>
                </a:spcBef>
                <a:defRPr/>
              </a:pPr>
              <a:r>
                <a:rPr lang="en-US" sz="2776">
                  <a:solidFill>
                    <a:srgbClr val="FFFFFF"/>
                  </a:solidFill>
                  <a:latin typeface="Canva Sans Bold"/>
                </a:rPr>
                <a:t>PENYUSUNAN &amp; PENETAPAN </a:t>
              </a:r>
              <a:r>
                <a:rPr lang="en-US" sz="2776">
                  <a:solidFill>
                    <a:srgbClr val="F69F2B"/>
                  </a:solidFill>
                  <a:latin typeface="Canva Sans Bold"/>
                </a:rPr>
                <a:t>APBD</a:t>
              </a: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7027593" y="3618323"/>
            <a:ext cx="1229231" cy="353235"/>
            <a:chOff x="0" y="0"/>
            <a:chExt cx="2458463" cy="706469"/>
          </a:xfrm>
        </p:grpSpPr>
        <p:grpSp>
          <p:nvGrpSpPr>
            <p:cNvPr id="75" name="Group 75"/>
            <p:cNvGrpSpPr/>
            <p:nvPr/>
          </p:nvGrpSpPr>
          <p:grpSpPr>
            <a:xfrm>
              <a:off x="0" y="0"/>
              <a:ext cx="2458463" cy="706469"/>
              <a:chOff x="0" y="0"/>
              <a:chExt cx="366045" cy="105188"/>
            </a:xfrm>
          </p:grpSpPr>
          <p:sp>
            <p:nvSpPr>
              <p:cNvPr id="76" name="Freeform 76"/>
              <p:cNvSpPr/>
              <p:nvPr/>
            </p:nvSpPr>
            <p:spPr>
              <a:xfrm>
                <a:off x="0" y="0"/>
                <a:ext cx="366045" cy="105188"/>
              </a:xfrm>
              <a:custGeom>
                <a:avLst/>
                <a:gdLst/>
                <a:ahLst/>
                <a:cxnLst/>
                <a:rect l="l" t="t" r="r" b="b"/>
                <a:pathLst>
                  <a:path w="366045" h="105188">
                    <a:moveTo>
                      <a:pt x="52594" y="0"/>
                    </a:moveTo>
                    <a:lnTo>
                      <a:pt x="313452" y="0"/>
                    </a:lnTo>
                    <a:cubicBezTo>
                      <a:pt x="342498" y="0"/>
                      <a:pt x="366045" y="23547"/>
                      <a:pt x="366045" y="52594"/>
                    </a:cubicBezTo>
                    <a:lnTo>
                      <a:pt x="366045" y="52594"/>
                    </a:lnTo>
                    <a:cubicBezTo>
                      <a:pt x="366045" y="66543"/>
                      <a:pt x="360504" y="79920"/>
                      <a:pt x="350641" y="89783"/>
                    </a:cubicBezTo>
                    <a:cubicBezTo>
                      <a:pt x="340778" y="99646"/>
                      <a:pt x="327400" y="105188"/>
                      <a:pt x="313452" y="105188"/>
                    </a:cubicBezTo>
                    <a:lnTo>
                      <a:pt x="52594" y="105188"/>
                    </a:lnTo>
                    <a:cubicBezTo>
                      <a:pt x="23547" y="105188"/>
                      <a:pt x="0" y="81641"/>
                      <a:pt x="0" y="52594"/>
                    </a:cubicBezTo>
                    <a:lnTo>
                      <a:pt x="0" y="52594"/>
                    </a:lnTo>
                    <a:cubicBezTo>
                      <a:pt x="0" y="23547"/>
                      <a:pt x="23547" y="0"/>
                      <a:pt x="52594" y="0"/>
                    </a:cubicBezTo>
                    <a:close/>
                  </a:path>
                </a:pathLst>
              </a:custGeom>
              <a:solidFill>
                <a:srgbClr val="F69F2B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77" name="TextBox 7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44930" tIns="44930" rIns="44930" bIns="44930" rtlCol="0" anchor="ctr"/>
              <a:lstStyle/>
              <a:p>
                <a:pPr algn="ctr" defTabSz="609630">
                  <a:lnSpc>
                    <a:spcPts val="1773"/>
                  </a:lnSpc>
                  <a:defRPr/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8" name="TextBox 78"/>
            <p:cNvSpPr txBox="1"/>
            <p:nvPr/>
          </p:nvSpPr>
          <p:spPr>
            <a:xfrm>
              <a:off x="202652" y="39824"/>
              <a:ext cx="2053161" cy="562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424"/>
                </a:lnSpc>
                <a:spcBef>
                  <a:spcPct val="0"/>
                </a:spcBef>
                <a:defRPr/>
              </a:pPr>
              <a:r>
                <a:rPr lang="en-US" sz="1731">
                  <a:solidFill>
                    <a:srgbClr val="292626"/>
                  </a:solidFill>
                  <a:latin typeface="Open Sans Light Bold"/>
                </a:rPr>
                <a:t>JULI</a:t>
              </a:r>
            </a:p>
          </p:txBody>
        </p:sp>
      </p:grpSp>
      <p:sp>
        <p:nvSpPr>
          <p:cNvPr id="79" name="TextBox 79"/>
          <p:cNvSpPr txBox="1"/>
          <p:nvPr/>
        </p:nvSpPr>
        <p:spPr>
          <a:xfrm>
            <a:off x="6838860" y="4046742"/>
            <a:ext cx="1606698" cy="52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401"/>
              </a:lnSpc>
              <a:spcBef>
                <a:spcPct val="0"/>
              </a:spcBef>
              <a:defRPr/>
            </a:pPr>
            <a:r>
              <a:rPr lang="en-US" sz="1001">
                <a:solidFill>
                  <a:srgbClr val="F69F2B"/>
                </a:solidFill>
                <a:latin typeface="Canva Sans Bold"/>
              </a:rPr>
              <a:t>Minggu Ke-II</a:t>
            </a:r>
            <a:r>
              <a:rPr lang="en-US" sz="1001">
                <a:solidFill>
                  <a:srgbClr val="FFFFFF"/>
                </a:solidFill>
                <a:latin typeface="Canva Sans Bold"/>
              </a:rPr>
              <a:t> KDH menyampaikan Ranc KUA dan Ranc PPAS</a:t>
            </a:r>
          </a:p>
        </p:txBody>
      </p:sp>
      <p:grpSp>
        <p:nvGrpSpPr>
          <p:cNvPr id="80" name="Group 80"/>
          <p:cNvGrpSpPr/>
          <p:nvPr/>
        </p:nvGrpSpPr>
        <p:grpSpPr>
          <a:xfrm>
            <a:off x="8773992" y="3618323"/>
            <a:ext cx="1229231" cy="353235"/>
            <a:chOff x="0" y="0"/>
            <a:chExt cx="2458463" cy="706469"/>
          </a:xfrm>
        </p:grpSpPr>
        <p:grpSp>
          <p:nvGrpSpPr>
            <p:cNvPr id="81" name="Group 81"/>
            <p:cNvGrpSpPr/>
            <p:nvPr/>
          </p:nvGrpSpPr>
          <p:grpSpPr>
            <a:xfrm>
              <a:off x="0" y="0"/>
              <a:ext cx="2458463" cy="706469"/>
              <a:chOff x="0" y="0"/>
              <a:chExt cx="366045" cy="105188"/>
            </a:xfrm>
          </p:grpSpPr>
          <p:sp>
            <p:nvSpPr>
              <p:cNvPr id="82" name="Freeform 82"/>
              <p:cNvSpPr/>
              <p:nvPr/>
            </p:nvSpPr>
            <p:spPr>
              <a:xfrm>
                <a:off x="0" y="0"/>
                <a:ext cx="366045" cy="105188"/>
              </a:xfrm>
              <a:custGeom>
                <a:avLst/>
                <a:gdLst/>
                <a:ahLst/>
                <a:cxnLst/>
                <a:rect l="l" t="t" r="r" b="b"/>
                <a:pathLst>
                  <a:path w="366045" h="105188">
                    <a:moveTo>
                      <a:pt x="52594" y="0"/>
                    </a:moveTo>
                    <a:lnTo>
                      <a:pt x="313452" y="0"/>
                    </a:lnTo>
                    <a:cubicBezTo>
                      <a:pt x="342498" y="0"/>
                      <a:pt x="366045" y="23547"/>
                      <a:pt x="366045" y="52594"/>
                    </a:cubicBezTo>
                    <a:lnTo>
                      <a:pt x="366045" y="52594"/>
                    </a:lnTo>
                    <a:cubicBezTo>
                      <a:pt x="366045" y="66543"/>
                      <a:pt x="360504" y="79920"/>
                      <a:pt x="350641" y="89783"/>
                    </a:cubicBezTo>
                    <a:cubicBezTo>
                      <a:pt x="340778" y="99646"/>
                      <a:pt x="327400" y="105188"/>
                      <a:pt x="313452" y="105188"/>
                    </a:cubicBezTo>
                    <a:lnTo>
                      <a:pt x="52594" y="105188"/>
                    </a:lnTo>
                    <a:cubicBezTo>
                      <a:pt x="23547" y="105188"/>
                      <a:pt x="0" y="81641"/>
                      <a:pt x="0" y="52594"/>
                    </a:cubicBezTo>
                    <a:lnTo>
                      <a:pt x="0" y="52594"/>
                    </a:lnTo>
                    <a:cubicBezTo>
                      <a:pt x="0" y="23547"/>
                      <a:pt x="23547" y="0"/>
                      <a:pt x="52594" y="0"/>
                    </a:cubicBezTo>
                    <a:close/>
                  </a:path>
                </a:pathLst>
              </a:custGeom>
              <a:solidFill>
                <a:srgbClr val="F69F2B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83" name="TextBox 8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44930" tIns="44930" rIns="44930" bIns="44930" rtlCol="0" anchor="ctr"/>
              <a:lstStyle/>
              <a:p>
                <a:pPr algn="ctr" defTabSz="609630">
                  <a:lnSpc>
                    <a:spcPts val="1773"/>
                  </a:lnSpc>
                  <a:defRPr/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4" name="TextBox 84"/>
            <p:cNvSpPr txBox="1"/>
            <p:nvPr/>
          </p:nvSpPr>
          <p:spPr>
            <a:xfrm>
              <a:off x="202652" y="58872"/>
              <a:ext cx="2053161" cy="5164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237"/>
                </a:lnSpc>
                <a:spcBef>
                  <a:spcPct val="0"/>
                </a:spcBef>
                <a:defRPr/>
              </a:pPr>
              <a:r>
                <a:rPr lang="en-US" sz="1598">
                  <a:solidFill>
                    <a:srgbClr val="292626"/>
                  </a:solidFill>
                  <a:latin typeface="Open Sans Light Bold"/>
                </a:rPr>
                <a:t>AGUSTUS</a:t>
              </a:r>
            </a:p>
          </p:txBody>
        </p:sp>
      </p:grpSp>
      <p:sp>
        <p:nvSpPr>
          <p:cNvPr id="85" name="TextBox 85"/>
          <p:cNvSpPr txBox="1"/>
          <p:nvPr/>
        </p:nvSpPr>
        <p:spPr>
          <a:xfrm>
            <a:off x="8585258" y="4046741"/>
            <a:ext cx="1606698" cy="702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401"/>
              </a:lnSpc>
              <a:spcBef>
                <a:spcPct val="0"/>
              </a:spcBef>
              <a:defRPr/>
            </a:pPr>
            <a:r>
              <a:rPr lang="en-US" sz="1001">
                <a:solidFill>
                  <a:srgbClr val="F69F2B"/>
                </a:solidFill>
                <a:latin typeface="Canva Sans Bold"/>
              </a:rPr>
              <a:t>Minggu Ke-II</a:t>
            </a:r>
            <a:r>
              <a:rPr lang="en-US" sz="1001">
                <a:solidFill>
                  <a:srgbClr val="292626"/>
                </a:solidFill>
                <a:latin typeface="Canva Sans Bold"/>
              </a:rPr>
              <a:t> </a:t>
            </a:r>
            <a:r>
              <a:rPr lang="en-US" sz="1001">
                <a:solidFill>
                  <a:srgbClr val="FFFFFF"/>
                </a:solidFill>
                <a:latin typeface="Canva Sans Bold"/>
              </a:rPr>
              <a:t>Kesepakatan Ranc KUA dan Ranc PPAS</a:t>
            </a:r>
          </a:p>
          <a:p>
            <a:pPr algn="ctr" defTabSz="609630">
              <a:lnSpc>
                <a:spcPts val="1401"/>
              </a:lnSpc>
              <a:spcBef>
                <a:spcPct val="0"/>
              </a:spcBef>
              <a:defRPr/>
            </a:pPr>
            <a:r>
              <a:rPr lang="en-US" sz="1001">
                <a:solidFill>
                  <a:srgbClr val="F69F2B"/>
                </a:solidFill>
                <a:latin typeface="Canva Sans Bold"/>
              </a:rPr>
              <a:t>Minggu ke-III</a:t>
            </a:r>
            <a:r>
              <a:rPr lang="en-US" sz="1001">
                <a:solidFill>
                  <a:srgbClr val="FFFFFF"/>
                </a:solidFill>
                <a:latin typeface="Canva Sans Bold"/>
              </a:rPr>
              <a:t> Menyusun RKA-SKPD</a:t>
            </a:r>
          </a:p>
        </p:txBody>
      </p:sp>
      <p:grpSp>
        <p:nvGrpSpPr>
          <p:cNvPr id="86" name="Group 86"/>
          <p:cNvGrpSpPr/>
          <p:nvPr/>
        </p:nvGrpSpPr>
        <p:grpSpPr>
          <a:xfrm>
            <a:off x="10479473" y="3618323"/>
            <a:ext cx="1417965" cy="569777"/>
            <a:chOff x="0" y="0"/>
            <a:chExt cx="2835930" cy="1139552"/>
          </a:xfrm>
        </p:grpSpPr>
        <p:grpSp>
          <p:nvGrpSpPr>
            <p:cNvPr id="87" name="Group 87"/>
            <p:cNvGrpSpPr/>
            <p:nvPr/>
          </p:nvGrpSpPr>
          <p:grpSpPr>
            <a:xfrm>
              <a:off x="0" y="0"/>
              <a:ext cx="2835930" cy="706469"/>
              <a:chOff x="0" y="0"/>
              <a:chExt cx="422247" cy="105188"/>
            </a:xfrm>
          </p:grpSpPr>
          <p:sp>
            <p:nvSpPr>
              <p:cNvPr id="88" name="Freeform 88"/>
              <p:cNvSpPr/>
              <p:nvPr/>
            </p:nvSpPr>
            <p:spPr>
              <a:xfrm>
                <a:off x="0" y="0"/>
                <a:ext cx="422247" cy="105188"/>
              </a:xfrm>
              <a:custGeom>
                <a:avLst/>
                <a:gdLst/>
                <a:ahLst/>
                <a:cxnLst/>
                <a:rect l="l" t="t" r="r" b="b"/>
                <a:pathLst>
                  <a:path w="422247" h="105188">
                    <a:moveTo>
                      <a:pt x="52594" y="0"/>
                    </a:moveTo>
                    <a:lnTo>
                      <a:pt x="369653" y="0"/>
                    </a:lnTo>
                    <a:cubicBezTo>
                      <a:pt x="398700" y="0"/>
                      <a:pt x="422247" y="23547"/>
                      <a:pt x="422247" y="52594"/>
                    </a:cubicBezTo>
                    <a:lnTo>
                      <a:pt x="422247" y="52594"/>
                    </a:lnTo>
                    <a:cubicBezTo>
                      <a:pt x="422247" y="66543"/>
                      <a:pt x="416706" y="79920"/>
                      <a:pt x="406843" y="89783"/>
                    </a:cubicBezTo>
                    <a:cubicBezTo>
                      <a:pt x="396980" y="99646"/>
                      <a:pt x="383602" y="105188"/>
                      <a:pt x="369653" y="105188"/>
                    </a:cubicBezTo>
                    <a:lnTo>
                      <a:pt x="52594" y="105188"/>
                    </a:lnTo>
                    <a:cubicBezTo>
                      <a:pt x="23547" y="105188"/>
                      <a:pt x="0" y="81641"/>
                      <a:pt x="0" y="52594"/>
                    </a:cubicBezTo>
                    <a:lnTo>
                      <a:pt x="0" y="52594"/>
                    </a:lnTo>
                    <a:cubicBezTo>
                      <a:pt x="0" y="23547"/>
                      <a:pt x="23547" y="0"/>
                      <a:pt x="52594" y="0"/>
                    </a:cubicBezTo>
                    <a:close/>
                  </a:path>
                </a:pathLst>
              </a:custGeom>
              <a:solidFill>
                <a:srgbClr val="F69F2B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89" name="TextBox 8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44930" tIns="44930" rIns="44930" bIns="44930" rtlCol="0" anchor="ctr"/>
              <a:lstStyle/>
              <a:p>
                <a:pPr algn="ctr" defTabSz="609630">
                  <a:lnSpc>
                    <a:spcPts val="1773"/>
                  </a:lnSpc>
                  <a:defRPr/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90" name="TextBox 90"/>
            <p:cNvSpPr txBox="1"/>
            <p:nvPr/>
          </p:nvSpPr>
          <p:spPr>
            <a:xfrm>
              <a:off x="233766" y="58872"/>
              <a:ext cx="2368398" cy="10806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237"/>
                </a:lnSpc>
                <a:spcBef>
                  <a:spcPct val="0"/>
                </a:spcBef>
                <a:defRPr/>
              </a:pPr>
              <a:r>
                <a:rPr lang="en-US" sz="1598">
                  <a:solidFill>
                    <a:srgbClr val="292626"/>
                  </a:solidFill>
                  <a:latin typeface="Open Sans Light Bold"/>
                </a:rPr>
                <a:t>SEPTEMBER</a:t>
              </a:r>
            </a:p>
          </p:txBody>
        </p:sp>
      </p:grpSp>
      <p:sp>
        <p:nvSpPr>
          <p:cNvPr id="91" name="TextBox 91"/>
          <p:cNvSpPr txBox="1"/>
          <p:nvPr/>
        </p:nvSpPr>
        <p:spPr>
          <a:xfrm>
            <a:off x="10344357" y="4046741"/>
            <a:ext cx="1628671" cy="702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401"/>
              </a:lnSpc>
              <a:spcBef>
                <a:spcPct val="0"/>
              </a:spcBef>
              <a:defRPr/>
            </a:pPr>
            <a:r>
              <a:rPr lang="en-US" sz="1001">
                <a:solidFill>
                  <a:srgbClr val="F69F2B"/>
                </a:solidFill>
                <a:latin typeface="Canva Sans Bold"/>
              </a:rPr>
              <a:t>Minggu Ke-II/ Ke-IV</a:t>
            </a:r>
            <a:r>
              <a:rPr lang="en-US" sz="1001">
                <a:solidFill>
                  <a:srgbClr val="292626"/>
                </a:solidFill>
                <a:latin typeface="Canva Sans Bold"/>
              </a:rPr>
              <a:t> </a:t>
            </a:r>
            <a:r>
              <a:rPr lang="en-US" sz="1001">
                <a:solidFill>
                  <a:srgbClr val="FFFFFF"/>
                </a:solidFill>
                <a:latin typeface="Canva Sans Bold"/>
              </a:rPr>
              <a:t>Penyampaian Rancangan Peraturan Daerah tentang APBD kepada DPRD</a:t>
            </a:r>
          </a:p>
        </p:txBody>
      </p:sp>
      <p:grpSp>
        <p:nvGrpSpPr>
          <p:cNvPr id="92" name="Group 92"/>
          <p:cNvGrpSpPr/>
          <p:nvPr/>
        </p:nvGrpSpPr>
        <p:grpSpPr>
          <a:xfrm>
            <a:off x="6952004" y="5038955"/>
            <a:ext cx="1417965" cy="353235"/>
            <a:chOff x="0" y="0"/>
            <a:chExt cx="2835930" cy="706469"/>
          </a:xfrm>
        </p:grpSpPr>
        <p:grpSp>
          <p:nvGrpSpPr>
            <p:cNvPr id="93" name="Group 93"/>
            <p:cNvGrpSpPr/>
            <p:nvPr/>
          </p:nvGrpSpPr>
          <p:grpSpPr>
            <a:xfrm>
              <a:off x="0" y="0"/>
              <a:ext cx="2835930" cy="706469"/>
              <a:chOff x="0" y="0"/>
              <a:chExt cx="422247" cy="105188"/>
            </a:xfrm>
          </p:grpSpPr>
          <p:sp>
            <p:nvSpPr>
              <p:cNvPr id="94" name="Freeform 94"/>
              <p:cNvSpPr/>
              <p:nvPr/>
            </p:nvSpPr>
            <p:spPr>
              <a:xfrm>
                <a:off x="0" y="0"/>
                <a:ext cx="422247" cy="105188"/>
              </a:xfrm>
              <a:custGeom>
                <a:avLst/>
                <a:gdLst/>
                <a:ahLst/>
                <a:cxnLst/>
                <a:rect l="l" t="t" r="r" b="b"/>
                <a:pathLst>
                  <a:path w="422247" h="105188">
                    <a:moveTo>
                      <a:pt x="52594" y="0"/>
                    </a:moveTo>
                    <a:lnTo>
                      <a:pt x="369653" y="0"/>
                    </a:lnTo>
                    <a:cubicBezTo>
                      <a:pt x="398700" y="0"/>
                      <a:pt x="422247" y="23547"/>
                      <a:pt x="422247" y="52594"/>
                    </a:cubicBezTo>
                    <a:lnTo>
                      <a:pt x="422247" y="52594"/>
                    </a:lnTo>
                    <a:cubicBezTo>
                      <a:pt x="422247" y="66543"/>
                      <a:pt x="416706" y="79920"/>
                      <a:pt x="406843" y="89783"/>
                    </a:cubicBezTo>
                    <a:cubicBezTo>
                      <a:pt x="396980" y="99646"/>
                      <a:pt x="383602" y="105188"/>
                      <a:pt x="369653" y="105188"/>
                    </a:cubicBezTo>
                    <a:lnTo>
                      <a:pt x="52594" y="105188"/>
                    </a:lnTo>
                    <a:cubicBezTo>
                      <a:pt x="23547" y="105188"/>
                      <a:pt x="0" y="81641"/>
                      <a:pt x="0" y="52594"/>
                    </a:cubicBezTo>
                    <a:lnTo>
                      <a:pt x="0" y="52594"/>
                    </a:lnTo>
                    <a:cubicBezTo>
                      <a:pt x="0" y="23547"/>
                      <a:pt x="23547" y="0"/>
                      <a:pt x="52594" y="0"/>
                    </a:cubicBezTo>
                    <a:close/>
                  </a:path>
                </a:pathLst>
              </a:custGeom>
              <a:solidFill>
                <a:srgbClr val="F69F2B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95" name="TextBox 9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44930" tIns="44930" rIns="44930" bIns="44930" rtlCol="0" anchor="ctr"/>
              <a:lstStyle/>
              <a:p>
                <a:pPr algn="ctr" defTabSz="609630">
                  <a:lnSpc>
                    <a:spcPts val="1773"/>
                  </a:lnSpc>
                  <a:defRPr/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96" name="TextBox 96"/>
            <p:cNvSpPr txBox="1"/>
            <p:nvPr/>
          </p:nvSpPr>
          <p:spPr>
            <a:xfrm>
              <a:off x="233766" y="58872"/>
              <a:ext cx="2368398" cy="5164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237"/>
                </a:lnSpc>
                <a:spcBef>
                  <a:spcPct val="0"/>
                </a:spcBef>
                <a:defRPr/>
              </a:pPr>
              <a:r>
                <a:rPr lang="en-US" sz="1598">
                  <a:solidFill>
                    <a:srgbClr val="292626"/>
                  </a:solidFill>
                  <a:latin typeface="Open Sans Light Bold"/>
                </a:rPr>
                <a:t>OKTOBER</a:t>
              </a:r>
            </a:p>
          </p:txBody>
        </p:sp>
      </p:grpSp>
      <p:sp>
        <p:nvSpPr>
          <p:cNvPr id="97" name="TextBox 97"/>
          <p:cNvSpPr txBox="1"/>
          <p:nvPr/>
        </p:nvSpPr>
        <p:spPr>
          <a:xfrm>
            <a:off x="6791548" y="5467374"/>
            <a:ext cx="1701323" cy="985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307"/>
              </a:lnSpc>
              <a:spcBef>
                <a:spcPct val="0"/>
              </a:spcBef>
              <a:defRPr/>
            </a:pPr>
            <a:r>
              <a:rPr lang="en-US" sz="934">
                <a:solidFill>
                  <a:srgbClr val="F69F2B"/>
                </a:solidFill>
                <a:latin typeface="Canva Sans Bold"/>
              </a:rPr>
              <a:t>60 (enam puluh) Hari</a:t>
            </a:r>
            <a:r>
              <a:rPr lang="en-US" sz="934">
                <a:solidFill>
                  <a:srgbClr val="292626"/>
                </a:solidFill>
                <a:latin typeface="Canva Sans Bold"/>
              </a:rPr>
              <a:t> </a:t>
            </a:r>
            <a:r>
              <a:rPr lang="en-US" sz="934">
                <a:solidFill>
                  <a:srgbClr val="FFFFFF"/>
                </a:solidFill>
                <a:latin typeface="Canva Sans Bold"/>
              </a:rPr>
              <a:t>Kepala Daerah wajib mengajukan rancangan Perda tentang</a:t>
            </a:r>
          </a:p>
          <a:p>
            <a:pPr algn="ctr" defTabSz="609630">
              <a:lnSpc>
                <a:spcPts val="1307"/>
              </a:lnSpc>
              <a:spcBef>
                <a:spcPct val="0"/>
              </a:spcBef>
              <a:defRPr/>
            </a:pPr>
            <a:r>
              <a:rPr lang="en-US" sz="934">
                <a:solidFill>
                  <a:srgbClr val="FFFFFF"/>
                </a:solidFill>
                <a:latin typeface="Canva Sans Bold"/>
              </a:rPr>
              <a:t>APBD disertai penjelasan dan dokumen pendukung</a:t>
            </a:r>
          </a:p>
          <a:p>
            <a:pPr algn="ctr" defTabSz="609630">
              <a:lnSpc>
                <a:spcPts val="1307"/>
              </a:lnSpc>
              <a:spcBef>
                <a:spcPct val="0"/>
              </a:spcBef>
              <a:defRPr/>
            </a:pPr>
            <a:r>
              <a:rPr lang="en-US" sz="934">
                <a:solidFill>
                  <a:srgbClr val="FFFFFF"/>
                </a:solidFill>
                <a:latin typeface="Canva Sans Bold"/>
              </a:rPr>
              <a:t>kepada DPRD</a:t>
            </a:r>
          </a:p>
        </p:txBody>
      </p:sp>
      <p:grpSp>
        <p:nvGrpSpPr>
          <p:cNvPr id="98" name="Group 98"/>
          <p:cNvGrpSpPr/>
          <p:nvPr/>
        </p:nvGrpSpPr>
        <p:grpSpPr>
          <a:xfrm>
            <a:off x="8745714" y="5038955"/>
            <a:ext cx="1417965" cy="353235"/>
            <a:chOff x="0" y="0"/>
            <a:chExt cx="2835930" cy="706469"/>
          </a:xfrm>
        </p:grpSpPr>
        <p:grpSp>
          <p:nvGrpSpPr>
            <p:cNvPr id="99" name="Group 99"/>
            <p:cNvGrpSpPr/>
            <p:nvPr/>
          </p:nvGrpSpPr>
          <p:grpSpPr>
            <a:xfrm>
              <a:off x="0" y="0"/>
              <a:ext cx="2835930" cy="706469"/>
              <a:chOff x="0" y="0"/>
              <a:chExt cx="422247" cy="105188"/>
            </a:xfrm>
          </p:grpSpPr>
          <p:sp>
            <p:nvSpPr>
              <p:cNvPr id="100" name="Freeform 100"/>
              <p:cNvSpPr/>
              <p:nvPr/>
            </p:nvSpPr>
            <p:spPr>
              <a:xfrm>
                <a:off x="0" y="0"/>
                <a:ext cx="422247" cy="105188"/>
              </a:xfrm>
              <a:custGeom>
                <a:avLst/>
                <a:gdLst/>
                <a:ahLst/>
                <a:cxnLst/>
                <a:rect l="l" t="t" r="r" b="b"/>
                <a:pathLst>
                  <a:path w="422247" h="105188">
                    <a:moveTo>
                      <a:pt x="52594" y="0"/>
                    </a:moveTo>
                    <a:lnTo>
                      <a:pt x="369653" y="0"/>
                    </a:lnTo>
                    <a:cubicBezTo>
                      <a:pt x="398700" y="0"/>
                      <a:pt x="422247" y="23547"/>
                      <a:pt x="422247" y="52594"/>
                    </a:cubicBezTo>
                    <a:lnTo>
                      <a:pt x="422247" y="52594"/>
                    </a:lnTo>
                    <a:cubicBezTo>
                      <a:pt x="422247" y="66543"/>
                      <a:pt x="416706" y="79920"/>
                      <a:pt x="406843" y="89783"/>
                    </a:cubicBezTo>
                    <a:cubicBezTo>
                      <a:pt x="396980" y="99646"/>
                      <a:pt x="383602" y="105188"/>
                      <a:pt x="369653" y="105188"/>
                    </a:cubicBezTo>
                    <a:lnTo>
                      <a:pt x="52594" y="105188"/>
                    </a:lnTo>
                    <a:cubicBezTo>
                      <a:pt x="23547" y="105188"/>
                      <a:pt x="0" y="81641"/>
                      <a:pt x="0" y="52594"/>
                    </a:cubicBezTo>
                    <a:lnTo>
                      <a:pt x="0" y="52594"/>
                    </a:lnTo>
                    <a:cubicBezTo>
                      <a:pt x="0" y="23547"/>
                      <a:pt x="23547" y="0"/>
                      <a:pt x="52594" y="0"/>
                    </a:cubicBezTo>
                    <a:close/>
                  </a:path>
                </a:pathLst>
              </a:custGeom>
              <a:solidFill>
                <a:srgbClr val="F69F2B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01" name="TextBox 101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44930" tIns="44930" rIns="44930" bIns="44930" rtlCol="0" anchor="ctr"/>
              <a:lstStyle/>
              <a:p>
                <a:pPr algn="ctr" defTabSz="609630">
                  <a:lnSpc>
                    <a:spcPts val="1773"/>
                  </a:lnSpc>
                  <a:defRPr/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2" name="TextBox 102"/>
            <p:cNvSpPr txBox="1"/>
            <p:nvPr/>
          </p:nvSpPr>
          <p:spPr>
            <a:xfrm>
              <a:off x="233766" y="58872"/>
              <a:ext cx="2368398" cy="5164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237"/>
                </a:lnSpc>
                <a:spcBef>
                  <a:spcPct val="0"/>
                </a:spcBef>
                <a:defRPr/>
              </a:pPr>
              <a:r>
                <a:rPr lang="en-US" sz="1598">
                  <a:solidFill>
                    <a:srgbClr val="292626"/>
                  </a:solidFill>
                  <a:latin typeface="Open Sans Light Bold"/>
                </a:rPr>
                <a:t>NOVEMBER</a:t>
              </a:r>
            </a:p>
          </p:txBody>
        </p:sp>
      </p:grpSp>
      <p:sp>
        <p:nvSpPr>
          <p:cNvPr id="103" name="TextBox 103"/>
          <p:cNvSpPr txBox="1"/>
          <p:nvPr/>
        </p:nvSpPr>
        <p:spPr>
          <a:xfrm>
            <a:off x="8585259" y="5467374"/>
            <a:ext cx="1701323" cy="819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307"/>
              </a:lnSpc>
              <a:defRPr/>
            </a:pPr>
            <a:r>
              <a:rPr lang="en-US" sz="934">
                <a:solidFill>
                  <a:srgbClr val="F69F2B"/>
                </a:solidFill>
                <a:latin typeface="Canva Sans Bold"/>
              </a:rPr>
              <a:t>1 (satu) Bulan </a:t>
            </a:r>
          </a:p>
          <a:p>
            <a:pPr algn="ctr" defTabSz="609630">
              <a:lnSpc>
                <a:spcPts val="1307"/>
              </a:lnSpc>
              <a:spcBef>
                <a:spcPct val="0"/>
              </a:spcBef>
              <a:defRPr/>
            </a:pPr>
            <a:r>
              <a:rPr lang="en-US" sz="934">
                <a:solidFill>
                  <a:srgbClr val="292626"/>
                </a:solidFill>
                <a:latin typeface="Canva Sans Bold"/>
              </a:rPr>
              <a:t> </a:t>
            </a:r>
            <a:r>
              <a:rPr lang="en-US" sz="934">
                <a:solidFill>
                  <a:srgbClr val="FFFFFF"/>
                </a:solidFill>
                <a:latin typeface="Canva Sans Bold"/>
              </a:rPr>
              <a:t>Kepala Daerah dan DPRD wajib menyetujui bersama</a:t>
            </a:r>
          </a:p>
          <a:p>
            <a:pPr algn="ctr" defTabSz="609630">
              <a:lnSpc>
                <a:spcPts val="1307"/>
              </a:lnSpc>
              <a:spcBef>
                <a:spcPct val="0"/>
              </a:spcBef>
              <a:defRPr/>
            </a:pPr>
            <a:r>
              <a:rPr lang="en-US" sz="934">
                <a:solidFill>
                  <a:srgbClr val="FFFFFF"/>
                </a:solidFill>
                <a:latin typeface="Canva Sans Bold"/>
              </a:rPr>
              <a:t>rancangan Perda tentang APBD</a:t>
            </a:r>
          </a:p>
        </p:txBody>
      </p:sp>
      <p:grpSp>
        <p:nvGrpSpPr>
          <p:cNvPr id="104" name="Group 104"/>
          <p:cNvGrpSpPr/>
          <p:nvPr/>
        </p:nvGrpSpPr>
        <p:grpSpPr>
          <a:xfrm>
            <a:off x="10479473" y="5037318"/>
            <a:ext cx="1417965" cy="353235"/>
            <a:chOff x="0" y="0"/>
            <a:chExt cx="2835930" cy="706469"/>
          </a:xfrm>
        </p:grpSpPr>
        <p:grpSp>
          <p:nvGrpSpPr>
            <p:cNvPr id="105" name="Group 105"/>
            <p:cNvGrpSpPr/>
            <p:nvPr/>
          </p:nvGrpSpPr>
          <p:grpSpPr>
            <a:xfrm>
              <a:off x="0" y="0"/>
              <a:ext cx="2835930" cy="706469"/>
              <a:chOff x="0" y="0"/>
              <a:chExt cx="422247" cy="105188"/>
            </a:xfrm>
          </p:grpSpPr>
          <p:sp>
            <p:nvSpPr>
              <p:cNvPr id="106" name="Freeform 106"/>
              <p:cNvSpPr/>
              <p:nvPr/>
            </p:nvSpPr>
            <p:spPr>
              <a:xfrm>
                <a:off x="0" y="0"/>
                <a:ext cx="422247" cy="105188"/>
              </a:xfrm>
              <a:custGeom>
                <a:avLst/>
                <a:gdLst/>
                <a:ahLst/>
                <a:cxnLst/>
                <a:rect l="l" t="t" r="r" b="b"/>
                <a:pathLst>
                  <a:path w="422247" h="105188">
                    <a:moveTo>
                      <a:pt x="52594" y="0"/>
                    </a:moveTo>
                    <a:lnTo>
                      <a:pt x="369653" y="0"/>
                    </a:lnTo>
                    <a:cubicBezTo>
                      <a:pt x="398700" y="0"/>
                      <a:pt x="422247" y="23547"/>
                      <a:pt x="422247" y="52594"/>
                    </a:cubicBezTo>
                    <a:lnTo>
                      <a:pt x="422247" y="52594"/>
                    </a:lnTo>
                    <a:cubicBezTo>
                      <a:pt x="422247" y="66543"/>
                      <a:pt x="416706" y="79920"/>
                      <a:pt x="406843" y="89783"/>
                    </a:cubicBezTo>
                    <a:cubicBezTo>
                      <a:pt x="396980" y="99646"/>
                      <a:pt x="383602" y="105188"/>
                      <a:pt x="369653" y="105188"/>
                    </a:cubicBezTo>
                    <a:lnTo>
                      <a:pt x="52594" y="105188"/>
                    </a:lnTo>
                    <a:cubicBezTo>
                      <a:pt x="23547" y="105188"/>
                      <a:pt x="0" y="81641"/>
                      <a:pt x="0" y="52594"/>
                    </a:cubicBezTo>
                    <a:lnTo>
                      <a:pt x="0" y="52594"/>
                    </a:lnTo>
                    <a:cubicBezTo>
                      <a:pt x="0" y="23547"/>
                      <a:pt x="23547" y="0"/>
                      <a:pt x="52594" y="0"/>
                    </a:cubicBezTo>
                    <a:close/>
                  </a:path>
                </a:pathLst>
              </a:custGeom>
              <a:solidFill>
                <a:srgbClr val="F69F2B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07" name="TextBox 10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44930" tIns="44930" rIns="44930" bIns="44930" rtlCol="0" anchor="ctr"/>
              <a:lstStyle/>
              <a:p>
                <a:pPr algn="ctr" defTabSz="609630">
                  <a:lnSpc>
                    <a:spcPts val="1773"/>
                  </a:lnSpc>
                  <a:defRPr/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8" name="TextBox 108"/>
            <p:cNvSpPr txBox="1"/>
            <p:nvPr/>
          </p:nvSpPr>
          <p:spPr>
            <a:xfrm>
              <a:off x="233766" y="58872"/>
              <a:ext cx="2368398" cy="5164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237"/>
                </a:lnSpc>
                <a:spcBef>
                  <a:spcPct val="0"/>
                </a:spcBef>
                <a:defRPr/>
              </a:pPr>
              <a:r>
                <a:rPr lang="en-US" sz="1598">
                  <a:solidFill>
                    <a:srgbClr val="292626"/>
                  </a:solidFill>
                  <a:latin typeface="Open Sans Light Bold"/>
                </a:rPr>
                <a:t>DESEMBER</a:t>
              </a:r>
            </a:p>
          </p:txBody>
        </p:sp>
      </p:grpSp>
      <p:sp>
        <p:nvSpPr>
          <p:cNvPr id="109" name="TextBox 109"/>
          <p:cNvSpPr txBox="1"/>
          <p:nvPr/>
        </p:nvSpPr>
        <p:spPr>
          <a:xfrm>
            <a:off x="10344357" y="5465737"/>
            <a:ext cx="1628671" cy="881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401"/>
              </a:lnSpc>
              <a:defRPr/>
            </a:pPr>
            <a:r>
              <a:rPr lang="en-US" sz="1001">
                <a:solidFill>
                  <a:srgbClr val="F69F2B"/>
                </a:solidFill>
                <a:latin typeface="Canva Sans Bold"/>
              </a:rPr>
              <a:t>Tanggal 31</a:t>
            </a:r>
          </a:p>
          <a:p>
            <a:pPr algn="ctr" defTabSz="609630">
              <a:lnSpc>
                <a:spcPts val="1401"/>
              </a:lnSpc>
              <a:spcBef>
                <a:spcPct val="0"/>
              </a:spcBef>
              <a:defRPr/>
            </a:pPr>
            <a:r>
              <a:rPr lang="en-US" sz="1001">
                <a:solidFill>
                  <a:srgbClr val="FFFFFF"/>
                </a:solidFill>
                <a:latin typeface="Canva Sans Bold"/>
              </a:rPr>
              <a:t> Rancangan Perda tentang APBD dan rancangan Perkada</a:t>
            </a:r>
          </a:p>
          <a:p>
            <a:pPr algn="ctr" defTabSz="609630">
              <a:lnSpc>
                <a:spcPts val="1401"/>
              </a:lnSpc>
              <a:spcBef>
                <a:spcPct val="0"/>
              </a:spcBef>
              <a:defRPr/>
            </a:pPr>
            <a:r>
              <a:rPr lang="en-US" sz="1001">
                <a:solidFill>
                  <a:srgbClr val="FFFFFF"/>
                </a:solidFill>
                <a:latin typeface="Canva Sans Bold"/>
              </a:rPr>
              <a:t>tentang penjabaran APBD</a:t>
            </a:r>
          </a:p>
        </p:txBody>
      </p:sp>
      <p:sp>
        <p:nvSpPr>
          <p:cNvPr id="110" name="object 28">
            <a:extLst>
              <a:ext uri="{FF2B5EF4-FFF2-40B4-BE49-F238E27FC236}">
                <a16:creationId xmlns:a16="http://schemas.microsoft.com/office/drawing/2014/main" id="{2D1071C0-7366-BFBB-2130-C9D3A38F5815}"/>
              </a:ext>
            </a:extLst>
          </p:cNvPr>
          <p:cNvSpPr txBox="1"/>
          <p:nvPr/>
        </p:nvSpPr>
        <p:spPr>
          <a:xfrm>
            <a:off x="11952762" y="6623534"/>
            <a:ext cx="244348" cy="206466"/>
          </a:xfrm>
          <a:prstGeom prst="rect">
            <a:avLst/>
          </a:prstGeom>
        </p:spPr>
        <p:txBody>
          <a:bodyPr vert="horz" wrap="square" lIns="0" tIns="21589" rIns="0" bIns="0" rtlCol="0">
            <a:spAutoFit/>
          </a:bodyPr>
          <a:lstStyle/>
          <a:p>
            <a:pPr marL="25401" defTabSz="609630">
              <a:spcBef>
                <a:spcPts val="169"/>
              </a:spcBef>
              <a:defRPr/>
            </a:pPr>
            <a:fld id="{81D60167-4931-47E6-BA6A-407CBD079E47}" type="slidenum">
              <a:rPr sz="1200" spc="-3" dirty="0">
                <a:solidFill>
                  <a:prstClr val="black"/>
                </a:solidFill>
                <a:latin typeface="Arial Black"/>
                <a:cs typeface="Arial Black"/>
              </a:rPr>
              <a:pPr marL="25401" defTabSz="609630">
                <a:spcBef>
                  <a:spcPts val="169"/>
                </a:spcBef>
                <a:defRPr/>
              </a:pPr>
              <a:t>3</a:t>
            </a:fld>
            <a:endParaRPr sz="1200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5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09511" y="49720"/>
            <a:ext cx="612915" cy="788033"/>
          </a:xfrm>
          <a:prstGeom prst="rect">
            <a:avLst/>
          </a:prstGeom>
        </p:spPr>
      </p:pic>
      <p:pic>
        <p:nvPicPr>
          <p:cNvPr id="2097226" name="Picture 3" descr="https://gawianku.files.wordpress.com/2014/08/0e9a4-garudapancasila-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114" y="100619"/>
            <a:ext cx="726185" cy="755807"/>
          </a:xfrm>
          <a:prstGeom prst="rect">
            <a:avLst/>
          </a:prstGeom>
          <a:noFill/>
        </p:spPr>
      </p:pic>
      <p:sp>
        <p:nvSpPr>
          <p:cNvPr id="1048921" name="Rectangle 37"/>
          <p:cNvSpPr/>
          <p:nvPr/>
        </p:nvSpPr>
        <p:spPr>
          <a:xfrm>
            <a:off x="842299" y="688045"/>
            <a:ext cx="680634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MEKANISME 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PERGESERAN ANGGARAN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DARI BTT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(</a:t>
            </a:r>
            <a:r>
              <a:rPr kumimoji="0" lang="en-ID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Pasal</a:t>
            </a:r>
            <a:r>
              <a:rPr kumimoji="0" lang="en-ID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69 </a:t>
            </a:r>
            <a:r>
              <a:rPr kumimoji="0" lang="en-ID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ayat</a:t>
            </a:r>
            <a:r>
              <a:rPr kumimoji="0" lang="en-ID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(6) </a:t>
            </a:r>
            <a:r>
              <a:rPr kumimoji="0" lang="en-ID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Peraturan</a:t>
            </a:r>
            <a:r>
              <a:rPr kumimoji="0" lang="en-ID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Pemerintah</a:t>
            </a:r>
            <a:r>
              <a:rPr kumimoji="0" lang="en-ID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Nomor</a:t>
            </a:r>
            <a:r>
              <a:rPr kumimoji="0" lang="en-ID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12 </a:t>
            </a:r>
            <a:r>
              <a:rPr kumimoji="0" lang="en-ID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Tahun</a:t>
            </a:r>
            <a:r>
              <a:rPr kumimoji="0" lang="en-ID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2019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&amp;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Bab II </a:t>
            </a:r>
            <a:r>
              <a:rPr kumimoji="0" lang="en-ID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Butir</a:t>
            </a:r>
            <a:r>
              <a:rPr kumimoji="0" lang="en-ID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D.4.k Lampiran </a:t>
            </a:r>
            <a:r>
              <a:rPr kumimoji="0" lang="en-ID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Peraturan</a:t>
            </a:r>
            <a:r>
              <a:rPr kumimoji="0" lang="en-ID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Menteri </a:t>
            </a:r>
            <a:r>
              <a:rPr kumimoji="0" lang="en-ID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Dalam</a:t>
            </a:r>
            <a:r>
              <a:rPr kumimoji="0" lang="en-ID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Negeri </a:t>
            </a:r>
            <a:r>
              <a:rPr kumimoji="0" lang="en-ID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Nomor</a:t>
            </a:r>
            <a:r>
              <a:rPr kumimoji="0" lang="en-ID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77 </a:t>
            </a:r>
            <a:r>
              <a:rPr kumimoji="0" lang="en-ID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Tahun</a:t>
            </a:r>
            <a:r>
              <a:rPr kumimoji="0" lang="en-ID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2020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2" name="Slide Number Placeholder 56">
            <a:extLst>
              <a:ext uri="{FF2B5EF4-FFF2-40B4-BE49-F238E27FC236}">
                <a16:creationId xmlns:a16="http://schemas.microsoft.com/office/drawing/2014/main" id="{4541FB30-7AA7-DE64-F036-225FF6DA22B4}"/>
              </a:ext>
            </a:extLst>
          </p:cNvPr>
          <p:cNvSpPr txBox="1">
            <a:spLocks/>
          </p:cNvSpPr>
          <p:nvPr/>
        </p:nvSpPr>
        <p:spPr>
          <a:xfrm>
            <a:off x="9347202" y="6537516"/>
            <a:ext cx="2844800" cy="320675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457200" rtl="0" eaLnBrk="0" latinLnBrk="0" hangingPunct="0"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742950" indent="-285750" algn="l" defTabSz="457200" rtl="0" eaLnBrk="0" latinLnBrk="0" hangingPunct="0"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1143000" indent="-228600" algn="l" defTabSz="457200" rtl="0" eaLnBrk="0" latinLnBrk="0" hangingPunct="0"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600200" indent="-228600" algn="l" defTabSz="457200" rtl="0" eaLnBrk="0" latinLnBrk="0" hangingPunct="0"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2057400" indent="-228600" algn="l" defTabSz="457200" rtl="0" eaLnBrk="0" latinLnBrk="0" hangingPunct="0"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388F02-F0F2-4346-AE89-501FF32F0296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ounded Rectangle 55">
            <a:extLst>
              <a:ext uri="{FF2B5EF4-FFF2-40B4-BE49-F238E27FC236}">
                <a16:creationId xmlns:a16="http://schemas.microsoft.com/office/drawing/2014/main" id="{FDB3FFC1-2B09-4385-4021-6B1B468D75BE}"/>
              </a:ext>
            </a:extLst>
          </p:cNvPr>
          <p:cNvSpPr/>
          <p:nvPr/>
        </p:nvSpPr>
        <p:spPr>
          <a:xfrm>
            <a:off x="609911" y="1924051"/>
            <a:ext cx="10899600" cy="473906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</p:spPr>
        <p:txBody>
          <a:bodyPr lIns="0" tIns="0" rIns="0" bIns="0" anchor="t"/>
          <a:lstStyle/>
          <a:p>
            <a:pPr marL="285750" marR="0" lvl="0" indent="-285750" algn="just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Pengeluaran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untuk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mendanai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keperluan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mendesak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yang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belum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tersedia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anggarannya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dan/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atau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tidak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cukup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tersedia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anggarannya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,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diformulasikan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terlebih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dahulu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dalam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RKA-SKPD dan/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atau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Perubahan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DPA-SKPD.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Tata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cara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penggunaan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belanja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tidak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terduga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untuk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mendanai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keperluan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mendesak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dilakukan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melalui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pergeseran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anggaran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dari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belanja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tidak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terduga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kepada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belanja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SKPD/Unit SKPD yang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membidangi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,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dengan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tahapan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:</a:t>
            </a:r>
          </a:p>
          <a:p>
            <a:pPr marL="628650" marR="0" lvl="1" indent="-342900" algn="just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Dalam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hal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anggaran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belum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tersedia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,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penggunaan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belanja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tidak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terduga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terlebih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dahulu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diformulasikan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dalam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RKA-SKPD yang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membidangi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keuangan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daerah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;</a:t>
            </a:r>
          </a:p>
          <a:p>
            <a:pPr marL="628650" marR="0" lvl="1" indent="-342900" algn="just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Dalam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hal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anggaran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belum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tercukupi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,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penggunaan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belanja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tidak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terduga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terlebih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dahulu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diformulasikan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dalam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Perubahan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DPA-SKPD; dan</a:t>
            </a:r>
          </a:p>
          <a:p>
            <a:pPr marL="628650" marR="0" lvl="1" indent="-342900" algn="just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RKA-SKPD dan/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atau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Perubahan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DPA-SKPD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sebagaimana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dimaksud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dalam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huruf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a dan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huruf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b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menjadi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dasar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dalam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melakukan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perubahan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Perkada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tentang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Penjabaran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APBD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untuk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selanjutnya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ditampung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dalam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Peraturan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Daerah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tentang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Perubahan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APBD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atau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dituangkan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dalam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Laporan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Realisasi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Anggaran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bagi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pemerintah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daerah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yang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tidak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melakukan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perubahan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APBD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atau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telah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melakukan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perubahan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APBD.</a:t>
            </a:r>
            <a:endParaRPr kumimoji="0" lang="en-ID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5456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C12A3AAB-080C-4EC1-82B3-2CC0F40329E5}"/>
              </a:ext>
            </a:extLst>
          </p:cNvPr>
          <p:cNvSpPr txBox="1"/>
          <p:nvPr/>
        </p:nvSpPr>
        <p:spPr>
          <a:xfrm flipH="1">
            <a:off x="11628063" y="6519446"/>
            <a:ext cx="5639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81E556-FADF-4245-ACCD-13845DEB8DE6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Open Sans Extrabold" panose="020B0906030804020204" pitchFamily="34" charset="0"/>
                <a:cs typeface="Calibri Light" panose="020F03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Open Sans Extrabold" panose="020B0906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object 78">
            <a:extLst>
              <a:ext uri="{FF2B5EF4-FFF2-40B4-BE49-F238E27FC236}">
                <a16:creationId xmlns:a16="http://schemas.microsoft.com/office/drawing/2014/main" id="{B292FE21-C2A4-4762-8149-B0DE8AF9DF1F}"/>
              </a:ext>
            </a:extLst>
          </p:cNvPr>
          <p:cNvSpPr txBox="1"/>
          <p:nvPr/>
        </p:nvSpPr>
        <p:spPr>
          <a:xfrm>
            <a:off x="879443" y="324933"/>
            <a:ext cx="9260718" cy="644049"/>
          </a:xfrm>
          <a:prstGeom prst="rect">
            <a:avLst/>
          </a:prstGeom>
        </p:spPr>
        <p:txBody>
          <a:bodyPr wrap="square" lIns="0" tIns="17461" rIns="0" bIns="0" rtlCol="0">
            <a:noAutofit/>
          </a:bodyPr>
          <a:lstStyle/>
          <a:p>
            <a:pPr marL="12653" marR="0" lvl="0" indent="0" algn="l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6" normalizeH="0" baseline="0" noProof="0" dirty="0">
                <a:ln>
                  <a:noFill/>
                </a:ln>
                <a:solidFill>
                  <a:srgbClr val="A47D58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BELANJA BANTUAN SOSIAL (BANSOS)</a:t>
            </a:r>
            <a:endParaRPr kumimoji="0" lang="en-US" sz="2000" b="1" i="0" u="none" strike="noStrike" kern="1200" cap="none" spc="-6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ounded Rectangle 22">
            <a:extLst>
              <a:ext uri="{FF2B5EF4-FFF2-40B4-BE49-F238E27FC236}">
                <a16:creationId xmlns:a16="http://schemas.microsoft.com/office/drawing/2014/main" id="{82EEC2C1-65C5-480B-A852-E138C6BF8488}"/>
              </a:ext>
            </a:extLst>
          </p:cNvPr>
          <p:cNvSpPr/>
          <p:nvPr/>
        </p:nvSpPr>
        <p:spPr>
          <a:xfrm>
            <a:off x="757315" y="635081"/>
            <a:ext cx="10906373" cy="14820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Digunakan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untuk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menganggarkan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pemberian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bantuan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berupa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uang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dan/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atau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barang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kepada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individu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keluarga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kelompok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dan/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atau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masyarakat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yang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sifatnya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tidak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secara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terus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menerus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dan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selektif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yang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bertujuan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untuk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melindungi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dari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kemungkinan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terjadinya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resiko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sosial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kecuali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dalam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keadaan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tertentu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dapat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berkelanjutan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BF02A69-5183-4258-ABE9-C83889E22DBD}"/>
              </a:ext>
            </a:extLst>
          </p:cNvPr>
          <p:cNvGraphicFramePr/>
          <p:nvPr/>
        </p:nvGraphicFramePr>
        <p:xfrm>
          <a:off x="207811" y="1903340"/>
          <a:ext cx="4910453" cy="2383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9C4AF88-F7BC-42E6-8947-79B847FCF95F}"/>
              </a:ext>
            </a:extLst>
          </p:cNvPr>
          <p:cNvSpPr/>
          <p:nvPr/>
        </p:nvSpPr>
        <p:spPr>
          <a:xfrm>
            <a:off x="626977" y="4631002"/>
            <a:ext cx="11036711" cy="1712962"/>
          </a:xfrm>
          <a:prstGeom prst="roundRect">
            <a:avLst/>
          </a:prstGeom>
          <a:solidFill>
            <a:schemeClr val="bg1"/>
          </a:solidFill>
          <a:ln>
            <a:solidFill>
              <a:srgbClr val="8C6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Bantuan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sosial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yang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tidak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dapat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direncanakan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sebelumnya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dialokasikan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untuk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kebutuhan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akibat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risiko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sosial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yang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tidak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dapat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diperkirakan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pada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saat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penyusunan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APBD yang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apabila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ditunda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penanganannya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akan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menimbulkan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risiko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sosial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yang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lebih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besar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bagi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individu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dan/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atau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keluarga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yang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bersangkutan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Pagu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alokasi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anggaran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yang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tidak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dapat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direncanakan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sebelumnya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tidak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melebihi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pagu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alokasi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anggaran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yang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direncanakan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Penganggaran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bantuan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sosial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yang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tidak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dapat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direncanakan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sebelumnya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dianggarkan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dalam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Belanja</a:t>
            </a:r>
            <a:r>
              <a:rPr kumimoji="0" lang="en-ID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Tidak</a:t>
            </a:r>
            <a:r>
              <a:rPr kumimoji="0" lang="en-ID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Terduga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DD4B9024-9FF8-4ACF-AFF6-168E40AD2FBA}"/>
              </a:ext>
            </a:extLst>
          </p:cNvPr>
          <p:cNvSpPr/>
          <p:nvPr/>
        </p:nvSpPr>
        <p:spPr>
          <a:xfrm>
            <a:off x="296883" y="3918857"/>
            <a:ext cx="866899" cy="1116281"/>
          </a:xfrm>
          <a:prstGeom prst="curvedRightArrow">
            <a:avLst/>
          </a:prstGeom>
          <a:noFill/>
          <a:ln>
            <a:solidFill>
              <a:srgbClr val="8C6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22D6503-00AD-B46D-4013-5423FC385EE2}"/>
              </a:ext>
            </a:extLst>
          </p:cNvPr>
          <p:cNvGraphicFramePr/>
          <p:nvPr/>
        </p:nvGraphicFramePr>
        <p:xfrm>
          <a:off x="5575537" y="1934620"/>
          <a:ext cx="6052526" cy="2383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6477271-241D-53BB-D27C-0EB09993457C}"/>
              </a:ext>
            </a:extLst>
          </p:cNvPr>
          <p:cNvCxnSpPr/>
          <p:nvPr/>
        </p:nvCxnSpPr>
        <p:spPr>
          <a:xfrm>
            <a:off x="5682343" y="2006082"/>
            <a:ext cx="0" cy="228090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9533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C12A3AAB-080C-4EC1-82B3-2CC0F40329E5}"/>
              </a:ext>
            </a:extLst>
          </p:cNvPr>
          <p:cNvSpPr txBox="1"/>
          <p:nvPr/>
        </p:nvSpPr>
        <p:spPr>
          <a:xfrm flipH="1">
            <a:off x="11628063" y="6519446"/>
            <a:ext cx="5639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81E556-FADF-4245-ACCD-13845DEB8DE6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Open Sans Extrabold" panose="020B0906030804020204" pitchFamily="34" charset="0"/>
                <a:cs typeface="Calibri Light" panose="020F03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Open Sans Extrabold" panose="020B0906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object 78">
            <a:extLst>
              <a:ext uri="{FF2B5EF4-FFF2-40B4-BE49-F238E27FC236}">
                <a16:creationId xmlns:a16="http://schemas.microsoft.com/office/drawing/2014/main" id="{B292FE21-C2A4-4762-8149-B0DE8AF9DF1F}"/>
              </a:ext>
            </a:extLst>
          </p:cNvPr>
          <p:cNvSpPr txBox="1"/>
          <p:nvPr/>
        </p:nvSpPr>
        <p:spPr>
          <a:xfrm>
            <a:off x="879442" y="324933"/>
            <a:ext cx="9838833" cy="644049"/>
          </a:xfrm>
          <a:prstGeom prst="rect">
            <a:avLst/>
          </a:prstGeom>
        </p:spPr>
        <p:txBody>
          <a:bodyPr wrap="square" lIns="0" tIns="17461" rIns="0" bIns="0" rtlCol="0">
            <a:noAutofit/>
          </a:bodyPr>
          <a:lstStyle/>
          <a:p>
            <a:pPr marL="12653" marR="0" lvl="0" indent="0" algn="l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6" normalizeH="0" baseline="0" noProof="0" dirty="0">
                <a:ln>
                  <a:noFill/>
                </a:ln>
                <a:solidFill>
                  <a:srgbClr val="A47D58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RISIKO SOSIAL DAN KEADAAN TERTENTU DAPAT BERKELANJUTAN</a:t>
            </a:r>
          </a:p>
          <a:p>
            <a:pPr marL="12653" marR="0" lvl="0" indent="0" algn="l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6" normalizeH="0" baseline="0" noProof="0" dirty="0">
                <a:ln>
                  <a:noFill/>
                </a:ln>
                <a:solidFill>
                  <a:srgbClr val="A47D58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(PERMENDAGRI 77 TAHUN 2020)</a:t>
            </a:r>
            <a:endParaRPr kumimoji="0" lang="en-US" sz="2000" b="1" i="0" u="none" strike="noStrike" kern="1200" cap="none" spc="-6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95D4F1D-C4AE-B1F6-76B8-1BCED8D7B1BC}"/>
              </a:ext>
            </a:extLst>
          </p:cNvPr>
          <p:cNvSpPr/>
          <p:nvPr/>
        </p:nvSpPr>
        <p:spPr>
          <a:xfrm>
            <a:off x="279664" y="1291472"/>
            <a:ext cx="5637228" cy="49207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Risiko</a:t>
            </a:r>
            <a:r>
              <a:rPr kumimoji="0" lang="en-ID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ID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sosial</a:t>
            </a:r>
            <a:r>
              <a:rPr kumimoji="0" lang="en-ID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adalah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kejadian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atau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peristiwa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yang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merupakan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dampak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dari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krisis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sosial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,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krisis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ekonomi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,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krisis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politik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,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fenomena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alam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,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atau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bencana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alam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yang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jika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tidak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diberikan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belanja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bantuan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sosial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akan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semakin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terpuruk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dan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tidak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dapat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hidup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dalam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kondisi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ID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wajar</a:t>
            </a:r>
            <a:r>
              <a:rPr kumimoji="0" lang="en-ID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.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1383232-A6F8-A0B4-2517-8078F8B92873}"/>
              </a:ext>
            </a:extLst>
          </p:cNvPr>
          <p:cNvSpPr/>
          <p:nvPr/>
        </p:nvSpPr>
        <p:spPr>
          <a:xfrm>
            <a:off x="6156538" y="1291472"/>
            <a:ext cx="5753493" cy="49207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Keadaan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tertentu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dapat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berkelanjutan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diartikan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bahwa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bantuan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sosial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dapat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diberikan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setiap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tahun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anggaran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sampai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penerima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bantuan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telah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lepas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dari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resiko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sosial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9678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1" name="Picture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09511" y="49720"/>
            <a:ext cx="612915" cy="788033"/>
          </a:xfrm>
          <a:prstGeom prst="rect">
            <a:avLst/>
          </a:prstGeom>
        </p:spPr>
      </p:pic>
      <p:pic>
        <p:nvPicPr>
          <p:cNvPr id="2097202" name="Picture 33" descr="https://gawianku.files.wordpress.com/2014/08/0e9a4-garudapancasila-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114" y="100619"/>
            <a:ext cx="726185" cy="755807"/>
          </a:xfrm>
          <a:prstGeom prst="rect">
            <a:avLst/>
          </a:prstGeom>
          <a:noFill/>
        </p:spPr>
      </p:pic>
      <p:sp>
        <p:nvSpPr>
          <p:cNvPr id="1048802" name="Rectangle 1"/>
          <p:cNvSpPr/>
          <p:nvPr/>
        </p:nvSpPr>
        <p:spPr>
          <a:xfrm>
            <a:off x="24540" y="1256825"/>
            <a:ext cx="42545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711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Belanja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bantuan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sosial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digunakan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untuk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menganggarkan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pemberian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bantuan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berupa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uang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melindungi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dari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kemungkinan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terjadinya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resiko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sosial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,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kecualidan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/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atau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barang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kepada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individu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,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keluarga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,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kelompok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dan/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atau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masyarakat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yang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sifatnya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tidak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secara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terus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menerus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dan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selektif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yang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bertujuan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untuk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dalam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keadaan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tertentu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dapat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berkelanjutan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.</a:t>
            </a:r>
          </a:p>
        </p:txBody>
      </p:sp>
      <p:cxnSp>
        <p:nvCxnSpPr>
          <p:cNvPr id="3145771" name="Straight Arrow Connector 97"/>
          <p:cNvCxnSpPr>
            <a:cxnSpLocks/>
            <a:endCxn id="1048802" idx="3"/>
          </p:cNvCxnSpPr>
          <p:nvPr/>
        </p:nvCxnSpPr>
        <p:spPr>
          <a:xfrm flipH="1" flipV="1">
            <a:off x="4279040" y="1980100"/>
            <a:ext cx="949977" cy="597291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ysDot"/>
            <a:miter lim="800000"/>
            <a:tailEnd type="oval"/>
          </a:ln>
          <a:effectLst/>
        </p:spPr>
      </p:cxnSp>
      <p:sp>
        <p:nvSpPr>
          <p:cNvPr id="1048803" name="Rectangle 2"/>
          <p:cNvSpPr/>
          <p:nvPr/>
        </p:nvSpPr>
        <p:spPr>
          <a:xfrm>
            <a:off x="24540" y="2866203"/>
            <a:ext cx="4254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711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Belanja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bantuan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sosial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dianggarkan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dalam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APBD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sesuai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dengan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kemampuan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Keuangan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Daerah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setelah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memprioritaskan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pemenuhan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belanja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Urusan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Pemerintahan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Wajib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dan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Urusan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Pemerintahan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Pilihan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,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kecuali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ditentukan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lain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sesuai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dengan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ketentuan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PUU;</a:t>
            </a:r>
          </a:p>
        </p:txBody>
      </p:sp>
      <p:cxnSp>
        <p:nvCxnSpPr>
          <p:cNvPr id="3145772" name="Straight Arrow Connector 99"/>
          <p:cNvCxnSpPr>
            <a:cxnSpLocks/>
            <a:endCxn id="1048803" idx="3"/>
          </p:cNvCxnSpPr>
          <p:nvPr/>
        </p:nvCxnSpPr>
        <p:spPr>
          <a:xfrm flipH="1" flipV="1">
            <a:off x="4279040" y="3374035"/>
            <a:ext cx="489016" cy="114400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ysDot"/>
            <a:miter lim="800000"/>
            <a:tailEnd type="oval"/>
          </a:ln>
          <a:effectLst/>
        </p:spPr>
      </p:cxnSp>
      <p:cxnSp>
        <p:nvCxnSpPr>
          <p:cNvPr id="3145773" name="Straight Arrow Connector 100"/>
          <p:cNvCxnSpPr>
            <a:cxnSpLocks/>
          </p:cNvCxnSpPr>
          <p:nvPr/>
        </p:nvCxnSpPr>
        <p:spPr>
          <a:xfrm flipH="1">
            <a:off x="4140200" y="4355993"/>
            <a:ext cx="658579" cy="233853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ysDot"/>
            <a:miter lim="800000"/>
            <a:tailEnd type="oval"/>
          </a:ln>
          <a:effectLst/>
        </p:spPr>
      </p:cxnSp>
      <p:cxnSp>
        <p:nvCxnSpPr>
          <p:cNvPr id="3145774" name="Straight Arrow Connector 101"/>
          <p:cNvCxnSpPr>
            <a:cxnSpLocks/>
            <a:endCxn id="1048804" idx="1"/>
          </p:cNvCxnSpPr>
          <p:nvPr/>
        </p:nvCxnSpPr>
        <p:spPr>
          <a:xfrm flipV="1">
            <a:off x="6899339" y="1841739"/>
            <a:ext cx="1137318" cy="1017203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ysDot"/>
            <a:miter lim="800000"/>
            <a:tailEnd type="oval"/>
          </a:ln>
          <a:effectLst/>
        </p:spPr>
      </p:cxnSp>
      <p:cxnSp>
        <p:nvCxnSpPr>
          <p:cNvPr id="3145775" name="Straight Arrow Connector 102"/>
          <p:cNvCxnSpPr>
            <a:cxnSpLocks/>
            <a:endCxn id="1048805" idx="1"/>
          </p:cNvCxnSpPr>
          <p:nvPr/>
        </p:nvCxnSpPr>
        <p:spPr>
          <a:xfrm flipV="1">
            <a:off x="7415394" y="3297502"/>
            <a:ext cx="636505" cy="380773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ysDot"/>
            <a:miter lim="800000"/>
            <a:tailEnd type="oval"/>
          </a:ln>
          <a:effectLst/>
        </p:spPr>
      </p:cxnSp>
      <p:cxnSp>
        <p:nvCxnSpPr>
          <p:cNvPr id="3145776" name="Straight Arrow Connector 103"/>
          <p:cNvCxnSpPr>
            <a:cxnSpLocks/>
            <a:endCxn id="1048808" idx="1"/>
          </p:cNvCxnSpPr>
          <p:nvPr/>
        </p:nvCxnSpPr>
        <p:spPr>
          <a:xfrm>
            <a:off x="7312802" y="4535234"/>
            <a:ext cx="706154" cy="234881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ysDot"/>
            <a:miter lim="800000"/>
            <a:tailEnd type="oval"/>
          </a:ln>
          <a:effectLst/>
        </p:spPr>
      </p:cxnSp>
      <p:sp>
        <p:nvSpPr>
          <p:cNvPr id="1048804" name="Rectangle 10"/>
          <p:cNvSpPr/>
          <p:nvPr/>
        </p:nvSpPr>
        <p:spPr>
          <a:xfrm>
            <a:off x="8036657" y="1226186"/>
            <a:ext cx="421825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Bantuan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sosial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berupa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uang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adalah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uang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yang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diberikan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secara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langsung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kepada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penerima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seperti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beasiswa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bagi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anak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miskin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,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yayasan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pengelola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yatim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piatu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,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nelayan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miskin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,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masyarakat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lanjut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usia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,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terlantar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,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cacat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berat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dan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tunjangan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kesehatan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putra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putri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pahlawan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yang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tidak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mampu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Aharoni" pitchFamily="2" charset="-79"/>
            </a:endParaRPr>
          </a:p>
        </p:txBody>
      </p:sp>
      <p:cxnSp>
        <p:nvCxnSpPr>
          <p:cNvPr id="3145777" name="Straight Arrow Connector 104"/>
          <p:cNvCxnSpPr>
            <a:cxnSpLocks/>
          </p:cNvCxnSpPr>
          <p:nvPr/>
        </p:nvCxnSpPr>
        <p:spPr>
          <a:xfrm flipH="1">
            <a:off x="4499370" y="4862717"/>
            <a:ext cx="711819" cy="731420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ysDot"/>
            <a:miter lim="800000"/>
            <a:tailEnd type="oval"/>
          </a:ln>
          <a:effectLst/>
        </p:spPr>
      </p:cxnSp>
      <p:sp>
        <p:nvSpPr>
          <p:cNvPr id="1048805" name="Rectangle 12"/>
          <p:cNvSpPr/>
          <p:nvPr/>
        </p:nvSpPr>
        <p:spPr>
          <a:xfrm>
            <a:off x="8051899" y="2574227"/>
            <a:ext cx="4089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Bantuan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sosial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berupa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barang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adalah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barang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yang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diberikan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secara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langsung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kepada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penerima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seperti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bantuan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kendaraan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operasional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untuk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sekolah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luar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biasa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swasta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dan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masyarakat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tidak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mampu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,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bantuan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perahu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untuk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nelayan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miskin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,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bantuan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makanan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/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pakaian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kepada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yatim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piatu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/tuna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sosial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,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ternak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bagi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kelompok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masyarakat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kurang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mampu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1048806" name="Rectangle 16"/>
          <p:cNvSpPr/>
          <p:nvPr/>
        </p:nvSpPr>
        <p:spPr>
          <a:xfrm>
            <a:off x="27164" y="3976631"/>
            <a:ext cx="402745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Bantuan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sosial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yang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direncanakan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berdasarkan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usulan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dari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calon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penerima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dan/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atau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atas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usulan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kepala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SKPD dan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dianggarkan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pada SKPD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terkait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Cambria" panose="02040503050406030204" pitchFamily="18" charset="0"/>
                <a:cs typeface="+mn-cs"/>
              </a:rPr>
              <a:t> dan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Cambria" panose="02040503050406030204" pitchFamily="18" charset="0"/>
                <a:cs typeface="+mn-cs"/>
              </a:rPr>
              <a:t>dirinci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Cambria" panose="02040503050406030204" pitchFamily="18" charset="0"/>
                <a:cs typeface="+mn-cs"/>
              </a:rPr>
              <a:t>menurut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Cambria" panose="02040503050406030204" pitchFamily="18" charset="0"/>
                <a:cs typeface="+mn-cs"/>
              </a:rPr>
              <a:t>objek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Cambria" panose="02040503050406030204" pitchFamily="18" charset="0"/>
                <a:cs typeface="+mn-cs"/>
              </a:rPr>
              <a:t>rincian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Cambria" panose="02040503050406030204" pitchFamily="18" charset="0"/>
                <a:cs typeface="+mn-cs"/>
              </a:rPr>
              <a:t>objek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Cambria" panose="02040503050406030204" pitchFamily="18" charset="0"/>
                <a:cs typeface="+mn-cs"/>
              </a:rPr>
              <a:t>, dan sub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Cambria" panose="02040503050406030204" pitchFamily="18" charset="0"/>
                <a:cs typeface="+mn-cs"/>
              </a:rPr>
              <a:t>rincian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Cambria" panose="02040503050406030204" pitchFamily="18" charset="0"/>
                <a:cs typeface="+mn-cs"/>
              </a:rPr>
              <a:t>objek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Cambria" panose="02040503050406030204" pitchFamily="18" charset="0"/>
                <a:cs typeface="+mn-cs"/>
              </a:rPr>
              <a:t> pada program,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Cambria" panose="02040503050406030204" pitchFamily="18" charset="0"/>
                <a:cs typeface="+mn-cs"/>
              </a:rPr>
              <a:t>kegiatan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Cambria" panose="02040503050406030204" pitchFamily="18" charset="0"/>
                <a:cs typeface="+mn-cs"/>
              </a:rPr>
              <a:t>, dan sub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Cambria" panose="02040503050406030204" pitchFamily="18" charset="0"/>
                <a:cs typeface="+mn-cs"/>
              </a:rPr>
              <a:t>kegiatan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Cambria" panose="02040503050406030204" pitchFamily="18" charset="0"/>
                <a:cs typeface="+mn-cs"/>
              </a:rPr>
              <a:t>sesuai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Cambria" panose="02040503050406030204" pitchFamily="18" charset="0"/>
                <a:cs typeface="+mn-cs"/>
              </a:rPr>
              <a:t>dengan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Cambria" panose="02040503050406030204" pitchFamily="18" charset="0"/>
                <a:cs typeface="+mn-cs"/>
              </a:rPr>
              <a:t>tugas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Cambria" panose="02040503050406030204" pitchFamily="18" charset="0"/>
                <a:cs typeface="+mn-cs"/>
              </a:rPr>
              <a:t> dan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Cambria" panose="02040503050406030204" pitchFamily="18" charset="0"/>
                <a:cs typeface="+mn-cs"/>
              </a:rPr>
              <a:t>fungsi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Cambria" panose="02040503050406030204" pitchFamily="18" charset="0"/>
                <a:cs typeface="+mn-cs"/>
              </a:rPr>
              <a:t>perangkat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Cambria" panose="02040503050406030204" pitchFamily="18" charset="0"/>
                <a:cs typeface="+mn-cs"/>
              </a:rPr>
              <a:t>daerah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Cambria" panose="02040503050406030204" pitchFamily="18" charset="0"/>
                <a:cs typeface="+mn-cs"/>
              </a:rPr>
              <a:t>terkait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1048807" name="Rectangle 17"/>
          <p:cNvSpPr/>
          <p:nvPr/>
        </p:nvSpPr>
        <p:spPr>
          <a:xfrm>
            <a:off x="24540" y="5181562"/>
            <a:ext cx="463058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711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Belanja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bantuan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sosial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memenuhi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kriteria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paling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sedikit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: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Aharoni" pitchFamily="2" charset="-79"/>
            </a:endParaRPr>
          </a:p>
          <a:p>
            <a:pPr marL="228600" marR="0" lvl="0" indent="-228600" algn="just" defTabSz="711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Selektif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;</a:t>
            </a:r>
          </a:p>
          <a:p>
            <a:pPr marL="228600" marR="0" lvl="0" indent="-228600" algn="just" defTabSz="711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memenuhi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persyaratan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penerima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bantuan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diartikan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memiliki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identitas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kependudukan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sesuai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PUU;</a:t>
            </a:r>
          </a:p>
          <a:p>
            <a:pPr marL="228600" marR="0" lvl="0" indent="-228600" algn="just" defTabSz="711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bersifat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sementara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dan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tidak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terus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menerus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,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kecuali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dalam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keadaan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tertentu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dapat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berkelanjutan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;</a:t>
            </a:r>
          </a:p>
          <a:p>
            <a:pPr marL="228600" marR="0" lvl="0" indent="-228600" algn="just" defTabSz="711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sesuai</a:t>
            </a:r>
            <a:r>
              <a:rPr kumimoji="0" lang="en-ID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ID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tujuan</a:t>
            </a:r>
            <a:r>
              <a:rPr kumimoji="0" lang="en-ID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ID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penggunaan</a:t>
            </a:r>
            <a:r>
              <a:rPr kumimoji="0" lang="en-ID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ID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diartikan</a:t>
            </a:r>
            <a:r>
              <a:rPr kumimoji="0" lang="en-ID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ID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bahwa</a:t>
            </a:r>
            <a:r>
              <a:rPr kumimoji="0" lang="en-ID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ID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tujuan</a:t>
            </a:r>
            <a:r>
              <a:rPr kumimoji="0" lang="en-ID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ID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pemberian</a:t>
            </a:r>
            <a:r>
              <a:rPr kumimoji="0" lang="en-ID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ID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bantuan</a:t>
            </a:r>
            <a:r>
              <a:rPr kumimoji="0" lang="en-ID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ID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sosial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cxnSp>
        <p:nvCxnSpPr>
          <p:cNvPr id="3145778" name="Straight Arrow Connector 105"/>
          <p:cNvCxnSpPr>
            <a:cxnSpLocks/>
          </p:cNvCxnSpPr>
          <p:nvPr/>
        </p:nvCxnSpPr>
        <p:spPr>
          <a:xfrm>
            <a:off x="6907688" y="4862717"/>
            <a:ext cx="889841" cy="748374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ysDot"/>
            <a:miter lim="800000"/>
            <a:tailEnd type="oval"/>
          </a:ln>
          <a:effectLst/>
        </p:spPr>
      </p:cxnSp>
      <p:sp>
        <p:nvSpPr>
          <p:cNvPr id="1048808" name="Rectangle 21"/>
          <p:cNvSpPr/>
          <p:nvPr/>
        </p:nvSpPr>
        <p:spPr>
          <a:xfrm>
            <a:off x="8018956" y="4123784"/>
            <a:ext cx="419369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711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Bantuan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sosial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yang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tidak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dapat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direncanakan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sebelumnya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dialokasikan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untuk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kebutuhan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akibat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risiko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sosial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yang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tidak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dapat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diperkirakan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pada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saat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penyusunan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APBD yang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apabila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ditunda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penanganannya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akan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menimbulkan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risiko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sosial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yang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lebih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besar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bagi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individu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dan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/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atau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keluarga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yang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bersangkutan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.</a:t>
            </a:r>
          </a:p>
        </p:txBody>
      </p:sp>
      <p:sp>
        <p:nvSpPr>
          <p:cNvPr id="1048809" name="Rectangle 23"/>
          <p:cNvSpPr/>
          <p:nvPr/>
        </p:nvSpPr>
        <p:spPr>
          <a:xfrm>
            <a:off x="7579207" y="5558933"/>
            <a:ext cx="45691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711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Pagu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alokasi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anggaran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yang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tidak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dapat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direncanakan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sebelumnya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tidak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melebihi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pagu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alokasi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anggaran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yang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direncanakan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dan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dianggarkan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dalam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BTT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dan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Usulan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atas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belanja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bantuan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sosial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yang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tidak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dapat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direncanakan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sebelumnya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dilakukan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oleh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 SKPD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haroni" pitchFamily="2" charset="-79"/>
              </a:rPr>
              <a:t>terkait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Aharoni" pitchFamily="2" charset="-79"/>
            </a:endParaRPr>
          </a:p>
        </p:txBody>
      </p:sp>
      <p:pic>
        <p:nvPicPr>
          <p:cNvPr id="2097203" name="Picture 22" descr="https://gawianku.files.wordpress.com/2014/08/0e9a4-garudapancasila-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114" y="100619"/>
            <a:ext cx="726185" cy="755807"/>
          </a:xfrm>
          <a:prstGeom prst="rect">
            <a:avLst/>
          </a:prstGeom>
          <a:noFill/>
        </p:spPr>
      </p:pic>
      <p:sp>
        <p:nvSpPr>
          <p:cNvPr id="1048810" name="Rounded Rectangle 55"/>
          <p:cNvSpPr/>
          <p:nvPr/>
        </p:nvSpPr>
        <p:spPr>
          <a:xfrm>
            <a:off x="1213583" y="480792"/>
            <a:ext cx="6323292" cy="500909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</a:ln>
          <a:effectLst>
            <a:glow rad="127000">
              <a:schemeClr val="bg2">
                <a:lumMod val="90000"/>
              </a:schemeClr>
            </a:glow>
          </a:effectLst>
        </p:spPr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RUANG LINGKUP BELANJA BANTUAN SOSIAL</a:t>
            </a:r>
          </a:p>
        </p:txBody>
      </p:sp>
      <p:grpSp>
        <p:nvGrpSpPr>
          <p:cNvPr id="95" name="Group 26"/>
          <p:cNvGrpSpPr/>
          <p:nvPr/>
        </p:nvGrpSpPr>
        <p:grpSpPr>
          <a:xfrm>
            <a:off x="4907642" y="2677289"/>
            <a:ext cx="2391383" cy="2361371"/>
            <a:chOff x="839233" y="2219983"/>
            <a:chExt cx="4090415" cy="4091041"/>
          </a:xfrm>
        </p:grpSpPr>
        <p:sp>
          <p:nvSpPr>
            <p:cNvPr id="1048812" name="Oval 27"/>
            <p:cNvSpPr/>
            <p:nvPr/>
          </p:nvSpPr>
          <p:spPr>
            <a:xfrm>
              <a:off x="839233" y="2219983"/>
              <a:ext cx="4090415" cy="409041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96" name="Group 28"/>
            <p:cNvGrpSpPr/>
            <p:nvPr/>
          </p:nvGrpSpPr>
          <p:grpSpPr>
            <a:xfrm>
              <a:off x="925620" y="2622583"/>
              <a:ext cx="3662817" cy="3688441"/>
              <a:chOff x="1253772" y="2442538"/>
              <a:chExt cx="3662817" cy="3688441"/>
            </a:xfrm>
          </p:grpSpPr>
          <p:sp>
            <p:nvSpPr>
              <p:cNvPr id="1048813" name="Freeform: Shape 29"/>
              <p:cNvSpPr/>
              <p:nvPr/>
            </p:nvSpPr>
            <p:spPr>
              <a:xfrm flipH="1">
                <a:off x="3370448" y="4726676"/>
                <a:ext cx="1225101" cy="1279308"/>
              </a:xfrm>
              <a:custGeom>
                <a:avLst/>
                <a:gdLst>
                  <a:gd name="connsiteX0" fmla="*/ 588997 w 818958"/>
                  <a:gd name="connsiteY0" fmla="*/ 582416 h 582416"/>
                  <a:gd name="connsiteX1" fmla="*/ 0 w 818958"/>
                  <a:gd name="connsiteY1" fmla="*/ 581680 h 582416"/>
                  <a:gd name="connsiteX2" fmla="*/ 137981 w 818958"/>
                  <a:gd name="connsiteY2" fmla="*/ 417920 h 582416"/>
                  <a:gd name="connsiteX3" fmla="*/ 305424 w 818958"/>
                  <a:gd name="connsiteY3" fmla="*/ 245321 h 582416"/>
                  <a:gd name="connsiteX4" fmla="*/ 464274 w 818958"/>
                  <a:gd name="connsiteY4" fmla="*/ 66338 h 582416"/>
                  <a:gd name="connsiteX5" fmla="*/ 536947 w 818958"/>
                  <a:gd name="connsiteY5" fmla="*/ 14043 h 582416"/>
                  <a:gd name="connsiteX6" fmla="*/ 713720 w 818958"/>
                  <a:gd name="connsiteY6" fmla="*/ 38104 h 582416"/>
                  <a:gd name="connsiteX7" fmla="*/ 804070 w 818958"/>
                  <a:gd name="connsiteY7" fmla="*/ 92609 h 582416"/>
                  <a:gd name="connsiteX8" fmla="*/ 773380 w 818958"/>
                  <a:gd name="connsiteY8" fmla="*/ 190079 h 582416"/>
                  <a:gd name="connsiteX9" fmla="*/ 746865 w 818958"/>
                  <a:gd name="connsiteY9" fmla="*/ 244830 h 582416"/>
                  <a:gd name="connsiteX10" fmla="*/ 588997 w 818958"/>
                  <a:gd name="connsiteY10" fmla="*/ 582416 h 582416"/>
                  <a:gd name="connsiteX0" fmla="*/ 410947 w 818958"/>
                  <a:gd name="connsiteY0" fmla="*/ 981560 h 981560"/>
                  <a:gd name="connsiteX1" fmla="*/ 0 w 818958"/>
                  <a:gd name="connsiteY1" fmla="*/ 581680 h 981560"/>
                  <a:gd name="connsiteX2" fmla="*/ 137981 w 818958"/>
                  <a:gd name="connsiteY2" fmla="*/ 417920 h 981560"/>
                  <a:gd name="connsiteX3" fmla="*/ 305424 w 818958"/>
                  <a:gd name="connsiteY3" fmla="*/ 245321 h 981560"/>
                  <a:gd name="connsiteX4" fmla="*/ 464274 w 818958"/>
                  <a:gd name="connsiteY4" fmla="*/ 66338 h 981560"/>
                  <a:gd name="connsiteX5" fmla="*/ 536947 w 818958"/>
                  <a:gd name="connsiteY5" fmla="*/ 14043 h 981560"/>
                  <a:gd name="connsiteX6" fmla="*/ 713720 w 818958"/>
                  <a:gd name="connsiteY6" fmla="*/ 38104 h 981560"/>
                  <a:gd name="connsiteX7" fmla="*/ 804070 w 818958"/>
                  <a:gd name="connsiteY7" fmla="*/ 92609 h 981560"/>
                  <a:gd name="connsiteX8" fmla="*/ 773380 w 818958"/>
                  <a:gd name="connsiteY8" fmla="*/ 190079 h 981560"/>
                  <a:gd name="connsiteX9" fmla="*/ 746865 w 818958"/>
                  <a:gd name="connsiteY9" fmla="*/ 244830 h 981560"/>
                  <a:gd name="connsiteX10" fmla="*/ 410947 w 818958"/>
                  <a:gd name="connsiteY10" fmla="*/ 981560 h 981560"/>
                  <a:gd name="connsiteX0" fmla="*/ 514646 w 922657"/>
                  <a:gd name="connsiteY0" fmla="*/ 981560 h 981560"/>
                  <a:gd name="connsiteX1" fmla="*/ 0 w 922657"/>
                  <a:gd name="connsiteY1" fmla="*/ 663857 h 981560"/>
                  <a:gd name="connsiteX2" fmla="*/ 241680 w 922657"/>
                  <a:gd name="connsiteY2" fmla="*/ 417920 h 981560"/>
                  <a:gd name="connsiteX3" fmla="*/ 409123 w 922657"/>
                  <a:gd name="connsiteY3" fmla="*/ 245321 h 981560"/>
                  <a:gd name="connsiteX4" fmla="*/ 567973 w 922657"/>
                  <a:gd name="connsiteY4" fmla="*/ 66338 h 981560"/>
                  <a:gd name="connsiteX5" fmla="*/ 640646 w 922657"/>
                  <a:gd name="connsiteY5" fmla="*/ 14043 h 981560"/>
                  <a:gd name="connsiteX6" fmla="*/ 817419 w 922657"/>
                  <a:gd name="connsiteY6" fmla="*/ 38104 h 981560"/>
                  <a:gd name="connsiteX7" fmla="*/ 907769 w 922657"/>
                  <a:gd name="connsiteY7" fmla="*/ 92609 h 981560"/>
                  <a:gd name="connsiteX8" fmla="*/ 877079 w 922657"/>
                  <a:gd name="connsiteY8" fmla="*/ 190079 h 981560"/>
                  <a:gd name="connsiteX9" fmla="*/ 850564 w 922657"/>
                  <a:gd name="connsiteY9" fmla="*/ 244830 h 981560"/>
                  <a:gd name="connsiteX10" fmla="*/ 514646 w 922657"/>
                  <a:gd name="connsiteY10" fmla="*/ 981560 h 981560"/>
                  <a:gd name="connsiteX0" fmla="*/ 514646 w 922657"/>
                  <a:gd name="connsiteY0" fmla="*/ 981560 h 981560"/>
                  <a:gd name="connsiteX1" fmla="*/ 0 w 922657"/>
                  <a:gd name="connsiteY1" fmla="*/ 663857 h 981560"/>
                  <a:gd name="connsiteX2" fmla="*/ 241680 w 922657"/>
                  <a:gd name="connsiteY2" fmla="*/ 417920 h 981560"/>
                  <a:gd name="connsiteX3" fmla="*/ 409123 w 922657"/>
                  <a:gd name="connsiteY3" fmla="*/ 245321 h 981560"/>
                  <a:gd name="connsiteX4" fmla="*/ 567973 w 922657"/>
                  <a:gd name="connsiteY4" fmla="*/ 66338 h 981560"/>
                  <a:gd name="connsiteX5" fmla="*/ 640646 w 922657"/>
                  <a:gd name="connsiteY5" fmla="*/ 14043 h 981560"/>
                  <a:gd name="connsiteX6" fmla="*/ 817419 w 922657"/>
                  <a:gd name="connsiteY6" fmla="*/ 38104 h 981560"/>
                  <a:gd name="connsiteX7" fmla="*/ 907769 w 922657"/>
                  <a:gd name="connsiteY7" fmla="*/ 92609 h 981560"/>
                  <a:gd name="connsiteX8" fmla="*/ 877079 w 922657"/>
                  <a:gd name="connsiteY8" fmla="*/ 190079 h 981560"/>
                  <a:gd name="connsiteX9" fmla="*/ 850564 w 922657"/>
                  <a:gd name="connsiteY9" fmla="*/ 244830 h 981560"/>
                  <a:gd name="connsiteX10" fmla="*/ 514646 w 922657"/>
                  <a:gd name="connsiteY10" fmla="*/ 981560 h 981560"/>
                  <a:gd name="connsiteX0" fmla="*/ 514646 w 922657"/>
                  <a:gd name="connsiteY0" fmla="*/ 981560 h 981560"/>
                  <a:gd name="connsiteX1" fmla="*/ 0 w 922657"/>
                  <a:gd name="connsiteY1" fmla="*/ 663857 h 981560"/>
                  <a:gd name="connsiteX2" fmla="*/ 241680 w 922657"/>
                  <a:gd name="connsiteY2" fmla="*/ 417920 h 981560"/>
                  <a:gd name="connsiteX3" fmla="*/ 409123 w 922657"/>
                  <a:gd name="connsiteY3" fmla="*/ 245321 h 981560"/>
                  <a:gd name="connsiteX4" fmla="*/ 567973 w 922657"/>
                  <a:gd name="connsiteY4" fmla="*/ 66338 h 981560"/>
                  <a:gd name="connsiteX5" fmla="*/ 640646 w 922657"/>
                  <a:gd name="connsiteY5" fmla="*/ 14043 h 981560"/>
                  <a:gd name="connsiteX6" fmla="*/ 817419 w 922657"/>
                  <a:gd name="connsiteY6" fmla="*/ 38104 h 981560"/>
                  <a:gd name="connsiteX7" fmla="*/ 907769 w 922657"/>
                  <a:gd name="connsiteY7" fmla="*/ 92609 h 981560"/>
                  <a:gd name="connsiteX8" fmla="*/ 877079 w 922657"/>
                  <a:gd name="connsiteY8" fmla="*/ 190079 h 981560"/>
                  <a:gd name="connsiteX9" fmla="*/ 850564 w 922657"/>
                  <a:gd name="connsiteY9" fmla="*/ 244830 h 981560"/>
                  <a:gd name="connsiteX10" fmla="*/ 514646 w 922657"/>
                  <a:gd name="connsiteY10" fmla="*/ 981560 h 981560"/>
                  <a:gd name="connsiteX0" fmla="*/ 516603 w 924614"/>
                  <a:gd name="connsiteY0" fmla="*/ 981560 h 981560"/>
                  <a:gd name="connsiteX1" fmla="*/ 0 w 924614"/>
                  <a:gd name="connsiteY1" fmla="*/ 638421 h 981560"/>
                  <a:gd name="connsiteX2" fmla="*/ 243637 w 924614"/>
                  <a:gd name="connsiteY2" fmla="*/ 417920 h 981560"/>
                  <a:gd name="connsiteX3" fmla="*/ 411080 w 924614"/>
                  <a:gd name="connsiteY3" fmla="*/ 245321 h 981560"/>
                  <a:gd name="connsiteX4" fmla="*/ 569930 w 924614"/>
                  <a:gd name="connsiteY4" fmla="*/ 66338 h 981560"/>
                  <a:gd name="connsiteX5" fmla="*/ 642603 w 924614"/>
                  <a:gd name="connsiteY5" fmla="*/ 14043 h 981560"/>
                  <a:gd name="connsiteX6" fmla="*/ 819376 w 924614"/>
                  <a:gd name="connsiteY6" fmla="*/ 38104 h 981560"/>
                  <a:gd name="connsiteX7" fmla="*/ 909726 w 924614"/>
                  <a:gd name="connsiteY7" fmla="*/ 92609 h 981560"/>
                  <a:gd name="connsiteX8" fmla="*/ 879036 w 924614"/>
                  <a:gd name="connsiteY8" fmla="*/ 190079 h 981560"/>
                  <a:gd name="connsiteX9" fmla="*/ 852521 w 924614"/>
                  <a:gd name="connsiteY9" fmla="*/ 244830 h 981560"/>
                  <a:gd name="connsiteX10" fmla="*/ 516603 w 924614"/>
                  <a:gd name="connsiteY10" fmla="*/ 981560 h 981560"/>
                  <a:gd name="connsiteX0" fmla="*/ 506820 w 914831"/>
                  <a:gd name="connsiteY0" fmla="*/ 981560 h 981560"/>
                  <a:gd name="connsiteX1" fmla="*/ 0 w 914831"/>
                  <a:gd name="connsiteY1" fmla="*/ 657987 h 981560"/>
                  <a:gd name="connsiteX2" fmla="*/ 233854 w 914831"/>
                  <a:gd name="connsiteY2" fmla="*/ 417920 h 981560"/>
                  <a:gd name="connsiteX3" fmla="*/ 401297 w 914831"/>
                  <a:gd name="connsiteY3" fmla="*/ 245321 h 981560"/>
                  <a:gd name="connsiteX4" fmla="*/ 560147 w 914831"/>
                  <a:gd name="connsiteY4" fmla="*/ 66338 h 981560"/>
                  <a:gd name="connsiteX5" fmla="*/ 632820 w 914831"/>
                  <a:gd name="connsiteY5" fmla="*/ 14043 h 981560"/>
                  <a:gd name="connsiteX6" fmla="*/ 809593 w 914831"/>
                  <a:gd name="connsiteY6" fmla="*/ 38104 h 981560"/>
                  <a:gd name="connsiteX7" fmla="*/ 899943 w 914831"/>
                  <a:gd name="connsiteY7" fmla="*/ 92609 h 981560"/>
                  <a:gd name="connsiteX8" fmla="*/ 869253 w 914831"/>
                  <a:gd name="connsiteY8" fmla="*/ 190079 h 981560"/>
                  <a:gd name="connsiteX9" fmla="*/ 842738 w 914831"/>
                  <a:gd name="connsiteY9" fmla="*/ 244830 h 981560"/>
                  <a:gd name="connsiteX10" fmla="*/ 506820 w 914831"/>
                  <a:gd name="connsiteY10" fmla="*/ 981560 h 981560"/>
                  <a:gd name="connsiteX0" fmla="*/ 536169 w 944180"/>
                  <a:gd name="connsiteY0" fmla="*/ 981560 h 981560"/>
                  <a:gd name="connsiteX1" fmla="*/ 0 w 944180"/>
                  <a:gd name="connsiteY1" fmla="*/ 642335 h 981560"/>
                  <a:gd name="connsiteX2" fmla="*/ 263203 w 944180"/>
                  <a:gd name="connsiteY2" fmla="*/ 417920 h 981560"/>
                  <a:gd name="connsiteX3" fmla="*/ 430646 w 944180"/>
                  <a:gd name="connsiteY3" fmla="*/ 245321 h 981560"/>
                  <a:gd name="connsiteX4" fmla="*/ 589496 w 944180"/>
                  <a:gd name="connsiteY4" fmla="*/ 66338 h 981560"/>
                  <a:gd name="connsiteX5" fmla="*/ 662169 w 944180"/>
                  <a:gd name="connsiteY5" fmla="*/ 14043 h 981560"/>
                  <a:gd name="connsiteX6" fmla="*/ 838942 w 944180"/>
                  <a:gd name="connsiteY6" fmla="*/ 38104 h 981560"/>
                  <a:gd name="connsiteX7" fmla="*/ 929292 w 944180"/>
                  <a:gd name="connsiteY7" fmla="*/ 92609 h 981560"/>
                  <a:gd name="connsiteX8" fmla="*/ 898602 w 944180"/>
                  <a:gd name="connsiteY8" fmla="*/ 190079 h 981560"/>
                  <a:gd name="connsiteX9" fmla="*/ 872087 w 944180"/>
                  <a:gd name="connsiteY9" fmla="*/ 244830 h 981560"/>
                  <a:gd name="connsiteX10" fmla="*/ 536169 w 944180"/>
                  <a:gd name="connsiteY10" fmla="*/ 981560 h 981560"/>
                  <a:gd name="connsiteX0" fmla="*/ 504863 w 912874"/>
                  <a:gd name="connsiteY0" fmla="*/ 981560 h 981560"/>
                  <a:gd name="connsiteX1" fmla="*/ 0 w 912874"/>
                  <a:gd name="connsiteY1" fmla="*/ 652118 h 981560"/>
                  <a:gd name="connsiteX2" fmla="*/ 231897 w 912874"/>
                  <a:gd name="connsiteY2" fmla="*/ 417920 h 981560"/>
                  <a:gd name="connsiteX3" fmla="*/ 399340 w 912874"/>
                  <a:gd name="connsiteY3" fmla="*/ 245321 h 981560"/>
                  <a:gd name="connsiteX4" fmla="*/ 558190 w 912874"/>
                  <a:gd name="connsiteY4" fmla="*/ 66338 h 981560"/>
                  <a:gd name="connsiteX5" fmla="*/ 630863 w 912874"/>
                  <a:gd name="connsiteY5" fmla="*/ 14043 h 981560"/>
                  <a:gd name="connsiteX6" fmla="*/ 807636 w 912874"/>
                  <a:gd name="connsiteY6" fmla="*/ 38104 h 981560"/>
                  <a:gd name="connsiteX7" fmla="*/ 897986 w 912874"/>
                  <a:gd name="connsiteY7" fmla="*/ 92609 h 981560"/>
                  <a:gd name="connsiteX8" fmla="*/ 867296 w 912874"/>
                  <a:gd name="connsiteY8" fmla="*/ 190079 h 981560"/>
                  <a:gd name="connsiteX9" fmla="*/ 840781 w 912874"/>
                  <a:gd name="connsiteY9" fmla="*/ 244830 h 981560"/>
                  <a:gd name="connsiteX10" fmla="*/ 504863 w 912874"/>
                  <a:gd name="connsiteY10" fmla="*/ 981560 h 981560"/>
                  <a:gd name="connsiteX0" fmla="*/ 507754 w 915765"/>
                  <a:gd name="connsiteY0" fmla="*/ 981560 h 990312"/>
                  <a:gd name="connsiteX1" fmla="*/ 2891 w 915765"/>
                  <a:gd name="connsiteY1" fmla="*/ 652118 h 990312"/>
                  <a:gd name="connsiteX2" fmla="*/ 234788 w 915765"/>
                  <a:gd name="connsiteY2" fmla="*/ 417920 h 990312"/>
                  <a:gd name="connsiteX3" fmla="*/ 402231 w 915765"/>
                  <a:gd name="connsiteY3" fmla="*/ 245321 h 990312"/>
                  <a:gd name="connsiteX4" fmla="*/ 561081 w 915765"/>
                  <a:gd name="connsiteY4" fmla="*/ 66338 h 990312"/>
                  <a:gd name="connsiteX5" fmla="*/ 633754 w 915765"/>
                  <a:gd name="connsiteY5" fmla="*/ 14043 h 990312"/>
                  <a:gd name="connsiteX6" fmla="*/ 810527 w 915765"/>
                  <a:gd name="connsiteY6" fmla="*/ 38104 h 990312"/>
                  <a:gd name="connsiteX7" fmla="*/ 900877 w 915765"/>
                  <a:gd name="connsiteY7" fmla="*/ 92609 h 990312"/>
                  <a:gd name="connsiteX8" fmla="*/ 870187 w 915765"/>
                  <a:gd name="connsiteY8" fmla="*/ 190079 h 990312"/>
                  <a:gd name="connsiteX9" fmla="*/ 843672 w 915765"/>
                  <a:gd name="connsiteY9" fmla="*/ 244830 h 990312"/>
                  <a:gd name="connsiteX10" fmla="*/ 507754 w 915765"/>
                  <a:gd name="connsiteY10" fmla="*/ 981560 h 990312"/>
                  <a:gd name="connsiteX0" fmla="*/ 504863 w 912874"/>
                  <a:gd name="connsiteY0" fmla="*/ 981560 h 990614"/>
                  <a:gd name="connsiteX1" fmla="*/ 0 w 912874"/>
                  <a:gd name="connsiteY1" fmla="*/ 652118 h 990614"/>
                  <a:gd name="connsiteX2" fmla="*/ 231897 w 912874"/>
                  <a:gd name="connsiteY2" fmla="*/ 417920 h 990614"/>
                  <a:gd name="connsiteX3" fmla="*/ 399340 w 912874"/>
                  <a:gd name="connsiteY3" fmla="*/ 245321 h 990614"/>
                  <a:gd name="connsiteX4" fmla="*/ 558190 w 912874"/>
                  <a:gd name="connsiteY4" fmla="*/ 66338 h 990614"/>
                  <a:gd name="connsiteX5" fmla="*/ 630863 w 912874"/>
                  <a:gd name="connsiteY5" fmla="*/ 14043 h 990614"/>
                  <a:gd name="connsiteX6" fmla="*/ 807636 w 912874"/>
                  <a:gd name="connsiteY6" fmla="*/ 38104 h 990614"/>
                  <a:gd name="connsiteX7" fmla="*/ 897986 w 912874"/>
                  <a:gd name="connsiteY7" fmla="*/ 92609 h 990614"/>
                  <a:gd name="connsiteX8" fmla="*/ 867296 w 912874"/>
                  <a:gd name="connsiteY8" fmla="*/ 190079 h 990614"/>
                  <a:gd name="connsiteX9" fmla="*/ 840781 w 912874"/>
                  <a:gd name="connsiteY9" fmla="*/ 244830 h 990614"/>
                  <a:gd name="connsiteX10" fmla="*/ 504863 w 912874"/>
                  <a:gd name="connsiteY10" fmla="*/ 981560 h 990614"/>
                  <a:gd name="connsiteX0" fmla="*/ 524428 w 932439"/>
                  <a:gd name="connsiteY0" fmla="*/ 981560 h 990802"/>
                  <a:gd name="connsiteX1" fmla="*/ 0 w 932439"/>
                  <a:gd name="connsiteY1" fmla="*/ 659944 h 990802"/>
                  <a:gd name="connsiteX2" fmla="*/ 251462 w 932439"/>
                  <a:gd name="connsiteY2" fmla="*/ 417920 h 990802"/>
                  <a:gd name="connsiteX3" fmla="*/ 418905 w 932439"/>
                  <a:gd name="connsiteY3" fmla="*/ 245321 h 990802"/>
                  <a:gd name="connsiteX4" fmla="*/ 577755 w 932439"/>
                  <a:gd name="connsiteY4" fmla="*/ 66338 h 990802"/>
                  <a:gd name="connsiteX5" fmla="*/ 650428 w 932439"/>
                  <a:gd name="connsiteY5" fmla="*/ 14043 h 990802"/>
                  <a:gd name="connsiteX6" fmla="*/ 827201 w 932439"/>
                  <a:gd name="connsiteY6" fmla="*/ 38104 h 990802"/>
                  <a:gd name="connsiteX7" fmla="*/ 917551 w 932439"/>
                  <a:gd name="connsiteY7" fmla="*/ 92609 h 990802"/>
                  <a:gd name="connsiteX8" fmla="*/ 886861 w 932439"/>
                  <a:gd name="connsiteY8" fmla="*/ 190079 h 990802"/>
                  <a:gd name="connsiteX9" fmla="*/ 860346 w 932439"/>
                  <a:gd name="connsiteY9" fmla="*/ 244830 h 990802"/>
                  <a:gd name="connsiteX10" fmla="*/ 524428 w 932439"/>
                  <a:gd name="connsiteY10" fmla="*/ 981560 h 990802"/>
                  <a:gd name="connsiteX0" fmla="*/ 524428 w 932439"/>
                  <a:gd name="connsiteY0" fmla="*/ 981560 h 990665"/>
                  <a:gd name="connsiteX1" fmla="*/ 0 w 932439"/>
                  <a:gd name="connsiteY1" fmla="*/ 659944 h 990665"/>
                  <a:gd name="connsiteX2" fmla="*/ 251462 w 932439"/>
                  <a:gd name="connsiteY2" fmla="*/ 417920 h 990665"/>
                  <a:gd name="connsiteX3" fmla="*/ 418905 w 932439"/>
                  <a:gd name="connsiteY3" fmla="*/ 245321 h 990665"/>
                  <a:gd name="connsiteX4" fmla="*/ 577755 w 932439"/>
                  <a:gd name="connsiteY4" fmla="*/ 66338 h 990665"/>
                  <a:gd name="connsiteX5" fmla="*/ 650428 w 932439"/>
                  <a:gd name="connsiteY5" fmla="*/ 14043 h 990665"/>
                  <a:gd name="connsiteX6" fmla="*/ 827201 w 932439"/>
                  <a:gd name="connsiteY6" fmla="*/ 38104 h 990665"/>
                  <a:gd name="connsiteX7" fmla="*/ 917551 w 932439"/>
                  <a:gd name="connsiteY7" fmla="*/ 92609 h 990665"/>
                  <a:gd name="connsiteX8" fmla="*/ 886861 w 932439"/>
                  <a:gd name="connsiteY8" fmla="*/ 190079 h 990665"/>
                  <a:gd name="connsiteX9" fmla="*/ 860346 w 932439"/>
                  <a:gd name="connsiteY9" fmla="*/ 244830 h 990665"/>
                  <a:gd name="connsiteX10" fmla="*/ 524428 w 932439"/>
                  <a:gd name="connsiteY10" fmla="*/ 981560 h 990665"/>
                  <a:gd name="connsiteX0" fmla="*/ 528341 w 932439"/>
                  <a:gd name="connsiteY0" fmla="*/ 971777 h 981121"/>
                  <a:gd name="connsiteX1" fmla="*/ 0 w 932439"/>
                  <a:gd name="connsiteY1" fmla="*/ 659944 h 981121"/>
                  <a:gd name="connsiteX2" fmla="*/ 251462 w 932439"/>
                  <a:gd name="connsiteY2" fmla="*/ 417920 h 981121"/>
                  <a:gd name="connsiteX3" fmla="*/ 418905 w 932439"/>
                  <a:gd name="connsiteY3" fmla="*/ 245321 h 981121"/>
                  <a:gd name="connsiteX4" fmla="*/ 577755 w 932439"/>
                  <a:gd name="connsiteY4" fmla="*/ 66338 h 981121"/>
                  <a:gd name="connsiteX5" fmla="*/ 650428 w 932439"/>
                  <a:gd name="connsiteY5" fmla="*/ 14043 h 981121"/>
                  <a:gd name="connsiteX6" fmla="*/ 827201 w 932439"/>
                  <a:gd name="connsiteY6" fmla="*/ 38104 h 981121"/>
                  <a:gd name="connsiteX7" fmla="*/ 917551 w 932439"/>
                  <a:gd name="connsiteY7" fmla="*/ 92609 h 981121"/>
                  <a:gd name="connsiteX8" fmla="*/ 886861 w 932439"/>
                  <a:gd name="connsiteY8" fmla="*/ 190079 h 981121"/>
                  <a:gd name="connsiteX9" fmla="*/ 860346 w 932439"/>
                  <a:gd name="connsiteY9" fmla="*/ 244830 h 981121"/>
                  <a:gd name="connsiteX10" fmla="*/ 528341 w 932439"/>
                  <a:gd name="connsiteY10" fmla="*/ 971777 h 981121"/>
                  <a:gd name="connsiteX0" fmla="*/ 528341 w 932439"/>
                  <a:gd name="connsiteY0" fmla="*/ 971777 h 971777"/>
                  <a:gd name="connsiteX1" fmla="*/ 0 w 932439"/>
                  <a:gd name="connsiteY1" fmla="*/ 659944 h 971777"/>
                  <a:gd name="connsiteX2" fmla="*/ 251462 w 932439"/>
                  <a:gd name="connsiteY2" fmla="*/ 417920 h 971777"/>
                  <a:gd name="connsiteX3" fmla="*/ 418905 w 932439"/>
                  <a:gd name="connsiteY3" fmla="*/ 245321 h 971777"/>
                  <a:gd name="connsiteX4" fmla="*/ 577755 w 932439"/>
                  <a:gd name="connsiteY4" fmla="*/ 66338 h 971777"/>
                  <a:gd name="connsiteX5" fmla="*/ 650428 w 932439"/>
                  <a:gd name="connsiteY5" fmla="*/ 14043 h 971777"/>
                  <a:gd name="connsiteX6" fmla="*/ 827201 w 932439"/>
                  <a:gd name="connsiteY6" fmla="*/ 38104 h 971777"/>
                  <a:gd name="connsiteX7" fmla="*/ 917551 w 932439"/>
                  <a:gd name="connsiteY7" fmla="*/ 92609 h 971777"/>
                  <a:gd name="connsiteX8" fmla="*/ 886861 w 932439"/>
                  <a:gd name="connsiteY8" fmla="*/ 190079 h 971777"/>
                  <a:gd name="connsiteX9" fmla="*/ 860346 w 932439"/>
                  <a:gd name="connsiteY9" fmla="*/ 244830 h 971777"/>
                  <a:gd name="connsiteX10" fmla="*/ 528341 w 932439"/>
                  <a:gd name="connsiteY10" fmla="*/ 971777 h 971777"/>
                  <a:gd name="connsiteX0" fmla="*/ 528341 w 932439"/>
                  <a:gd name="connsiteY0" fmla="*/ 971777 h 971777"/>
                  <a:gd name="connsiteX1" fmla="*/ 0 w 932439"/>
                  <a:gd name="connsiteY1" fmla="*/ 659944 h 971777"/>
                  <a:gd name="connsiteX2" fmla="*/ 251462 w 932439"/>
                  <a:gd name="connsiteY2" fmla="*/ 417920 h 971777"/>
                  <a:gd name="connsiteX3" fmla="*/ 418905 w 932439"/>
                  <a:gd name="connsiteY3" fmla="*/ 245321 h 971777"/>
                  <a:gd name="connsiteX4" fmla="*/ 577755 w 932439"/>
                  <a:gd name="connsiteY4" fmla="*/ 66338 h 971777"/>
                  <a:gd name="connsiteX5" fmla="*/ 650428 w 932439"/>
                  <a:gd name="connsiteY5" fmla="*/ 14043 h 971777"/>
                  <a:gd name="connsiteX6" fmla="*/ 827201 w 932439"/>
                  <a:gd name="connsiteY6" fmla="*/ 38104 h 971777"/>
                  <a:gd name="connsiteX7" fmla="*/ 917551 w 932439"/>
                  <a:gd name="connsiteY7" fmla="*/ 92609 h 971777"/>
                  <a:gd name="connsiteX8" fmla="*/ 886861 w 932439"/>
                  <a:gd name="connsiteY8" fmla="*/ 190079 h 971777"/>
                  <a:gd name="connsiteX9" fmla="*/ 860346 w 932439"/>
                  <a:gd name="connsiteY9" fmla="*/ 244830 h 971777"/>
                  <a:gd name="connsiteX10" fmla="*/ 528341 w 932439"/>
                  <a:gd name="connsiteY10" fmla="*/ 971777 h 971777"/>
                  <a:gd name="connsiteX0" fmla="*/ 528341 w 932439"/>
                  <a:gd name="connsiteY0" fmla="*/ 971777 h 971777"/>
                  <a:gd name="connsiteX1" fmla="*/ 0 w 932439"/>
                  <a:gd name="connsiteY1" fmla="*/ 659944 h 971777"/>
                  <a:gd name="connsiteX2" fmla="*/ 251462 w 932439"/>
                  <a:gd name="connsiteY2" fmla="*/ 417920 h 971777"/>
                  <a:gd name="connsiteX3" fmla="*/ 418905 w 932439"/>
                  <a:gd name="connsiteY3" fmla="*/ 245321 h 971777"/>
                  <a:gd name="connsiteX4" fmla="*/ 577755 w 932439"/>
                  <a:gd name="connsiteY4" fmla="*/ 66338 h 971777"/>
                  <a:gd name="connsiteX5" fmla="*/ 650428 w 932439"/>
                  <a:gd name="connsiteY5" fmla="*/ 14043 h 971777"/>
                  <a:gd name="connsiteX6" fmla="*/ 827201 w 932439"/>
                  <a:gd name="connsiteY6" fmla="*/ 38104 h 971777"/>
                  <a:gd name="connsiteX7" fmla="*/ 917551 w 932439"/>
                  <a:gd name="connsiteY7" fmla="*/ 92609 h 971777"/>
                  <a:gd name="connsiteX8" fmla="*/ 886861 w 932439"/>
                  <a:gd name="connsiteY8" fmla="*/ 190079 h 971777"/>
                  <a:gd name="connsiteX9" fmla="*/ 860346 w 932439"/>
                  <a:gd name="connsiteY9" fmla="*/ 244830 h 971777"/>
                  <a:gd name="connsiteX10" fmla="*/ 528341 w 932439"/>
                  <a:gd name="connsiteY10" fmla="*/ 971777 h 971777"/>
                  <a:gd name="connsiteX0" fmla="*/ 526503 w 930601"/>
                  <a:gd name="connsiteY0" fmla="*/ 971777 h 971777"/>
                  <a:gd name="connsiteX1" fmla="*/ 0 w 930601"/>
                  <a:gd name="connsiteY1" fmla="*/ 654432 h 971777"/>
                  <a:gd name="connsiteX2" fmla="*/ 249624 w 930601"/>
                  <a:gd name="connsiteY2" fmla="*/ 417920 h 971777"/>
                  <a:gd name="connsiteX3" fmla="*/ 417067 w 930601"/>
                  <a:gd name="connsiteY3" fmla="*/ 245321 h 971777"/>
                  <a:gd name="connsiteX4" fmla="*/ 575917 w 930601"/>
                  <a:gd name="connsiteY4" fmla="*/ 66338 h 971777"/>
                  <a:gd name="connsiteX5" fmla="*/ 648590 w 930601"/>
                  <a:gd name="connsiteY5" fmla="*/ 14043 h 971777"/>
                  <a:gd name="connsiteX6" fmla="*/ 825363 w 930601"/>
                  <a:gd name="connsiteY6" fmla="*/ 38104 h 971777"/>
                  <a:gd name="connsiteX7" fmla="*/ 915713 w 930601"/>
                  <a:gd name="connsiteY7" fmla="*/ 92609 h 971777"/>
                  <a:gd name="connsiteX8" fmla="*/ 885023 w 930601"/>
                  <a:gd name="connsiteY8" fmla="*/ 190079 h 971777"/>
                  <a:gd name="connsiteX9" fmla="*/ 858508 w 930601"/>
                  <a:gd name="connsiteY9" fmla="*/ 244830 h 971777"/>
                  <a:gd name="connsiteX10" fmla="*/ 526503 w 930601"/>
                  <a:gd name="connsiteY10" fmla="*/ 971777 h 971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0601" h="971777">
                    <a:moveTo>
                      <a:pt x="526503" y="971777"/>
                    </a:moveTo>
                    <a:cubicBezTo>
                      <a:pt x="300283" y="906611"/>
                      <a:pt x="82295" y="725586"/>
                      <a:pt x="0" y="654432"/>
                    </a:cubicBezTo>
                    <a:cubicBezTo>
                      <a:pt x="40971" y="604800"/>
                      <a:pt x="180113" y="486105"/>
                      <a:pt x="249624" y="417920"/>
                    </a:cubicBezTo>
                    <a:cubicBezTo>
                      <a:pt x="319135" y="349735"/>
                      <a:pt x="363299" y="298598"/>
                      <a:pt x="417067" y="245321"/>
                    </a:cubicBezTo>
                    <a:cubicBezTo>
                      <a:pt x="431061" y="231572"/>
                      <a:pt x="561186" y="79351"/>
                      <a:pt x="575917" y="66338"/>
                    </a:cubicBezTo>
                    <a:cubicBezTo>
                      <a:pt x="607098" y="39086"/>
                      <a:pt x="612008" y="33193"/>
                      <a:pt x="648590" y="14043"/>
                    </a:cubicBezTo>
                    <a:cubicBezTo>
                      <a:pt x="679525" y="-2407"/>
                      <a:pt x="762756" y="-14437"/>
                      <a:pt x="825363" y="38104"/>
                    </a:cubicBezTo>
                    <a:cubicBezTo>
                      <a:pt x="834938" y="45960"/>
                      <a:pt x="904910" y="88926"/>
                      <a:pt x="915713" y="92609"/>
                    </a:cubicBezTo>
                    <a:cubicBezTo>
                      <a:pt x="956224" y="105867"/>
                      <a:pt x="903192" y="151533"/>
                      <a:pt x="885023" y="190079"/>
                    </a:cubicBezTo>
                    <a:cubicBezTo>
                      <a:pt x="876430" y="208493"/>
                      <a:pt x="867346" y="226661"/>
                      <a:pt x="858508" y="244830"/>
                    </a:cubicBezTo>
                    <a:cubicBezTo>
                      <a:pt x="840339" y="282885"/>
                      <a:pt x="530677" y="971777"/>
                      <a:pt x="526503" y="97177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97" name="Graphic 123"/>
              <p:cNvGrpSpPr/>
              <p:nvPr/>
            </p:nvGrpSpPr>
            <p:grpSpPr>
              <a:xfrm flipH="1">
                <a:off x="3269266" y="4682037"/>
                <a:ext cx="1055938" cy="441060"/>
                <a:chOff x="5914123" y="5988271"/>
                <a:chExt cx="802104" cy="335035"/>
              </a:xfrm>
              <a:solidFill>
                <a:schemeClr val="accent1"/>
              </a:solidFill>
            </p:grpSpPr>
            <p:sp>
              <p:nvSpPr>
                <p:cNvPr id="1048814" name="Freeform: Shape 63"/>
                <p:cNvSpPr/>
                <p:nvPr/>
              </p:nvSpPr>
              <p:spPr>
                <a:xfrm>
                  <a:off x="5914123" y="5988271"/>
                  <a:ext cx="802104" cy="335035"/>
                </a:xfrm>
                <a:custGeom>
                  <a:avLst/>
                  <a:gdLst>
                    <a:gd name="connsiteX0" fmla="*/ 768054 w 802104"/>
                    <a:gd name="connsiteY0" fmla="*/ 98036 h 335035"/>
                    <a:gd name="connsiteX1" fmla="*/ 65873 w 802104"/>
                    <a:gd name="connsiteY1" fmla="*/ 332506 h 335035"/>
                    <a:gd name="connsiteX2" fmla="*/ 2775 w 802104"/>
                    <a:gd name="connsiteY2" fmla="*/ 301079 h 335035"/>
                    <a:gd name="connsiteX3" fmla="*/ 2530 w 802104"/>
                    <a:gd name="connsiteY3" fmla="*/ 300097 h 335035"/>
                    <a:gd name="connsiteX4" fmla="*/ 33956 w 802104"/>
                    <a:gd name="connsiteY4" fmla="*/ 236999 h 335035"/>
                    <a:gd name="connsiteX5" fmla="*/ 736136 w 802104"/>
                    <a:gd name="connsiteY5" fmla="*/ 2530 h 335035"/>
                    <a:gd name="connsiteX6" fmla="*/ 799234 w 802104"/>
                    <a:gd name="connsiteY6" fmla="*/ 33956 h 335035"/>
                    <a:gd name="connsiteX7" fmla="*/ 799480 w 802104"/>
                    <a:gd name="connsiteY7" fmla="*/ 34938 h 335035"/>
                    <a:gd name="connsiteX8" fmla="*/ 768054 w 802104"/>
                    <a:gd name="connsiteY8" fmla="*/ 98036 h 335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104" h="335035">
                      <a:moveTo>
                        <a:pt x="768054" y="98036"/>
                      </a:moveTo>
                      <a:lnTo>
                        <a:pt x="65873" y="332506"/>
                      </a:lnTo>
                      <a:cubicBezTo>
                        <a:pt x="39848" y="341099"/>
                        <a:pt x="11368" y="327104"/>
                        <a:pt x="2775" y="301079"/>
                      </a:cubicBezTo>
                      <a:lnTo>
                        <a:pt x="2530" y="300097"/>
                      </a:lnTo>
                      <a:cubicBezTo>
                        <a:pt x="-6063" y="274072"/>
                        <a:pt x="7931" y="245592"/>
                        <a:pt x="33956" y="236999"/>
                      </a:cubicBezTo>
                      <a:lnTo>
                        <a:pt x="736136" y="2530"/>
                      </a:lnTo>
                      <a:cubicBezTo>
                        <a:pt x="762161" y="-6063"/>
                        <a:pt x="790641" y="7931"/>
                        <a:pt x="799234" y="33956"/>
                      </a:cubicBezTo>
                      <a:lnTo>
                        <a:pt x="799480" y="34938"/>
                      </a:lnTo>
                      <a:cubicBezTo>
                        <a:pt x="808319" y="60718"/>
                        <a:pt x="794079" y="89198"/>
                        <a:pt x="768054" y="98036"/>
                      </a:cubicBez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8815" name="Freeform: Shape 64"/>
                <p:cNvSpPr/>
                <p:nvPr/>
              </p:nvSpPr>
              <p:spPr>
                <a:xfrm>
                  <a:off x="5962113" y="6021039"/>
                  <a:ext cx="718646" cy="264834"/>
                </a:xfrm>
                <a:custGeom>
                  <a:avLst/>
                  <a:gdLst>
                    <a:gd name="connsiteX0" fmla="*/ 705824 w 718646"/>
                    <a:gd name="connsiteY0" fmla="*/ 36543 h 264834"/>
                    <a:gd name="connsiteX1" fmla="*/ 24758 w 718646"/>
                    <a:gd name="connsiteY1" fmla="*/ 263892 h 264834"/>
                    <a:gd name="connsiteX2" fmla="*/ 943 w 718646"/>
                    <a:gd name="connsiteY2" fmla="*/ 252107 h 264834"/>
                    <a:gd name="connsiteX3" fmla="*/ 943 w 718646"/>
                    <a:gd name="connsiteY3" fmla="*/ 252107 h 264834"/>
                    <a:gd name="connsiteX4" fmla="*/ 12728 w 718646"/>
                    <a:gd name="connsiteY4" fmla="*/ 228292 h 264834"/>
                    <a:gd name="connsiteX5" fmla="*/ 693793 w 718646"/>
                    <a:gd name="connsiteY5" fmla="*/ 943 h 264834"/>
                    <a:gd name="connsiteX6" fmla="*/ 717609 w 718646"/>
                    <a:gd name="connsiteY6" fmla="*/ 12728 h 264834"/>
                    <a:gd name="connsiteX7" fmla="*/ 717609 w 718646"/>
                    <a:gd name="connsiteY7" fmla="*/ 12728 h 264834"/>
                    <a:gd name="connsiteX8" fmla="*/ 705824 w 718646"/>
                    <a:gd name="connsiteY8" fmla="*/ 36543 h 264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8646" h="264834">
                      <a:moveTo>
                        <a:pt x="705824" y="36543"/>
                      </a:moveTo>
                      <a:lnTo>
                        <a:pt x="24758" y="263892"/>
                      </a:lnTo>
                      <a:cubicBezTo>
                        <a:pt x="14937" y="267084"/>
                        <a:pt x="4380" y="261928"/>
                        <a:pt x="943" y="252107"/>
                      </a:cubicBezTo>
                      <a:lnTo>
                        <a:pt x="943" y="252107"/>
                      </a:lnTo>
                      <a:cubicBezTo>
                        <a:pt x="-2249" y="242287"/>
                        <a:pt x="2907" y="231729"/>
                        <a:pt x="12728" y="228292"/>
                      </a:cubicBezTo>
                      <a:lnTo>
                        <a:pt x="693793" y="943"/>
                      </a:lnTo>
                      <a:cubicBezTo>
                        <a:pt x="703614" y="-2249"/>
                        <a:pt x="714172" y="2907"/>
                        <a:pt x="717609" y="12728"/>
                      </a:cubicBezTo>
                      <a:lnTo>
                        <a:pt x="717609" y="12728"/>
                      </a:lnTo>
                      <a:cubicBezTo>
                        <a:pt x="721046" y="22548"/>
                        <a:pt x="715645" y="33106"/>
                        <a:pt x="705824" y="36543"/>
                      </a:cubicBezTo>
                      <a:close/>
                    </a:path>
                  </a:pathLst>
                </a:custGeom>
                <a:solidFill>
                  <a:srgbClr val="9ED7DB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8816" name="Freeform: Shape 65"/>
                <p:cNvSpPr/>
                <p:nvPr/>
              </p:nvSpPr>
              <p:spPr>
                <a:xfrm>
                  <a:off x="6091501" y="6021039"/>
                  <a:ext cx="588767" cy="221623"/>
                </a:xfrm>
                <a:custGeom>
                  <a:avLst/>
                  <a:gdLst>
                    <a:gd name="connsiteX0" fmla="*/ 575945 w 588767"/>
                    <a:gd name="connsiteY0" fmla="*/ 36543 h 221623"/>
                    <a:gd name="connsiteX1" fmla="*/ 24758 w 588767"/>
                    <a:gd name="connsiteY1" fmla="*/ 220681 h 221623"/>
                    <a:gd name="connsiteX2" fmla="*/ 943 w 588767"/>
                    <a:gd name="connsiteY2" fmla="*/ 208896 h 221623"/>
                    <a:gd name="connsiteX3" fmla="*/ 943 w 588767"/>
                    <a:gd name="connsiteY3" fmla="*/ 208896 h 221623"/>
                    <a:gd name="connsiteX4" fmla="*/ 12728 w 588767"/>
                    <a:gd name="connsiteY4" fmla="*/ 185081 h 221623"/>
                    <a:gd name="connsiteX5" fmla="*/ 563915 w 588767"/>
                    <a:gd name="connsiteY5" fmla="*/ 943 h 221623"/>
                    <a:gd name="connsiteX6" fmla="*/ 587730 w 588767"/>
                    <a:gd name="connsiteY6" fmla="*/ 12728 h 221623"/>
                    <a:gd name="connsiteX7" fmla="*/ 587730 w 588767"/>
                    <a:gd name="connsiteY7" fmla="*/ 12728 h 221623"/>
                    <a:gd name="connsiteX8" fmla="*/ 575945 w 588767"/>
                    <a:gd name="connsiteY8" fmla="*/ 36543 h 221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8767" h="221623">
                      <a:moveTo>
                        <a:pt x="575945" y="36543"/>
                      </a:moveTo>
                      <a:lnTo>
                        <a:pt x="24758" y="220681"/>
                      </a:lnTo>
                      <a:cubicBezTo>
                        <a:pt x="14937" y="223873"/>
                        <a:pt x="4380" y="218717"/>
                        <a:pt x="943" y="208896"/>
                      </a:cubicBezTo>
                      <a:lnTo>
                        <a:pt x="943" y="208896"/>
                      </a:lnTo>
                      <a:cubicBezTo>
                        <a:pt x="-2249" y="199076"/>
                        <a:pt x="2907" y="188518"/>
                        <a:pt x="12728" y="185081"/>
                      </a:cubicBezTo>
                      <a:lnTo>
                        <a:pt x="563915" y="943"/>
                      </a:lnTo>
                      <a:cubicBezTo>
                        <a:pt x="573735" y="-2249"/>
                        <a:pt x="584293" y="2907"/>
                        <a:pt x="587730" y="12728"/>
                      </a:cubicBezTo>
                      <a:lnTo>
                        <a:pt x="587730" y="12728"/>
                      </a:lnTo>
                      <a:cubicBezTo>
                        <a:pt x="591167" y="22794"/>
                        <a:pt x="585766" y="33351"/>
                        <a:pt x="575945" y="36543"/>
                      </a:cubicBezTo>
                      <a:close/>
                    </a:path>
                  </a:pathLst>
                </a:custGeom>
                <a:solidFill>
                  <a:srgbClr val="CD6B6D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8817" name="Freeform: Shape 66"/>
                <p:cNvSpPr/>
                <p:nvPr/>
              </p:nvSpPr>
              <p:spPr>
                <a:xfrm>
                  <a:off x="6017315" y="6199491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414" y="51804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8818" name="Freeform: Shape 67"/>
                <p:cNvSpPr/>
                <p:nvPr/>
              </p:nvSpPr>
              <p:spPr>
                <a:xfrm>
                  <a:off x="6051688" y="6187951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168" y="51804"/>
                        <a:pt x="15959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8819" name="Freeform: Shape 68"/>
                <p:cNvSpPr/>
                <p:nvPr/>
              </p:nvSpPr>
              <p:spPr>
                <a:xfrm>
                  <a:off x="6085815" y="6176658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414" y="51804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8820" name="Freeform: Shape 69"/>
                <p:cNvSpPr/>
                <p:nvPr/>
              </p:nvSpPr>
              <p:spPr>
                <a:xfrm>
                  <a:off x="6120187" y="6165118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168" y="51804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8821" name="Freeform: Shape 70"/>
                <p:cNvSpPr/>
                <p:nvPr/>
              </p:nvSpPr>
              <p:spPr>
                <a:xfrm>
                  <a:off x="6154314" y="6153825"/>
                  <a:ext cx="22803" cy="51285"/>
                </a:xfrm>
                <a:custGeom>
                  <a:avLst/>
                  <a:gdLst>
                    <a:gd name="connsiteX0" fmla="*/ 15468 w 22803"/>
                    <a:gd name="connsiteY0" fmla="*/ 48858 h 51285"/>
                    <a:gd name="connsiteX1" fmla="*/ 0 w 22803"/>
                    <a:gd name="connsiteY1" fmla="*/ 2455 h 51285"/>
                    <a:gd name="connsiteX2" fmla="*/ 7120 w 22803"/>
                    <a:gd name="connsiteY2" fmla="*/ 0 h 51285"/>
                    <a:gd name="connsiteX3" fmla="*/ 22588 w 22803"/>
                    <a:gd name="connsiteY3" fmla="*/ 46403 h 51285"/>
                    <a:gd name="connsiteX4" fmla="*/ 20132 w 22803"/>
                    <a:gd name="connsiteY4" fmla="*/ 51068 h 51285"/>
                    <a:gd name="connsiteX5" fmla="*/ 20132 w 22803"/>
                    <a:gd name="connsiteY5" fmla="*/ 51068 h 51285"/>
                    <a:gd name="connsiteX6" fmla="*/ 15468 w 22803"/>
                    <a:gd name="connsiteY6" fmla="*/ 48858 h 51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285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414" y="51804"/>
                        <a:pt x="16204" y="50577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8822" name="Freeform: Shape 71"/>
                <p:cNvSpPr/>
                <p:nvPr/>
              </p:nvSpPr>
              <p:spPr>
                <a:xfrm>
                  <a:off x="6188687" y="6142285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168" y="51804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8823" name="Freeform: Shape 72"/>
                <p:cNvSpPr/>
                <p:nvPr/>
              </p:nvSpPr>
              <p:spPr>
                <a:xfrm>
                  <a:off x="6222814" y="6130746"/>
                  <a:ext cx="22803" cy="51413"/>
                </a:xfrm>
                <a:custGeom>
                  <a:avLst/>
                  <a:gdLst>
                    <a:gd name="connsiteX0" fmla="*/ 15468 w 22803"/>
                    <a:gd name="connsiteY0" fmla="*/ 48858 h 51413"/>
                    <a:gd name="connsiteX1" fmla="*/ 0 w 22803"/>
                    <a:gd name="connsiteY1" fmla="*/ 2455 h 51413"/>
                    <a:gd name="connsiteX2" fmla="*/ 7120 w 22803"/>
                    <a:gd name="connsiteY2" fmla="*/ 0 h 51413"/>
                    <a:gd name="connsiteX3" fmla="*/ 22588 w 22803"/>
                    <a:gd name="connsiteY3" fmla="*/ 46403 h 51413"/>
                    <a:gd name="connsiteX4" fmla="*/ 20132 w 22803"/>
                    <a:gd name="connsiteY4" fmla="*/ 51068 h 51413"/>
                    <a:gd name="connsiteX5" fmla="*/ 20132 w 22803"/>
                    <a:gd name="connsiteY5" fmla="*/ 51068 h 51413"/>
                    <a:gd name="connsiteX6" fmla="*/ 15468 w 22803"/>
                    <a:gd name="connsiteY6" fmla="*/ 48858 h 51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413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414" y="52050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8824" name="Freeform: Shape 73"/>
                <p:cNvSpPr/>
                <p:nvPr/>
              </p:nvSpPr>
              <p:spPr>
                <a:xfrm>
                  <a:off x="6257186" y="6119452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168" y="51804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8825" name="Freeform: Shape 74"/>
                <p:cNvSpPr/>
                <p:nvPr/>
              </p:nvSpPr>
              <p:spPr>
                <a:xfrm>
                  <a:off x="6291313" y="6107913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414" y="51804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8826" name="Freeform: Shape 75"/>
                <p:cNvSpPr/>
                <p:nvPr/>
              </p:nvSpPr>
              <p:spPr>
                <a:xfrm>
                  <a:off x="6325686" y="6096619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168" y="51804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8827" name="Freeform: Shape 76"/>
                <p:cNvSpPr/>
                <p:nvPr/>
              </p:nvSpPr>
              <p:spPr>
                <a:xfrm>
                  <a:off x="6359812" y="6085080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414" y="51804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8828" name="Freeform: Shape 77"/>
                <p:cNvSpPr/>
                <p:nvPr/>
              </p:nvSpPr>
              <p:spPr>
                <a:xfrm>
                  <a:off x="6394185" y="6073540"/>
                  <a:ext cx="22803" cy="51413"/>
                </a:xfrm>
                <a:custGeom>
                  <a:avLst/>
                  <a:gdLst>
                    <a:gd name="connsiteX0" fmla="*/ 15468 w 22803"/>
                    <a:gd name="connsiteY0" fmla="*/ 48858 h 51413"/>
                    <a:gd name="connsiteX1" fmla="*/ 0 w 22803"/>
                    <a:gd name="connsiteY1" fmla="*/ 2455 h 51413"/>
                    <a:gd name="connsiteX2" fmla="*/ 7120 w 22803"/>
                    <a:gd name="connsiteY2" fmla="*/ 0 h 51413"/>
                    <a:gd name="connsiteX3" fmla="*/ 22588 w 22803"/>
                    <a:gd name="connsiteY3" fmla="*/ 46403 h 51413"/>
                    <a:gd name="connsiteX4" fmla="*/ 20132 w 22803"/>
                    <a:gd name="connsiteY4" fmla="*/ 51068 h 51413"/>
                    <a:gd name="connsiteX5" fmla="*/ 20132 w 22803"/>
                    <a:gd name="connsiteY5" fmla="*/ 51068 h 51413"/>
                    <a:gd name="connsiteX6" fmla="*/ 15468 w 22803"/>
                    <a:gd name="connsiteY6" fmla="*/ 48858 h 51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413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168" y="52050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8829" name="Freeform: Shape 78"/>
                <p:cNvSpPr/>
                <p:nvPr/>
              </p:nvSpPr>
              <p:spPr>
                <a:xfrm>
                  <a:off x="6428557" y="6062246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168" y="51804"/>
                        <a:pt x="15959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8830" name="Freeform: Shape 79"/>
                <p:cNvSpPr/>
                <p:nvPr/>
              </p:nvSpPr>
              <p:spPr>
                <a:xfrm>
                  <a:off x="6462684" y="6050707"/>
                  <a:ext cx="22803" cy="51413"/>
                </a:xfrm>
                <a:custGeom>
                  <a:avLst/>
                  <a:gdLst>
                    <a:gd name="connsiteX0" fmla="*/ 15468 w 22803"/>
                    <a:gd name="connsiteY0" fmla="*/ 48858 h 51413"/>
                    <a:gd name="connsiteX1" fmla="*/ 0 w 22803"/>
                    <a:gd name="connsiteY1" fmla="*/ 2455 h 51413"/>
                    <a:gd name="connsiteX2" fmla="*/ 7120 w 22803"/>
                    <a:gd name="connsiteY2" fmla="*/ 0 h 51413"/>
                    <a:gd name="connsiteX3" fmla="*/ 22588 w 22803"/>
                    <a:gd name="connsiteY3" fmla="*/ 46403 h 51413"/>
                    <a:gd name="connsiteX4" fmla="*/ 20132 w 22803"/>
                    <a:gd name="connsiteY4" fmla="*/ 51068 h 51413"/>
                    <a:gd name="connsiteX5" fmla="*/ 20132 w 22803"/>
                    <a:gd name="connsiteY5" fmla="*/ 51068 h 51413"/>
                    <a:gd name="connsiteX6" fmla="*/ 15468 w 22803"/>
                    <a:gd name="connsiteY6" fmla="*/ 48858 h 51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413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168" y="52050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8831" name="Freeform: Shape 80"/>
                <p:cNvSpPr/>
                <p:nvPr/>
              </p:nvSpPr>
              <p:spPr>
                <a:xfrm>
                  <a:off x="6497057" y="6039413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168" y="51804"/>
                        <a:pt x="15959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8832" name="Freeform: Shape 81"/>
                <p:cNvSpPr/>
                <p:nvPr/>
              </p:nvSpPr>
              <p:spPr>
                <a:xfrm>
                  <a:off x="6531184" y="6027874"/>
                  <a:ext cx="22803" cy="51312"/>
                </a:xfrm>
                <a:custGeom>
                  <a:avLst/>
                  <a:gdLst>
                    <a:gd name="connsiteX0" fmla="*/ 15468 w 22803"/>
                    <a:gd name="connsiteY0" fmla="*/ 48858 h 51312"/>
                    <a:gd name="connsiteX1" fmla="*/ 0 w 22803"/>
                    <a:gd name="connsiteY1" fmla="*/ 2455 h 51312"/>
                    <a:gd name="connsiteX2" fmla="*/ 7120 w 22803"/>
                    <a:gd name="connsiteY2" fmla="*/ 0 h 51312"/>
                    <a:gd name="connsiteX3" fmla="*/ 22588 w 22803"/>
                    <a:gd name="connsiteY3" fmla="*/ 46403 h 51312"/>
                    <a:gd name="connsiteX4" fmla="*/ 20132 w 22803"/>
                    <a:gd name="connsiteY4" fmla="*/ 51068 h 51312"/>
                    <a:gd name="connsiteX5" fmla="*/ 20132 w 22803"/>
                    <a:gd name="connsiteY5" fmla="*/ 51068 h 51312"/>
                    <a:gd name="connsiteX6" fmla="*/ 15468 w 22803"/>
                    <a:gd name="connsiteY6" fmla="*/ 48858 h 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03" h="51312">
                      <a:moveTo>
                        <a:pt x="15468" y="48858"/>
                      </a:moveTo>
                      <a:lnTo>
                        <a:pt x="0" y="2455"/>
                      </a:lnTo>
                      <a:lnTo>
                        <a:pt x="7120" y="0"/>
                      </a:lnTo>
                      <a:lnTo>
                        <a:pt x="22588" y="46403"/>
                      </a:lnTo>
                      <a:cubicBezTo>
                        <a:pt x="23324" y="48367"/>
                        <a:pt x="22097" y="50331"/>
                        <a:pt x="20132" y="51068"/>
                      </a:cubicBezTo>
                      <a:lnTo>
                        <a:pt x="20132" y="51068"/>
                      </a:lnTo>
                      <a:cubicBezTo>
                        <a:pt x="18168" y="51804"/>
                        <a:pt x="16204" y="50822"/>
                        <a:pt x="15468" y="48858"/>
                      </a:cubicBezTo>
                      <a:close/>
                    </a:path>
                  </a:pathLst>
                </a:custGeom>
                <a:solidFill>
                  <a:srgbClr val="9AD1D7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8833" name="Freeform: Shape 82"/>
                <p:cNvSpPr/>
                <p:nvPr/>
              </p:nvSpPr>
              <p:spPr>
                <a:xfrm>
                  <a:off x="6632092" y="6015353"/>
                  <a:ext cx="51558" cy="51558"/>
                </a:xfrm>
                <a:custGeom>
                  <a:avLst/>
                  <a:gdLst>
                    <a:gd name="connsiteX0" fmla="*/ 51559 w 51558"/>
                    <a:gd name="connsiteY0" fmla="*/ 25779 h 51558"/>
                    <a:gd name="connsiteX1" fmla="*/ 25779 w 51558"/>
                    <a:gd name="connsiteY1" fmla="*/ 51559 h 51558"/>
                    <a:gd name="connsiteX2" fmla="*/ 0 w 51558"/>
                    <a:gd name="connsiteY2" fmla="*/ 25779 h 51558"/>
                    <a:gd name="connsiteX3" fmla="*/ 25779 w 51558"/>
                    <a:gd name="connsiteY3" fmla="*/ 0 h 51558"/>
                    <a:gd name="connsiteX4" fmla="*/ 51559 w 51558"/>
                    <a:gd name="connsiteY4" fmla="*/ 25779 h 51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558" h="51558">
                      <a:moveTo>
                        <a:pt x="51559" y="25779"/>
                      </a:moveTo>
                      <a:cubicBezTo>
                        <a:pt x="51559" y="40017"/>
                        <a:pt x="40017" y="51559"/>
                        <a:pt x="25779" y="51559"/>
                      </a:cubicBezTo>
                      <a:cubicBezTo>
                        <a:pt x="11542" y="51559"/>
                        <a:pt x="0" y="40017"/>
                        <a:pt x="0" y="25779"/>
                      </a:cubicBezTo>
                      <a:cubicBezTo>
                        <a:pt x="0" y="11542"/>
                        <a:pt x="11542" y="0"/>
                        <a:pt x="25779" y="0"/>
                      </a:cubicBezTo>
                      <a:cubicBezTo>
                        <a:pt x="40017" y="0"/>
                        <a:pt x="51559" y="11542"/>
                        <a:pt x="51559" y="25779"/>
                      </a:cubicBezTo>
                      <a:close/>
                    </a:path>
                  </a:pathLst>
                </a:custGeom>
                <a:solidFill>
                  <a:srgbClr val="CD6B6D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8834" name="Freeform: Shape 31"/>
              <p:cNvSpPr/>
              <p:nvPr/>
            </p:nvSpPr>
            <p:spPr>
              <a:xfrm flipH="1">
                <a:off x="1584758" y="2453748"/>
                <a:ext cx="3331831" cy="3540884"/>
              </a:xfrm>
              <a:custGeom>
                <a:avLst/>
                <a:gdLst>
                  <a:gd name="connsiteX0" fmla="*/ 2497441 w 2497854"/>
                  <a:gd name="connsiteY0" fmla="*/ 1499243 h 2309805"/>
                  <a:gd name="connsiteX1" fmla="*/ 2419612 w 2497854"/>
                  <a:gd name="connsiteY1" fmla="*/ 1366418 h 2309805"/>
                  <a:gd name="connsiteX2" fmla="*/ 2388431 w 2497854"/>
                  <a:gd name="connsiteY2" fmla="*/ 1249797 h 2309805"/>
                  <a:gd name="connsiteX3" fmla="*/ 2325088 w 2497854"/>
                  <a:gd name="connsiteY3" fmla="*/ 987338 h 2309805"/>
                  <a:gd name="connsiteX4" fmla="*/ 2261499 w 2497854"/>
                  <a:gd name="connsiteY4" fmla="*/ 722916 h 2309805"/>
                  <a:gd name="connsiteX5" fmla="*/ 2260026 w 2497854"/>
                  <a:gd name="connsiteY5" fmla="*/ 717023 h 2309805"/>
                  <a:gd name="connsiteX6" fmla="*/ 2115416 w 2497854"/>
                  <a:gd name="connsiteY6" fmla="*/ 359550 h 2309805"/>
                  <a:gd name="connsiteX7" fmla="*/ 2026784 w 2497854"/>
                  <a:gd name="connsiteY7" fmla="*/ 244647 h 2309805"/>
                  <a:gd name="connsiteX8" fmla="*/ 1460129 w 2497854"/>
                  <a:gd name="connsiteY8" fmla="*/ 2567 h 2309805"/>
                  <a:gd name="connsiteX9" fmla="*/ 1219031 w 2497854"/>
                  <a:gd name="connsiteY9" fmla="*/ 71066 h 2309805"/>
                  <a:gd name="connsiteX10" fmla="*/ 817364 w 2497854"/>
                  <a:gd name="connsiteY10" fmla="*/ 430259 h 2309805"/>
                  <a:gd name="connsiteX11" fmla="*/ 814663 w 2497854"/>
                  <a:gd name="connsiteY11" fmla="*/ 434187 h 2309805"/>
                  <a:gd name="connsiteX12" fmla="*/ 812208 w 2497854"/>
                  <a:gd name="connsiteY12" fmla="*/ 438361 h 2309805"/>
                  <a:gd name="connsiteX13" fmla="*/ 812208 w 2497854"/>
                  <a:gd name="connsiteY13" fmla="*/ 438361 h 2309805"/>
                  <a:gd name="connsiteX14" fmla="*/ 812208 w 2497854"/>
                  <a:gd name="connsiteY14" fmla="*/ 438361 h 2309805"/>
                  <a:gd name="connsiteX15" fmla="*/ 812454 w 2497854"/>
                  <a:gd name="connsiteY15" fmla="*/ 439589 h 2309805"/>
                  <a:gd name="connsiteX16" fmla="*/ 812454 w 2497854"/>
                  <a:gd name="connsiteY16" fmla="*/ 439589 h 2309805"/>
                  <a:gd name="connsiteX17" fmla="*/ 778818 w 2497854"/>
                  <a:gd name="connsiteY17" fmla="*/ 514471 h 2309805"/>
                  <a:gd name="connsiteX18" fmla="*/ 743709 w 2497854"/>
                  <a:gd name="connsiteY18" fmla="*/ 698610 h 2309805"/>
                  <a:gd name="connsiteX19" fmla="*/ 746409 w 2497854"/>
                  <a:gd name="connsiteY19" fmla="*/ 782086 h 2309805"/>
                  <a:gd name="connsiteX20" fmla="*/ 758440 w 2497854"/>
                  <a:gd name="connsiteY20" fmla="*/ 845920 h 2309805"/>
                  <a:gd name="connsiteX21" fmla="*/ 710564 w 2497854"/>
                  <a:gd name="connsiteY21" fmla="*/ 889377 h 2309805"/>
                  <a:gd name="connsiteX22" fmla="*/ 633471 w 2497854"/>
                  <a:gd name="connsiteY22" fmla="*/ 962050 h 2309805"/>
                  <a:gd name="connsiteX23" fmla="*/ 544594 w 2497854"/>
                  <a:gd name="connsiteY23" fmla="*/ 1045280 h 2309805"/>
                  <a:gd name="connsiteX24" fmla="*/ 446878 w 2497854"/>
                  <a:gd name="connsiteY24" fmla="*/ 1136859 h 2309805"/>
                  <a:gd name="connsiteX25" fmla="*/ 399493 w 2497854"/>
                  <a:gd name="connsiteY25" fmla="*/ 1181297 h 2309805"/>
                  <a:gd name="connsiteX26" fmla="*/ 322646 w 2497854"/>
                  <a:gd name="connsiteY26" fmla="*/ 1259126 h 2309805"/>
                  <a:gd name="connsiteX27" fmla="*/ 285818 w 2497854"/>
                  <a:gd name="connsiteY27" fmla="*/ 1362980 h 2309805"/>
                  <a:gd name="connsiteX28" fmla="*/ 275998 w 2497854"/>
                  <a:gd name="connsiteY28" fmla="*/ 1427306 h 2309805"/>
                  <a:gd name="connsiteX29" fmla="*/ 256847 w 2497854"/>
                  <a:gd name="connsiteY29" fmla="*/ 1552029 h 2309805"/>
                  <a:gd name="connsiteX30" fmla="*/ 214373 w 2497854"/>
                  <a:gd name="connsiteY30" fmla="*/ 1832165 h 2309805"/>
                  <a:gd name="connsiteX31" fmla="*/ 205043 w 2497854"/>
                  <a:gd name="connsiteY31" fmla="*/ 1859172 h 2309805"/>
                  <a:gd name="connsiteX32" fmla="*/ 124513 w 2497854"/>
                  <a:gd name="connsiteY32" fmla="*/ 1994943 h 2309805"/>
                  <a:gd name="connsiteX33" fmla="*/ 33917 w 2497854"/>
                  <a:gd name="connsiteY33" fmla="*/ 2144709 h 2309805"/>
                  <a:gd name="connsiteX34" fmla="*/ 1264 w 2497854"/>
                  <a:gd name="connsiteY34" fmla="*/ 2220574 h 2309805"/>
                  <a:gd name="connsiteX35" fmla="*/ 2491 w 2497854"/>
                  <a:gd name="connsiteY35" fmla="*/ 2302085 h 2309805"/>
                  <a:gd name="connsiteX36" fmla="*/ 10102 w 2497854"/>
                  <a:gd name="connsiteY36" fmla="*/ 2309696 h 2309805"/>
                  <a:gd name="connsiteX37" fmla="*/ 180982 w 2497854"/>
                  <a:gd name="connsiteY37" fmla="*/ 2309696 h 2309805"/>
                  <a:gd name="connsiteX38" fmla="*/ 266423 w 2497854"/>
                  <a:gd name="connsiteY38" fmla="*/ 2309696 h 2309805"/>
                  <a:gd name="connsiteX39" fmla="*/ 311107 w 2497854"/>
                  <a:gd name="connsiteY39" fmla="*/ 2309696 h 2309805"/>
                  <a:gd name="connsiteX40" fmla="*/ 337623 w 2497854"/>
                  <a:gd name="connsiteY40" fmla="*/ 2295211 h 2309805"/>
                  <a:gd name="connsiteX41" fmla="*/ 410050 w 2497854"/>
                  <a:gd name="connsiteY41" fmla="*/ 2140289 h 2309805"/>
                  <a:gd name="connsiteX42" fmla="*/ 461609 w 2497854"/>
                  <a:gd name="connsiteY42" fmla="*/ 2029561 h 2309805"/>
                  <a:gd name="connsiteX43" fmla="*/ 503347 w 2497854"/>
                  <a:gd name="connsiteY43" fmla="*/ 1946330 h 2309805"/>
                  <a:gd name="connsiteX44" fmla="*/ 579458 w 2497854"/>
                  <a:gd name="connsiteY44" fmla="*/ 1861381 h 2309805"/>
                  <a:gd name="connsiteX45" fmla="*/ 673000 w 2497854"/>
                  <a:gd name="connsiteY45" fmla="*/ 1795091 h 2309805"/>
                  <a:gd name="connsiteX46" fmla="*/ 768015 w 2497854"/>
                  <a:gd name="connsiteY46" fmla="*/ 1688782 h 2309805"/>
                  <a:gd name="connsiteX47" fmla="*/ 831113 w 2497854"/>
                  <a:gd name="connsiteY47" fmla="*/ 1593521 h 2309805"/>
                  <a:gd name="connsiteX48" fmla="*/ 893720 w 2497854"/>
                  <a:gd name="connsiteY48" fmla="*/ 1541472 h 2309805"/>
                  <a:gd name="connsiteX49" fmla="*/ 962956 w 2497854"/>
                  <a:gd name="connsiteY49" fmla="*/ 1498015 h 2309805"/>
                  <a:gd name="connsiteX50" fmla="*/ 970813 w 2497854"/>
                  <a:gd name="connsiteY50" fmla="*/ 1554730 h 2309805"/>
                  <a:gd name="connsiteX51" fmla="*/ 970813 w 2497854"/>
                  <a:gd name="connsiteY51" fmla="*/ 1581737 h 2309805"/>
                  <a:gd name="connsiteX52" fmla="*/ 990945 w 2497854"/>
                  <a:gd name="connsiteY52" fmla="*/ 1612181 h 2309805"/>
                  <a:gd name="connsiteX53" fmla="*/ 1043731 w 2497854"/>
                  <a:gd name="connsiteY53" fmla="*/ 1631086 h 2309805"/>
                  <a:gd name="connsiteX54" fmla="*/ 1095536 w 2497854"/>
                  <a:gd name="connsiteY54" fmla="*/ 1743533 h 2309805"/>
                  <a:gd name="connsiteX55" fmla="*/ 1195952 w 2497854"/>
                  <a:gd name="connsiteY55" fmla="*/ 1761210 h 2309805"/>
                  <a:gd name="connsiteX56" fmla="*/ 1228606 w 2497854"/>
                  <a:gd name="connsiteY56" fmla="*/ 1765384 h 2309805"/>
                  <a:gd name="connsiteX57" fmla="*/ 1192270 w 2497854"/>
                  <a:gd name="connsiteY57" fmla="*/ 1794846 h 2309805"/>
                  <a:gd name="connsiteX58" fmla="*/ 1154460 w 2497854"/>
                  <a:gd name="connsiteY58" fmla="*/ 1805894 h 2309805"/>
                  <a:gd name="connsiteX59" fmla="*/ 1140465 w 2497854"/>
                  <a:gd name="connsiteY59" fmla="*/ 1854507 h 2309805"/>
                  <a:gd name="connsiteX60" fmla="*/ 1208719 w 2497854"/>
                  <a:gd name="connsiteY60" fmla="*/ 1905820 h 2309805"/>
                  <a:gd name="connsiteX61" fmla="*/ 1287776 w 2497854"/>
                  <a:gd name="connsiteY61" fmla="*/ 2064424 h 2309805"/>
                  <a:gd name="connsiteX62" fmla="*/ 1321657 w 2497854"/>
                  <a:gd name="connsiteY62" fmla="*/ 2080137 h 2309805"/>
                  <a:gd name="connsiteX63" fmla="*/ 1336879 w 2497854"/>
                  <a:gd name="connsiteY63" fmla="*/ 2082593 h 2309805"/>
                  <a:gd name="connsiteX64" fmla="*/ 1458411 w 2497854"/>
                  <a:gd name="connsiteY64" fmla="*/ 2064179 h 2309805"/>
                  <a:gd name="connsiteX65" fmla="*/ 1560055 w 2497854"/>
                  <a:gd name="connsiteY65" fmla="*/ 2029315 h 2309805"/>
                  <a:gd name="connsiteX66" fmla="*/ 1557109 w 2497854"/>
                  <a:gd name="connsiteY66" fmla="*/ 2024159 h 2309805"/>
                  <a:gd name="connsiteX67" fmla="*/ 1560300 w 2497854"/>
                  <a:gd name="connsiteY67" fmla="*/ 2029315 h 2309805"/>
                  <a:gd name="connsiteX68" fmla="*/ 1560055 w 2497854"/>
                  <a:gd name="connsiteY68" fmla="*/ 2029315 h 2309805"/>
                  <a:gd name="connsiteX69" fmla="*/ 1560546 w 2497854"/>
                  <a:gd name="connsiteY69" fmla="*/ 2029806 h 2309805"/>
                  <a:gd name="connsiteX70" fmla="*/ 1562756 w 2497854"/>
                  <a:gd name="connsiteY70" fmla="*/ 2033735 h 2309805"/>
                  <a:gd name="connsiteX71" fmla="*/ 1562510 w 2497854"/>
                  <a:gd name="connsiteY71" fmla="*/ 2044046 h 2309805"/>
                  <a:gd name="connsiteX72" fmla="*/ 1561773 w 2497854"/>
                  <a:gd name="connsiteY72" fmla="*/ 2044783 h 2309805"/>
                  <a:gd name="connsiteX73" fmla="*/ 1560546 w 2497854"/>
                  <a:gd name="connsiteY73" fmla="*/ 2063442 h 2309805"/>
                  <a:gd name="connsiteX74" fmla="*/ 1544833 w 2497854"/>
                  <a:gd name="connsiteY74" fmla="*/ 2090449 h 2309805"/>
                  <a:gd name="connsiteX75" fmla="*/ 1517335 w 2497854"/>
                  <a:gd name="connsiteY75" fmla="*/ 2119666 h 2309805"/>
                  <a:gd name="connsiteX76" fmla="*/ 1508496 w 2497854"/>
                  <a:gd name="connsiteY76" fmla="*/ 2130714 h 2309805"/>
                  <a:gd name="connsiteX77" fmla="*/ 1507269 w 2497854"/>
                  <a:gd name="connsiteY77" fmla="*/ 2132187 h 2309805"/>
                  <a:gd name="connsiteX78" fmla="*/ 1501376 w 2497854"/>
                  <a:gd name="connsiteY78" fmla="*/ 2139798 h 2309805"/>
                  <a:gd name="connsiteX79" fmla="*/ 1498921 w 2497854"/>
                  <a:gd name="connsiteY79" fmla="*/ 2145691 h 2309805"/>
                  <a:gd name="connsiteX80" fmla="*/ 1497448 w 2497854"/>
                  <a:gd name="connsiteY80" fmla="*/ 2151829 h 2309805"/>
                  <a:gd name="connsiteX81" fmla="*/ 1490573 w 2497854"/>
                  <a:gd name="connsiteY81" fmla="*/ 2167542 h 2309805"/>
                  <a:gd name="connsiteX82" fmla="*/ 1481244 w 2497854"/>
                  <a:gd name="connsiteY82" fmla="*/ 2199705 h 2309805"/>
                  <a:gd name="connsiteX83" fmla="*/ 1480507 w 2497854"/>
                  <a:gd name="connsiteY83" fmla="*/ 2211489 h 2309805"/>
                  <a:gd name="connsiteX84" fmla="*/ 1481735 w 2497854"/>
                  <a:gd name="connsiteY84" fmla="*/ 2227448 h 2309805"/>
                  <a:gd name="connsiteX85" fmla="*/ 1486400 w 2497854"/>
                  <a:gd name="connsiteY85" fmla="*/ 2248317 h 2309805"/>
                  <a:gd name="connsiteX86" fmla="*/ 1490573 w 2497854"/>
                  <a:gd name="connsiteY86" fmla="*/ 2258629 h 2309805"/>
                  <a:gd name="connsiteX87" fmla="*/ 1494993 w 2497854"/>
                  <a:gd name="connsiteY87" fmla="*/ 2267467 h 2309805"/>
                  <a:gd name="connsiteX88" fmla="*/ 1495975 w 2497854"/>
                  <a:gd name="connsiteY88" fmla="*/ 2268941 h 2309805"/>
                  <a:gd name="connsiteX89" fmla="*/ 1500885 w 2497854"/>
                  <a:gd name="connsiteY89" fmla="*/ 2279252 h 2309805"/>
                  <a:gd name="connsiteX90" fmla="*/ 1512916 w 2497854"/>
                  <a:gd name="connsiteY90" fmla="*/ 2303804 h 2309805"/>
                  <a:gd name="connsiteX91" fmla="*/ 1516844 w 2497854"/>
                  <a:gd name="connsiteY91" fmla="*/ 2308714 h 2309805"/>
                  <a:gd name="connsiteX92" fmla="*/ 1522000 w 2497854"/>
                  <a:gd name="connsiteY92" fmla="*/ 2308960 h 2309805"/>
                  <a:gd name="connsiteX93" fmla="*/ 2496705 w 2497854"/>
                  <a:gd name="connsiteY93" fmla="*/ 2308714 h 2309805"/>
                  <a:gd name="connsiteX94" fmla="*/ 2497441 w 2497854"/>
                  <a:gd name="connsiteY94" fmla="*/ 1499243 h 2309805"/>
                  <a:gd name="connsiteX95" fmla="*/ 764087 w 2497854"/>
                  <a:gd name="connsiteY95" fmla="*/ 836100 h 2309805"/>
                  <a:gd name="connsiteX96" fmla="*/ 764087 w 2497854"/>
                  <a:gd name="connsiteY96" fmla="*/ 839291 h 2309805"/>
                  <a:gd name="connsiteX97" fmla="*/ 759176 w 2497854"/>
                  <a:gd name="connsiteY97" fmla="*/ 844447 h 2309805"/>
                  <a:gd name="connsiteX98" fmla="*/ 764087 w 2497854"/>
                  <a:gd name="connsiteY98" fmla="*/ 836100 h 2309805"/>
                  <a:gd name="connsiteX99" fmla="*/ 940859 w 2497854"/>
                  <a:gd name="connsiteY99" fmla="*/ 1341866 h 2309805"/>
                  <a:gd name="connsiteX100" fmla="*/ 770961 w 2497854"/>
                  <a:gd name="connsiteY100" fmla="*/ 1454313 h 2309805"/>
                  <a:gd name="connsiteX101" fmla="*/ 681102 w 2497854"/>
                  <a:gd name="connsiteY101" fmla="*/ 1422396 h 2309805"/>
                  <a:gd name="connsiteX102" fmla="*/ 575284 w 2497854"/>
                  <a:gd name="connsiteY102" fmla="*/ 1385077 h 2309805"/>
                  <a:gd name="connsiteX103" fmla="*/ 613339 w 2497854"/>
                  <a:gd name="connsiteY103" fmla="*/ 1349231 h 2309805"/>
                  <a:gd name="connsiteX104" fmla="*/ 828167 w 2497854"/>
                  <a:gd name="connsiteY104" fmla="*/ 1141769 h 2309805"/>
                  <a:gd name="connsiteX105" fmla="*/ 835778 w 2497854"/>
                  <a:gd name="connsiteY105" fmla="*/ 1134158 h 2309805"/>
                  <a:gd name="connsiteX106" fmla="*/ 848545 w 2497854"/>
                  <a:gd name="connsiteY106" fmla="*/ 1155027 h 2309805"/>
                  <a:gd name="connsiteX107" fmla="*/ 895684 w 2497854"/>
                  <a:gd name="connsiteY107" fmla="*/ 1228191 h 2309805"/>
                  <a:gd name="connsiteX108" fmla="*/ 940859 w 2497854"/>
                  <a:gd name="connsiteY108" fmla="*/ 1341866 h 2309805"/>
                  <a:gd name="connsiteX0" fmla="*/ 2497441 w 2497854"/>
                  <a:gd name="connsiteY0" fmla="*/ 1499243 h 2563317"/>
                  <a:gd name="connsiteX1" fmla="*/ 2419612 w 2497854"/>
                  <a:gd name="connsiteY1" fmla="*/ 1366418 h 2563317"/>
                  <a:gd name="connsiteX2" fmla="*/ 2388431 w 2497854"/>
                  <a:gd name="connsiteY2" fmla="*/ 1249797 h 2563317"/>
                  <a:gd name="connsiteX3" fmla="*/ 2325088 w 2497854"/>
                  <a:gd name="connsiteY3" fmla="*/ 987338 h 2563317"/>
                  <a:gd name="connsiteX4" fmla="*/ 2261499 w 2497854"/>
                  <a:gd name="connsiteY4" fmla="*/ 722916 h 2563317"/>
                  <a:gd name="connsiteX5" fmla="*/ 2260026 w 2497854"/>
                  <a:gd name="connsiteY5" fmla="*/ 717023 h 2563317"/>
                  <a:gd name="connsiteX6" fmla="*/ 2115416 w 2497854"/>
                  <a:gd name="connsiteY6" fmla="*/ 359550 h 2563317"/>
                  <a:gd name="connsiteX7" fmla="*/ 2026784 w 2497854"/>
                  <a:gd name="connsiteY7" fmla="*/ 244647 h 2563317"/>
                  <a:gd name="connsiteX8" fmla="*/ 1460129 w 2497854"/>
                  <a:gd name="connsiteY8" fmla="*/ 2567 h 2563317"/>
                  <a:gd name="connsiteX9" fmla="*/ 1219031 w 2497854"/>
                  <a:gd name="connsiteY9" fmla="*/ 71066 h 2563317"/>
                  <a:gd name="connsiteX10" fmla="*/ 817364 w 2497854"/>
                  <a:gd name="connsiteY10" fmla="*/ 430259 h 2563317"/>
                  <a:gd name="connsiteX11" fmla="*/ 814663 w 2497854"/>
                  <a:gd name="connsiteY11" fmla="*/ 434187 h 2563317"/>
                  <a:gd name="connsiteX12" fmla="*/ 812208 w 2497854"/>
                  <a:gd name="connsiteY12" fmla="*/ 438361 h 2563317"/>
                  <a:gd name="connsiteX13" fmla="*/ 812208 w 2497854"/>
                  <a:gd name="connsiteY13" fmla="*/ 438361 h 2563317"/>
                  <a:gd name="connsiteX14" fmla="*/ 812208 w 2497854"/>
                  <a:gd name="connsiteY14" fmla="*/ 438361 h 2563317"/>
                  <a:gd name="connsiteX15" fmla="*/ 812454 w 2497854"/>
                  <a:gd name="connsiteY15" fmla="*/ 439589 h 2563317"/>
                  <a:gd name="connsiteX16" fmla="*/ 812454 w 2497854"/>
                  <a:gd name="connsiteY16" fmla="*/ 439589 h 2563317"/>
                  <a:gd name="connsiteX17" fmla="*/ 778818 w 2497854"/>
                  <a:gd name="connsiteY17" fmla="*/ 514471 h 2563317"/>
                  <a:gd name="connsiteX18" fmla="*/ 743709 w 2497854"/>
                  <a:gd name="connsiteY18" fmla="*/ 698610 h 2563317"/>
                  <a:gd name="connsiteX19" fmla="*/ 746409 w 2497854"/>
                  <a:gd name="connsiteY19" fmla="*/ 782086 h 2563317"/>
                  <a:gd name="connsiteX20" fmla="*/ 758440 w 2497854"/>
                  <a:gd name="connsiteY20" fmla="*/ 845920 h 2563317"/>
                  <a:gd name="connsiteX21" fmla="*/ 710564 w 2497854"/>
                  <a:gd name="connsiteY21" fmla="*/ 889377 h 2563317"/>
                  <a:gd name="connsiteX22" fmla="*/ 633471 w 2497854"/>
                  <a:gd name="connsiteY22" fmla="*/ 962050 h 2563317"/>
                  <a:gd name="connsiteX23" fmla="*/ 544594 w 2497854"/>
                  <a:gd name="connsiteY23" fmla="*/ 1045280 h 2563317"/>
                  <a:gd name="connsiteX24" fmla="*/ 446878 w 2497854"/>
                  <a:gd name="connsiteY24" fmla="*/ 1136859 h 2563317"/>
                  <a:gd name="connsiteX25" fmla="*/ 399493 w 2497854"/>
                  <a:gd name="connsiteY25" fmla="*/ 1181297 h 2563317"/>
                  <a:gd name="connsiteX26" fmla="*/ 322646 w 2497854"/>
                  <a:gd name="connsiteY26" fmla="*/ 1259126 h 2563317"/>
                  <a:gd name="connsiteX27" fmla="*/ 285818 w 2497854"/>
                  <a:gd name="connsiteY27" fmla="*/ 1362980 h 2563317"/>
                  <a:gd name="connsiteX28" fmla="*/ 275998 w 2497854"/>
                  <a:gd name="connsiteY28" fmla="*/ 1427306 h 2563317"/>
                  <a:gd name="connsiteX29" fmla="*/ 256847 w 2497854"/>
                  <a:gd name="connsiteY29" fmla="*/ 1552029 h 2563317"/>
                  <a:gd name="connsiteX30" fmla="*/ 214373 w 2497854"/>
                  <a:gd name="connsiteY30" fmla="*/ 1832165 h 2563317"/>
                  <a:gd name="connsiteX31" fmla="*/ 205043 w 2497854"/>
                  <a:gd name="connsiteY31" fmla="*/ 1859172 h 2563317"/>
                  <a:gd name="connsiteX32" fmla="*/ 124513 w 2497854"/>
                  <a:gd name="connsiteY32" fmla="*/ 1994943 h 2563317"/>
                  <a:gd name="connsiteX33" fmla="*/ 33917 w 2497854"/>
                  <a:gd name="connsiteY33" fmla="*/ 2144709 h 2563317"/>
                  <a:gd name="connsiteX34" fmla="*/ 1264 w 2497854"/>
                  <a:gd name="connsiteY34" fmla="*/ 2220574 h 2563317"/>
                  <a:gd name="connsiteX35" fmla="*/ 2491 w 2497854"/>
                  <a:gd name="connsiteY35" fmla="*/ 2302085 h 2563317"/>
                  <a:gd name="connsiteX36" fmla="*/ 10102 w 2497854"/>
                  <a:gd name="connsiteY36" fmla="*/ 2309696 h 2563317"/>
                  <a:gd name="connsiteX37" fmla="*/ 180982 w 2497854"/>
                  <a:gd name="connsiteY37" fmla="*/ 2309696 h 2563317"/>
                  <a:gd name="connsiteX38" fmla="*/ 266423 w 2497854"/>
                  <a:gd name="connsiteY38" fmla="*/ 2309696 h 2563317"/>
                  <a:gd name="connsiteX39" fmla="*/ 311107 w 2497854"/>
                  <a:gd name="connsiteY39" fmla="*/ 2309696 h 2563317"/>
                  <a:gd name="connsiteX40" fmla="*/ 337623 w 2497854"/>
                  <a:gd name="connsiteY40" fmla="*/ 2295211 h 2563317"/>
                  <a:gd name="connsiteX41" fmla="*/ 410050 w 2497854"/>
                  <a:gd name="connsiteY41" fmla="*/ 2140289 h 2563317"/>
                  <a:gd name="connsiteX42" fmla="*/ 461609 w 2497854"/>
                  <a:gd name="connsiteY42" fmla="*/ 2029561 h 2563317"/>
                  <a:gd name="connsiteX43" fmla="*/ 503347 w 2497854"/>
                  <a:gd name="connsiteY43" fmla="*/ 1946330 h 2563317"/>
                  <a:gd name="connsiteX44" fmla="*/ 579458 w 2497854"/>
                  <a:gd name="connsiteY44" fmla="*/ 1861381 h 2563317"/>
                  <a:gd name="connsiteX45" fmla="*/ 673000 w 2497854"/>
                  <a:gd name="connsiteY45" fmla="*/ 1795091 h 2563317"/>
                  <a:gd name="connsiteX46" fmla="*/ 768015 w 2497854"/>
                  <a:gd name="connsiteY46" fmla="*/ 1688782 h 2563317"/>
                  <a:gd name="connsiteX47" fmla="*/ 831113 w 2497854"/>
                  <a:gd name="connsiteY47" fmla="*/ 1593521 h 2563317"/>
                  <a:gd name="connsiteX48" fmla="*/ 893720 w 2497854"/>
                  <a:gd name="connsiteY48" fmla="*/ 1541472 h 2563317"/>
                  <a:gd name="connsiteX49" fmla="*/ 962956 w 2497854"/>
                  <a:gd name="connsiteY49" fmla="*/ 1498015 h 2563317"/>
                  <a:gd name="connsiteX50" fmla="*/ 970813 w 2497854"/>
                  <a:gd name="connsiteY50" fmla="*/ 1554730 h 2563317"/>
                  <a:gd name="connsiteX51" fmla="*/ 970813 w 2497854"/>
                  <a:gd name="connsiteY51" fmla="*/ 1581737 h 2563317"/>
                  <a:gd name="connsiteX52" fmla="*/ 990945 w 2497854"/>
                  <a:gd name="connsiteY52" fmla="*/ 1612181 h 2563317"/>
                  <a:gd name="connsiteX53" fmla="*/ 1043731 w 2497854"/>
                  <a:gd name="connsiteY53" fmla="*/ 1631086 h 2563317"/>
                  <a:gd name="connsiteX54" fmla="*/ 1095536 w 2497854"/>
                  <a:gd name="connsiteY54" fmla="*/ 1743533 h 2563317"/>
                  <a:gd name="connsiteX55" fmla="*/ 1195952 w 2497854"/>
                  <a:gd name="connsiteY55" fmla="*/ 1761210 h 2563317"/>
                  <a:gd name="connsiteX56" fmla="*/ 1228606 w 2497854"/>
                  <a:gd name="connsiteY56" fmla="*/ 1765384 h 2563317"/>
                  <a:gd name="connsiteX57" fmla="*/ 1192270 w 2497854"/>
                  <a:gd name="connsiteY57" fmla="*/ 1794846 h 2563317"/>
                  <a:gd name="connsiteX58" fmla="*/ 1154460 w 2497854"/>
                  <a:gd name="connsiteY58" fmla="*/ 1805894 h 2563317"/>
                  <a:gd name="connsiteX59" fmla="*/ 1140465 w 2497854"/>
                  <a:gd name="connsiteY59" fmla="*/ 1854507 h 2563317"/>
                  <a:gd name="connsiteX60" fmla="*/ 1208719 w 2497854"/>
                  <a:gd name="connsiteY60" fmla="*/ 1905820 h 2563317"/>
                  <a:gd name="connsiteX61" fmla="*/ 1287776 w 2497854"/>
                  <a:gd name="connsiteY61" fmla="*/ 2064424 h 2563317"/>
                  <a:gd name="connsiteX62" fmla="*/ 1321657 w 2497854"/>
                  <a:gd name="connsiteY62" fmla="*/ 2080137 h 2563317"/>
                  <a:gd name="connsiteX63" fmla="*/ 1336879 w 2497854"/>
                  <a:gd name="connsiteY63" fmla="*/ 2082593 h 2563317"/>
                  <a:gd name="connsiteX64" fmla="*/ 1458411 w 2497854"/>
                  <a:gd name="connsiteY64" fmla="*/ 2064179 h 2563317"/>
                  <a:gd name="connsiteX65" fmla="*/ 1560055 w 2497854"/>
                  <a:gd name="connsiteY65" fmla="*/ 2029315 h 2563317"/>
                  <a:gd name="connsiteX66" fmla="*/ 1557109 w 2497854"/>
                  <a:gd name="connsiteY66" fmla="*/ 2024159 h 2563317"/>
                  <a:gd name="connsiteX67" fmla="*/ 1560300 w 2497854"/>
                  <a:gd name="connsiteY67" fmla="*/ 2029315 h 2563317"/>
                  <a:gd name="connsiteX68" fmla="*/ 1560055 w 2497854"/>
                  <a:gd name="connsiteY68" fmla="*/ 2029315 h 2563317"/>
                  <a:gd name="connsiteX69" fmla="*/ 1560546 w 2497854"/>
                  <a:gd name="connsiteY69" fmla="*/ 2029806 h 2563317"/>
                  <a:gd name="connsiteX70" fmla="*/ 1562756 w 2497854"/>
                  <a:gd name="connsiteY70" fmla="*/ 2033735 h 2563317"/>
                  <a:gd name="connsiteX71" fmla="*/ 1562510 w 2497854"/>
                  <a:gd name="connsiteY71" fmla="*/ 2044046 h 2563317"/>
                  <a:gd name="connsiteX72" fmla="*/ 1561773 w 2497854"/>
                  <a:gd name="connsiteY72" fmla="*/ 2044783 h 2563317"/>
                  <a:gd name="connsiteX73" fmla="*/ 1560546 w 2497854"/>
                  <a:gd name="connsiteY73" fmla="*/ 2063442 h 2563317"/>
                  <a:gd name="connsiteX74" fmla="*/ 1544833 w 2497854"/>
                  <a:gd name="connsiteY74" fmla="*/ 2090449 h 2563317"/>
                  <a:gd name="connsiteX75" fmla="*/ 1517335 w 2497854"/>
                  <a:gd name="connsiteY75" fmla="*/ 2119666 h 2563317"/>
                  <a:gd name="connsiteX76" fmla="*/ 1508496 w 2497854"/>
                  <a:gd name="connsiteY76" fmla="*/ 2130714 h 2563317"/>
                  <a:gd name="connsiteX77" fmla="*/ 1507269 w 2497854"/>
                  <a:gd name="connsiteY77" fmla="*/ 2132187 h 2563317"/>
                  <a:gd name="connsiteX78" fmla="*/ 1501376 w 2497854"/>
                  <a:gd name="connsiteY78" fmla="*/ 2139798 h 2563317"/>
                  <a:gd name="connsiteX79" fmla="*/ 1498921 w 2497854"/>
                  <a:gd name="connsiteY79" fmla="*/ 2145691 h 2563317"/>
                  <a:gd name="connsiteX80" fmla="*/ 1497448 w 2497854"/>
                  <a:gd name="connsiteY80" fmla="*/ 2151829 h 2563317"/>
                  <a:gd name="connsiteX81" fmla="*/ 1490573 w 2497854"/>
                  <a:gd name="connsiteY81" fmla="*/ 2167542 h 2563317"/>
                  <a:gd name="connsiteX82" fmla="*/ 1481244 w 2497854"/>
                  <a:gd name="connsiteY82" fmla="*/ 2199705 h 2563317"/>
                  <a:gd name="connsiteX83" fmla="*/ 1480507 w 2497854"/>
                  <a:gd name="connsiteY83" fmla="*/ 2211489 h 2563317"/>
                  <a:gd name="connsiteX84" fmla="*/ 1481735 w 2497854"/>
                  <a:gd name="connsiteY84" fmla="*/ 2227448 h 2563317"/>
                  <a:gd name="connsiteX85" fmla="*/ 1486400 w 2497854"/>
                  <a:gd name="connsiteY85" fmla="*/ 2248317 h 2563317"/>
                  <a:gd name="connsiteX86" fmla="*/ 1490573 w 2497854"/>
                  <a:gd name="connsiteY86" fmla="*/ 2258629 h 2563317"/>
                  <a:gd name="connsiteX87" fmla="*/ 1494993 w 2497854"/>
                  <a:gd name="connsiteY87" fmla="*/ 2267467 h 2563317"/>
                  <a:gd name="connsiteX88" fmla="*/ 1495975 w 2497854"/>
                  <a:gd name="connsiteY88" fmla="*/ 2268941 h 2563317"/>
                  <a:gd name="connsiteX89" fmla="*/ 1500885 w 2497854"/>
                  <a:gd name="connsiteY89" fmla="*/ 2279252 h 2563317"/>
                  <a:gd name="connsiteX90" fmla="*/ 1512916 w 2497854"/>
                  <a:gd name="connsiteY90" fmla="*/ 2303804 h 2563317"/>
                  <a:gd name="connsiteX91" fmla="*/ 1516844 w 2497854"/>
                  <a:gd name="connsiteY91" fmla="*/ 2308714 h 2563317"/>
                  <a:gd name="connsiteX92" fmla="*/ 1549392 w 2497854"/>
                  <a:gd name="connsiteY92" fmla="*/ 2563317 h 2563317"/>
                  <a:gd name="connsiteX93" fmla="*/ 2496705 w 2497854"/>
                  <a:gd name="connsiteY93" fmla="*/ 2308714 h 2563317"/>
                  <a:gd name="connsiteX94" fmla="*/ 2497441 w 2497854"/>
                  <a:gd name="connsiteY94" fmla="*/ 1499243 h 2563317"/>
                  <a:gd name="connsiteX95" fmla="*/ 764087 w 2497854"/>
                  <a:gd name="connsiteY95" fmla="*/ 836100 h 2563317"/>
                  <a:gd name="connsiteX96" fmla="*/ 764087 w 2497854"/>
                  <a:gd name="connsiteY96" fmla="*/ 839291 h 2563317"/>
                  <a:gd name="connsiteX97" fmla="*/ 759176 w 2497854"/>
                  <a:gd name="connsiteY97" fmla="*/ 844447 h 2563317"/>
                  <a:gd name="connsiteX98" fmla="*/ 764087 w 2497854"/>
                  <a:gd name="connsiteY98" fmla="*/ 836100 h 2563317"/>
                  <a:gd name="connsiteX99" fmla="*/ 940859 w 2497854"/>
                  <a:gd name="connsiteY99" fmla="*/ 1341866 h 2563317"/>
                  <a:gd name="connsiteX100" fmla="*/ 770961 w 2497854"/>
                  <a:gd name="connsiteY100" fmla="*/ 1454313 h 2563317"/>
                  <a:gd name="connsiteX101" fmla="*/ 681102 w 2497854"/>
                  <a:gd name="connsiteY101" fmla="*/ 1422396 h 2563317"/>
                  <a:gd name="connsiteX102" fmla="*/ 575284 w 2497854"/>
                  <a:gd name="connsiteY102" fmla="*/ 1385077 h 2563317"/>
                  <a:gd name="connsiteX103" fmla="*/ 613339 w 2497854"/>
                  <a:gd name="connsiteY103" fmla="*/ 1349231 h 2563317"/>
                  <a:gd name="connsiteX104" fmla="*/ 828167 w 2497854"/>
                  <a:gd name="connsiteY104" fmla="*/ 1141769 h 2563317"/>
                  <a:gd name="connsiteX105" fmla="*/ 835778 w 2497854"/>
                  <a:gd name="connsiteY105" fmla="*/ 1134158 h 2563317"/>
                  <a:gd name="connsiteX106" fmla="*/ 848545 w 2497854"/>
                  <a:gd name="connsiteY106" fmla="*/ 1155027 h 2563317"/>
                  <a:gd name="connsiteX107" fmla="*/ 895684 w 2497854"/>
                  <a:gd name="connsiteY107" fmla="*/ 1228191 h 2563317"/>
                  <a:gd name="connsiteX108" fmla="*/ 940859 w 2497854"/>
                  <a:gd name="connsiteY108" fmla="*/ 1341866 h 2563317"/>
                  <a:gd name="connsiteX0" fmla="*/ 2497441 w 2497854"/>
                  <a:gd name="connsiteY0" fmla="*/ 1499243 h 2668973"/>
                  <a:gd name="connsiteX1" fmla="*/ 2419612 w 2497854"/>
                  <a:gd name="connsiteY1" fmla="*/ 1366418 h 2668973"/>
                  <a:gd name="connsiteX2" fmla="*/ 2388431 w 2497854"/>
                  <a:gd name="connsiteY2" fmla="*/ 1249797 h 2668973"/>
                  <a:gd name="connsiteX3" fmla="*/ 2325088 w 2497854"/>
                  <a:gd name="connsiteY3" fmla="*/ 987338 h 2668973"/>
                  <a:gd name="connsiteX4" fmla="*/ 2261499 w 2497854"/>
                  <a:gd name="connsiteY4" fmla="*/ 722916 h 2668973"/>
                  <a:gd name="connsiteX5" fmla="*/ 2260026 w 2497854"/>
                  <a:gd name="connsiteY5" fmla="*/ 717023 h 2668973"/>
                  <a:gd name="connsiteX6" fmla="*/ 2115416 w 2497854"/>
                  <a:gd name="connsiteY6" fmla="*/ 359550 h 2668973"/>
                  <a:gd name="connsiteX7" fmla="*/ 2026784 w 2497854"/>
                  <a:gd name="connsiteY7" fmla="*/ 244647 h 2668973"/>
                  <a:gd name="connsiteX8" fmla="*/ 1460129 w 2497854"/>
                  <a:gd name="connsiteY8" fmla="*/ 2567 h 2668973"/>
                  <a:gd name="connsiteX9" fmla="*/ 1219031 w 2497854"/>
                  <a:gd name="connsiteY9" fmla="*/ 71066 h 2668973"/>
                  <a:gd name="connsiteX10" fmla="*/ 817364 w 2497854"/>
                  <a:gd name="connsiteY10" fmla="*/ 430259 h 2668973"/>
                  <a:gd name="connsiteX11" fmla="*/ 814663 w 2497854"/>
                  <a:gd name="connsiteY11" fmla="*/ 434187 h 2668973"/>
                  <a:gd name="connsiteX12" fmla="*/ 812208 w 2497854"/>
                  <a:gd name="connsiteY12" fmla="*/ 438361 h 2668973"/>
                  <a:gd name="connsiteX13" fmla="*/ 812208 w 2497854"/>
                  <a:gd name="connsiteY13" fmla="*/ 438361 h 2668973"/>
                  <a:gd name="connsiteX14" fmla="*/ 812208 w 2497854"/>
                  <a:gd name="connsiteY14" fmla="*/ 438361 h 2668973"/>
                  <a:gd name="connsiteX15" fmla="*/ 812454 w 2497854"/>
                  <a:gd name="connsiteY15" fmla="*/ 439589 h 2668973"/>
                  <a:gd name="connsiteX16" fmla="*/ 812454 w 2497854"/>
                  <a:gd name="connsiteY16" fmla="*/ 439589 h 2668973"/>
                  <a:gd name="connsiteX17" fmla="*/ 778818 w 2497854"/>
                  <a:gd name="connsiteY17" fmla="*/ 514471 h 2668973"/>
                  <a:gd name="connsiteX18" fmla="*/ 743709 w 2497854"/>
                  <a:gd name="connsiteY18" fmla="*/ 698610 h 2668973"/>
                  <a:gd name="connsiteX19" fmla="*/ 746409 w 2497854"/>
                  <a:gd name="connsiteY19" fmla="*/ 782086 h 2668973"/>
                  <a:gd name="connsiteX20" fmla="*/ 758440 w 2497854"/>
                  <a:gd name="connsiteY20" fmla="*/ 845920 h 2668973"/>
                  <a:gd name="connsiteX21" fmla="*/ 710564 w 2497854"/>
                  <a:gd name="connsiteY21" fmla="*/ 889377 h 2668973"/>
                  <a:gd name="connsiteX22" fmla="*/ 633471 w 2497854"/>
                  <a:gd name="connsiteY22" fmla="*/ 962050 h 2668973"/>
                  <a:gd name="connsiteX23" fmla="*/ 544594 w 2497854"/>
                  <a:gd name="connsiteY23" fmla="*/ 1045280 h 2668973"/>
                  <a:gd name="connsiteX24" fmla="*/ 446878 w 2497854"/>
                  <a:gd name="connsiteY24" fmla="*/ 1136859 h 2668973"/>
                  <a:gd name="connsiteX25" fmla="*/ 399493 w 2497854"/>
                  <a:gd name="connsiteY25" fmla="*/ 1181297 h 2668973"/>
                  <a:gd name="connsiteX26" fmla="*/ 322646 w 2497854"/>
                  <a:gd name="connsiteY26" fmla="*/ 1259126 h 2668973"/>
                  <a:gd name="connsiteX27" fmla="*/ 285818 w 2497854"/>
                  <a:gd name="connsiteY27" fmla="*/ 1362980 h 2668973"/>
                  <a:gd name="connsiteX28" fmla="*/ 275998 w 2497854"/>
                  <a:gd name="connsiteY28" fmla="*/ 1427306 h 2668973"/>
                  <a:gd name="connsiteX29" fmla="*/ 256847 w 2497854"/>
                  <a:gd name="connsiteY29" fmla="*/ 1552029 h 2668973"/>
                  <a:gd name="connsiteX30" fmla="*/ 214373 w 2497854"/>
                  <a:gd name="connsiteY30" fmla="*/ 1832165 h 2668973"/>
                  <a:gd name="connsiteX31" fmla="*/ 205043 w 2497854"/>
                  <a:gd name="connsiteY31" fmla="*/ 1859172 h 2668973"/>
                  <a:gd name="connsiteX32" fmla="*/ 124513 w 2497854"/>
                  <a:gd name="connsiteY32" fmla="*/ 1994943 h 2668973"/>
                  <a:gd name="connsiteX33" fmla="*/ 33917 w 2497854"/>
                  <a:gd name="connsiteY33" fmla="*/ 2144709 h 2668973"/>
                  <a:gd name="connsiteX34" fmla="*/ 1264 w 2497854"/>
                  <a:gd name="connsiteY34" fmla="*/ 2220574 h 2668973"/>
                  <a:gd name="connsiteX35" fmla="*/ 2491 w 2497854"/>
                  <a:gd name="connsiteY35" fmla="*/ 2302085 h 2668973"/>
                  <a:gd name="connsiteX36" fmla="*/ 10102 w 2497854"/>
                  <a:gd name="connsiteY36" fmla="*/ 2309696 h 2668973"/>
                  <a:gd name="connsiteX37" fmla="*/ 180982 w 2497854"/>
                  <a:gd name="connsiteY37" fmla="*/ 2309696 h 2668973"/>
                  <a:gd name="connsiteX38" fmla="*/ 266423 w 2497854"/>
                  <a:gd name="connsiteY38" fmla="*/ 2309696 h 2668973"/>
                  <a:gd name="connsiteX39" fmla="*/ 311107 w 2497854"/>
                  <a:gd name="connsiteY39" fmla="*/ 2309696 h 2668973"/>
                  <a:gd name="connsiteX40" fmla="*/ 337623 w 2497854"/>
                  <a:gd name="connsiteY40" fmla="*/ 2295211 h 2668973"/>
                  <a:gd name="connsiteX41" fmla="*/ 410050 w 2497854"/>
                  <a:gd name="connsiteY41" fmla="*/ 2140289 h 2668973"/>
                  <a:gd name="connsiteX42" fmla="*/ 461609 w 2497854"/>
                  <a:gd name="connsiteY42" fmla="*/ 2029561 h 2668973"/>
                  <a:gd name="connsiteX43" fmla="*/ 503347 w 2497854"/>
                  <a:gd name="connsiteY43" fmla="*/ 1946330 h 2668973"/>
                  <a:gd name="connsiteX44" fmla="*/ 579458 w 2497854"/>
                  <a:gd name="connsiteY44" fmla="*/ 1861381 h 2668973"/>
                  <a:gd name="connsiteX45" fmla="*/ 673000 w 2497854"/>
                  <a:gd name="connsiteY45" fmla="*/ 1795091 h 2668973"/>
                  <a:gd name="connsiteX46" fmla="*/ 768015 w 2497854"/>
                  <a:gd name="connsiteY46" fmla="*/ 1688782 h 2668973"/>
                  <a:gd name="connsiteX47" fmla="*/ 831113 w 2497854"/>
                  <a:gd name="connsiteY47" fmla="*/ 1593521 h 2668973"/>
                  <a:gd name="connsiteX48" fmla="*/ 893720 w 2497854"/>
                  <a:gd name="connsiteY48" fmla="*/ 1541472 h 2668973"/>
                  <a:gd name="connsiteX49" fmla="*/ 962956 w 2497854"/>
                  <a:gd name="connsiteY49" fmla="*/ 1498015 h 2668973"/>
                  <a:gd name="connsiteX50" fmla="*/ 970813 w 2497854"/>
                  <a:gd name="connsiteY50" fmla="*/ 1554730 h 2668973"/>
                  <a:gd name="connsiteX51" fmla="*/ 970813 w 2497854"/>
                  <a:gd name="connsiteY51" fmla="*/ 1581737 h 2668973"/>
                  <a:gd name="connsiteX52" fmla="*/ 990945 w 2497854"/>
                  <a:gd name="connsiteY52" fmla="*/ 1612181 h 2668973"/>
                  <a:gd name="connsiteX53" fmla="*/ 1043731 w 2497854"/>
                  <a:gd name="connsiteY53" fmla="*/ 1631086 h 2668973"/>
                  <a:gd name="connsiteX54" fmla="*/ 1095536 w 2497854"/>
                  <a:gd name="connsiteY54" fmla="*/ 1743533 h 2668973"/>
                  <a:gd name="connsiteX55" fmla="*/ 1195952 w 2497854"/>
                  <a:gd name="connsiteY55" fmla="*/ 1761210 h 2668973"/>
                  <a:gd name="connsiteX56" fmla="*/ 1228606 w 2497854"/>
                  <a:gd name="connsiteY56" fmla="*/ 1765384 h 2668973"/>
                  <a:gd name="connsiteX57" fmla="*/ 1192270 w 2497854"/>
                  <a:gd name="connsiteY57" fmla="*/ 1794846 h 2668973"/>
                  <a:gd name="connsiteX58" fmla="*/ 1154460 w 2497854"/>
                  <a:gd name="connsiteY58" fmla="*/ 1805894 h 2668973"/>
                  <a:gd name="connsiteX59" fmla="*/ 1140465 w 2497854"/>
                  <a:gd name="connsiteY59" fmla="*/ 1854507 h 2668973"/>
                  <a:gd name="connsiteX60" fmla="*/ 1208719 w 2497854"/>
                  <a:gd name="connsiteY60" fmla="*/ 1905820 h 2668973"/>
                  <a:gd name="connsiteX61" fmla="*/ 1287776 w 2497854"/>
                  <a:gd name="connsiteY61" fmla="*/ 2064424 h 2668973"/>
                  <a:gd name="connsiteX62" fmla="*/ 1321657 w 2497854"/>
                  <a:gd name="connsiteY62" fmla="*/ 2080137 h 2668973"/>
                  <a:gd name="connsiteX63" fmla="*/ 1336879 w 2497854"/>
                  <a:gd name="connsiteY63" fmla="*/ 2082593 h 2668973"/>
                  <a:gd name="connsiteX64" fmla="*/ 1458411 w 2497854"/>
                  <a:gd name="connsiteY64" fmla="*/ 2064179 h 2668973"/>
                  <a:gd name="connsiteX65" fmla="*/ 1560055 w 2497854"/>
                  <a:gd name="connsiteY65" fmla="*/ 2029315 h 2668973"/>
                  <a:gd name="connsiteX66" fmla="*/ 1557109 w 2497854"/>
                  <a:gd name="connsiteY66" fmla="*/ 2024159 h 2668973"/>
                  <a:gd name="connsiteX67" fmla="*/ 1560300 w 2497854"/>
                  <a:gd name="connsiteY67" fmla="*/ 2029315 h 2668973"/>
                  <a:gd name="connsiteX68" fmla="*/ 1560055 w 2497854"/>
                  <a:gd name="connsiteY68" fmla="*/ 2029315 h 2668973"/>
                  <a:gd name="connsiteX69" fmla="*/ 1560546 w 2497854"/>
                  <a:gd name="connsiteY69" fmla="*/ 2029806 h 2668973"/>
                  <a:gd name="connsiteX70" fmla="*/ 1562756 w 2497854"/>
                  <a:gd name="connsiteY70" fmla="*/ 2033735 h 2668973"/>
                  <a:gd name="connsiteX71" fmla="*/ 1562510 w 2497854"/>
                  <a:gd name="connsiteY71" fmla="*/ 2044046 h 2668973"/>
                  <a:gd name="connsiteX72" fmla="*/ 1561773 w 2497854"/>
                  <a:gd name="connsiteY72" fmla="*/ 2044783 h 2668973"/>
                  <a:gd name="connsiteX73" fmla="*/ 1560546 w 2497854"/>
                  <a:gd name="connsiteY73" fmla="*/ 2063442 h 2668973"/>
                  <a:gd name="connsiteX74" fmla="*/ 1544833 w 2497854"/>
                  <a:gd name="connsiteY74" fmla="*/ 2090449 h 2668973"/>
                  <a:gd name="connsiteX75" fmla="*/ 1517335 w 2497854"/>
                  <a:gd name="connsiteY75" fmla="*/ 2119666 h 2668973"/>
                  <a:gd name="connsiteX76" fmla="*/ 1508496 w 2497854"/>
                  <a:gd name="connsiteY76" fmla="*/ 2130714 h 2668973"/>
                  <a:gd name="connsiteX77" fmla="*/ 1507269 w 2497854"/>
                  <a:gd name="connsiteY77" fmla="*/ 2132187 h 2668973"/>
                  <a:gd name="connsiteX78" fmla="*/ 1501376 w 2497854"/>
                  <a:gd name="connsiteY78" fmla="*/ 2139798 h 2668973"/>
                  <a:gd name="connsiteX79" fmla="*/ 1498921 w 2497854"/>
                  <a:gd name="connsiteY79" fmla="*/ 2145691 h 2668973"/>
                  <a:gd name="connsiteX80" fmla="*/ 1497448 w 2497854"/>
                  <a:gd name="connsiteY80" fmla="*/ 2151829 h 2668973"/>
                  <a:gd name="connsiteX81" fmla="*/ 1490573 w 2497854"/>
                  <a:gd name="connsiteY81" fmla="*/ 2167542 h 2668973"/>
                  <a:gd name="connsiteX82" fmla="*/ 1481244 w 2497854"/>
                  <a:gd name="connsiteY82" fmla="*/ 2199705 h 2668973"/>
                  <a:gd name="connsiteX83" fmla="*/ 1480507 w 2497854"/>
                  <a:gd name="connsiteY83" fmla="*/ 2211489 h 2668973"/>
                  <a:gd name="connsiteX84" fmla="*/ 1481735 w 2497854"/>
                  <a:gd name="connsiteY84" fmla="*/ 2227448 h 2668973"/>
                  <a:gd name="connsiteX85" fmla="*/ 1486400 w 2497854"/>
                  <a:gd name="connsiteY85" fmla="*/ 2248317 h 2668973"/>
                  <a:gd name="connsiteX86" fmla="*/ 1490573 w 2497854"/>
                  <a:gd name="connsiteY86" fmla="*/ 2258629 h 2668973"/>
                  <a:gd name="connsiteX87" fmla="*/ 1494993 w 2497854"/>
                  <a:gd name="connsiteY87" fmla="*/ 2267467 h 2668973"/>
                  <a:gd name="connsiteX88" fmla="*/ 1495975 w 2497854"/>
                  <a:gd name="connsiteY88" fmla="*/ 2268941 h 2668973"/>
                  <a:gd name="connsiteX89" fmla="*/ 1500885 w 2497854"/>
                  <a:gd name="connsiteY89" fmla="*/ 2279252 h 2668973"/>
                  <a:gd name="connsiteX90" fmla="*/ 1512916 w 2497854"/>
                  <a:gd name="connsiteY90" fmla="*/ 2303804 h 2668973"/>
                  <a:gd name="connsiteX91" fmla="*/ 1516844 w 2497854"/>
                  <a:gd name="connsiteY91" fmla="*/ 2308714 h 2668973"/>
                  <a:gd name="connsiteX92" fmla="*/ 1431996 w 2497854"/>
                  <a:gd name="connsiteY92" fmla="*/ 2668973 h 2668973"/>
                  <a:gd name="connsiteX93" fmla="*/ 2496705 w 2497854"/>
                  <a:gd name="connsiteY93" fmla="*/ 2308714 h 2668973"/>
                  <a:gd name="connsiteX94" fmla="*/ 2497441 w 2497854"/>
                  <a:gd name="connsiteY94" fmla="*/ 1499243 h 2668973"/>
                  <a:gd name="connsiteX95" fmla="*/ 764087 w 2497854"/>
                  <a:gd name="connsiteY95" fmla="*/ 836100 h 2668973"/>
                  <a:gd name="connsiteX96" fmla="*/ 764087 w 2497854"/>
                  <a:gd name="connsiteY96" fmla="*/ 839291 h 2668973"/>
                  <a:gd name="connsiteX97" fmla="*/ 759176 w 2497854"/>
                  <a:gd name="connsiteY97" fmla="*/ 844447 h 2668973"/>
                  <a:gd name="connsiteX98" fmla="*/ 764087 w 2497854"/>
                  <a:gd name="connsiteY98" fmla="*/ 836100 h 2668973"/>
                  <a:gd name="connsiteX99" fmla="*/ 940859 w 2497854"/>
                  <a:gd name="connsiteY99" fmla="*/ 1341866 h 2668973"/>
                  <a:gd name="connsiteX100" fmla="*/ 770961 w 2497854"/>
                  <a:gd name="connsiteY100" fmla="*/ 1454313 h 2668973"/>
                  <a:gd name="connsiteX101" fmla="*/ 681102 w 2497854"/>
                  <a:gd name="connsiteY101" fmla="*/ 1422396 h 2668973"/>
                  <a:gd name="connsiteX102" fmla="*/ 575284 w 2497854"/>
                  <a:gd name="connsiteY102" fmla="*/ 1385077 h 2668973"/>
                  <a:gd name="connsiteX103" fmla="*/ 613339 w 2497854"/>
                  <a:gd name="connsiteY103" fmla="*/ 1349231 h 2668973"/>
                  <a:gd name="connsiteX104" fmla="*/ 828167 w 2497854"/>
                  <a:gd name="connsiteY104" fmla="*/ 1141769 h 2668973"/>
                  <a:gd name="connsiteX105" fmla="*/ 835778 w 2497854"/>
                  <a:gd name="connsiteY105" fmla="*/ 1134158 h 2668973"/>
                  <a:gd name="connsiteX106" fmla="*/ 848545 w 2497854"/>
                  <a:gd name="connsiteY106" fmla="*/ 1155027 h 2668973"/>
                  <a:gd name="connsiteX107" fmla="*/ 895684 w 2497854"/>
                  <a:gd name="connsiteY107" fmla="*/ 1228191 h 2668973"/>
                  <a:gd name="connsiteX108" fmla="*/ 940859 w 2497854"/>
                  <a:gd name="connsiteY108" fmla="*/ 1341866 h 2668973"/>
                  <a:gd name="connsiteX0" fmla="*/ 2497441 w 2594539"/>
                  <a:gd name="connsiteY0" fmla="*/ 1499243 h 2670454"/>
                  <a:gd name="connsiteX1" fmla="*/ 2419612 w 2594539"/>
                  <a:gd name="connsiteY1" fmla="*/ 1366418 h 2670454"/>
                  <a:gd name="connsiteX2" fmla="*/ 2388431 w 2594539"/>
                  <a:gd name="connsiteY2" fmla="*/ 1249797 h 2670454"/>
                  <a:gd name="connsiteX3" fmla="*/ 2325088 w 2594539"/>
                  <a:gd name="connsiteY3" fmla="*/ 987338 h 2670454"/>
                  <a:gd name="connsiteX4" fmla="*/ 2261499 w 2594539"/>
                  <a:gd name="connsiteY4" fmla="*/ 722916 h 2670454"/>
                  <a:gd name="connsiteX5" fmla="*/ 2260026 w 2594539"/>
                  <a:gd name="connsiteY5" fmla="*/ 717023 h 2670454"/>
                  <a:gd name="connsiteX6" fmla="*/ 2115416 w 2594539"/>
                  <a:gd name="connsiteY6" fmla="*/ 359550 h 2670454"/>
                  <a:gd name="connsiteX7" fmla="*/ 2026784 w 2594539"/>
                  <a:gd name="connsiteY7" fmla="*/ 244647 h 2670454"/>
                  <a:gd name="connsiteX8" fmla="*/ 1460129 w 2594539"/>
                  <a:gd name="connsiteY8" fmla="*/ 2567 h 2670454"/>
                  <a:gd name="connsiteX9" fmla="*/ 1219031 w 2594539"/>
                  <a:gd name="connsiteY9" fmla="*/ 71066 h 2670454"/>
                  <a:gd name="connsiteX10" fmla="*/ 817364 w 2594539"/>
                  <a:gd name="connsiteY10" fmla="*/ 430259 h 2670454"/>
                  <a:gd name="connsiteX11" fmla="*/ 814663 w 2594539"/>
                  <a:gd name="connsiteY11" fmla="*/ 434187 h 2670454"/>
                  <a:gd name="connsiteX12" fmla="*/ 812208 w 2594539"/>
                  <a:gd name="connsiteY12" fmla="*/ 438361 h 2670454"/>
                  <a:gd name="connsiteX13" fmla="*/ 812208 w 2594539"/>
                  <a:gd name="connsiteY13" fmla="*/ 438361 h 2670454"/>
                  <a:gd name="connsiteX14" fmla="*/ 812208 w 2594539"/>
                  <a:gd name="connsiteY14" fmla="*/ 438361 h 2670454"/>
                  <a:gd name="connsiteX15" fmla="*/ 812454 w 2594539"/>
                  <a:gd name="connsiteY15" fmla="*/ 439589 h 2670454"/>
                  <a:gd name="connsiteX16" fmla="*/ 812454 w 2594539"/>
                  <a:gd name="connsiteY16" fmla="*/ 439589 h 2670454"/>
                  <a:gd name="connsiteX17" fmla="*/ 778818 w 2594539"/>
                  <a:gd name="connsiteY17" fmla="*/ 514471 h 2670454"/>
                  <a:gd name="connsiteX18" fmla="*/ 743709 w 2594539"/>
                  <a:gd name="connsiteY18" fmla="*/ 698610 h 2670454"/>
                  <a:gd name="connsiteX19" fmla="*/ 746409 w 2594539"/>
                  <a:gd name="connsiteY19" fmla="*/ 782086 h 2670454"/>
                  <a:gd name="connsiteX20" fmla="*/ 758440 w 2594539"/>
                  <a:gd name="connsiteY20" fmla="*/ 845920 h 2670454"/>
                  <a:gd name="connsiteX21" fmla="*/ 710564 w 2594539"/>
                  <a:gd name="connsiteY21" fmla="*/ 889377 h 2670454"/>
                  <a:gd name="connsiteX22" fmla="*/ 633471 w 2594539"/>
                  <a:gd name="connsiteY22" fmla="*/ 962050 h 2670454"/>
                  <a:gd name="connsiteX23" fmla="*/ 544594 w 2594539"/>
                  <a:gd name="connsiteY23" fmla="*/ 1045280 h 2670454"/>
                  <a:gd name="connsiteX24" fmla="*/ 446878 w 2594539"/>
                  <a:gd name="connsiteY24" fmla="*/ 1136859 h 2670454"/>
                  <a:gd name="connsiteX25" fmla="*/ 399493 w 2594539"/>
                  <a:gd name="connsiteY25" fmla="*/ 1181297 h 2670454"/>
                  <a:gd name="connsiteX26" fmla="*/ 322646 w 2594539"/>
                  <a:gd name="connsiteY26" fmla="*/ 1259126 h 2670454"/>
                  <a:gd name="connsiteX27" fmla="*/ 285818 w 2594539"/>
                  <a:gd name="connsiteY27" fmla="*/ 1362980 h 2670454"/>
                  <a:gd name="connsiteX28" fmla="*/ 275998 w 2594539"/>
                  <a:gd name="connsiteY28" fmla="*/ 1427306 h 2670454"/>
                  <a:gd name="connsiteX29" fmla="*/ 256847 w 2594539"/>
                  <a:gd name="connsiteY29" fmla="*/ 1552029 h 2670454"/>
                  <a:gd name="connsiteX30" fmla="*/ 214373 w 2594539"/>
                  <a:gd name="connsiteY30" fmla="*/ 1832165 h 2670454"/>
                  <a:gd name="connsiteX31" fmla="*/ 205043 w 2594539"/>
                  <a:gd name="connsiteY31" fmla="*/ 1859172 h 2670454"/>
                  <a:gd name="connsiteX32" fmla="*/ 124513 w 2594539"/>
                  <a:gd name="connsiteY32" fmla="*/ 1994943 h 2670454"/>
                  <a:gd name="connsiteX33" fmla="*/ 33917 w 2594539"/>
                  <a:gd name="connsiteY33" fmla="*/ 2144709 h 2670454"/>
                  <a:gd name="connsiteX34" fmla="*/ 1264 w 2594539"/>
                  <a:gd name="connsiteY34" fmla="*/ 2220574 h 2670454"/>
                  <a:gd name="connsiteX35" fmla="*/ 2491 w 2594539"/>
                  <a:gd name="connsiteY35" fmla="*/ 2302085 h 2670454"/>
                  <a:gd name="connsiteX36" fmla="*/ 10102 w 2594539"/>
                  <a:gd name="connsiteY36" fmla="*/ 2309696 h 2670454"/>
                  <a:gd name="connsiteX37" fmla="*/ 180982 w 2594539"/>
                  <a:gd name="connsiteY37" fmla="*/ 2309696 h 2670454"/>
                  <a:gd name="connsiteX38" fmla="*/ 266423 w 2594539"/>
                  <a:gd name="connsiteY38" fmla="*/ 2309696 h 2670454"/>
                  <a:gd name="connsiteX39" fmla="*/ 311107 w 2594539"/>
                  <a:gd name="connsiteY39" fmla="*/ 2309696 h 2670454"/>
                  <a:gd name="connsiteX40" fmla="*/ 337623 w 2594539"/>
                  <a:gd name="connsiteY40" fmla="*/ 2295211 h 2670454"/>
                  <a:gd name="connsiteX41" fmla="*/ 410050 w 2594539"/>
                  <a:gd name="connsiteY41" fmla="*/ 2140289 h 2670454"/>
                  <a:gd name="connsiteX42" fmla="*/ 461609 w 2594539"/>
                  <a:gd name="connsiteY42" fmla="*/ 2029561 h 2670454"/>
                  <a:gd name="connsiteX43" fmla="*/ 503347 w 2594539"/>
                  <a:gd name="connsiteY43" fmla="*/ 1946330 h 2670454"/>
                  <a:gd name="connsiteX44" fmla="*/ 579458 w 2594539"/>
                  <a:gd name="connsiteY44" fmla="*/ 1861381 h 2670454"/>
                  <a:gd name="connsiteX45" fmla="*/ 673000 w 2594539"/>
                  <a:gd name="connsiteY45" fmla="*/ 1795091 h 2670454"/>
                  <a:gd name="connsiteX46" fmla="*/ 768015 w 2594539"/>
                  <a:gd name="connsiteY46" fmla="*/ 1688782 h 2670454"/>
                  <a:gd name="connsiteX47" fmla="*/ 831113 w 2594539"/>
                  <a:gd name="connsiteY47" fmla="*/ 1593521 h 2670454"/>
                  <a:gd name="connsiteX48" fmla="*/ 893720 w 2594539"/>
                  <a:gd name="connsiteY48" fmla="*/ 1541472 h 2670454"/>
                  <a:gd name="connsiteX49" fmla="*/ 962956 w 2594539"/>
                  <a:gd name="connsiteY49" fmla="*/ 1498015 h 2670454"/>
                  <a:gd name="connsiteX50" fmla="*/ 970813 w 2594539"/>
                  <a:gd name="connsiteY50" fmla="*/ 1554730 h 2670454"/>
                  <a:gd name="connsiteX51" fmla="*/ 970813 w 2594539"/>
                  <a:gd name="connsiteY51" fmla="*/ 1581737 h 2670454"/>
                  <a:gd name="connsiteX52" fmla="*/ 990945 w 2594539"/>
                  <a:gd name="connsiteY52" fmla="*/ 1612181 h 2670454"/>
                  <a:gd name="connsiteX53" fmla="*/ 1043731 w 2594539"/>
                  <a:gd name="connsiteY53" fmla="*/ 1631086 h 2670454"/>
                  <a:gd name="connsiteX54" fmla="*/ 1095536 w 2594539"/>
                  <a:gd name="connsiteY54" fmla="*/ 1743533 h 2670454"/>
                  <a:gd name="connsiteX55" fmla="*/ 1195952 w 2594539"/>
                  <a:gd name="connsiteY55" fmla="*/ 1761210 h 2670454"/>
                  <a:gd name="connsiteX56" fmla="*/ 1228606 w 2594539"/>
                  <a:gd name="connsiteY56" fmla="*/ 1765384 h 2670454"/>
                  <a:gd name="connsiteX57" fmla="*/ 1192270 w 2594539"/>
                  <a:gd name="connsiteY57" fmla="*/ 1794846 h 2670454"/>
                  <a:gd name="connsiteX58" fmla="*/ 1154460 w 2594539"/>
                  <a:gd name="connsiteY58" fmla="*/ 1805894 h 2670454"/>
                  <a:gd name="connsiteX59" fmla="*/ 1140465 w 2594539"/>
                  <a:gd name="connsiteY59" fmla="*/ 1854507 h 2670454"/>
                  <a:gd name="connsiteX60" fmla="*/ 1208719 w 2594539"/>
                  <a:gd name="connsiteY60" fmla="*/ 1905820 h 2670454"/>
                  <a:gd name="connsiteX61" fmla="*/ 1287776 w 2594539"/>
                  <a:gd name="connsiteY61" fmla="*/ 2064424 h 2670454"/>
                  <a:gd name="connsiteX62" fmla="*/ 1321657 w 2594539"/>
                  <a:gd name="connsiteY62" fmla="*/ 2080137 h 2670454"/>
                  <a:gd name="connsiteX63" fmla="*/ 1336879 w 2594539"/>
                  <a:gd name="connsiteY63" fmla="*/ 2082593 h 2670454"/>
                  <a:gd name="connsiteX64" fmla="*/ 1458411 w 2594539"/>
                  <a:gd name="connsiteY64" fmla="*/ 2064179 h 2670454"/>
                  <a:gd name="connsiteX65" fmla="*/ 1560055 w 2594539"/>
                  <a:gd name="connsiteY65" fmla="*/ 2029315 h 2670454"/>
                  <a:gd name="connsiteX66" fmla="*/ 1557109 w 2594539"/>
                  <a:gd name="connsiteY66" fmla="*/ 2024159 h 2670454"/>
                  <a:gd name="connsiteX67" fmla="*/ 1560300 w 2594539"/>
                  <a:gd name="connsiteY67" fmla="*/ 2029315 h 2670454"/>
                  <a:gd name="connsiteX68" fmla="*/ 1560055 w 2594539"/>
                  <a:gd name="connsiteY68" fmla="*/ 2029315 h 2670454"/>
                  <a:gd name="connsiteX69" fmla="*/ 1560546 w 2594539"/>
                  <a:gd name="connsiteY69" fmla="*/ 2029806 h 2670454"/>
                  <a:gd name="connsiteX70" fmla="*/ 1562756 w 2594539"/>
                  <a:gd name="connsiteY70" fmla="*/ 2033735 h 2670454"/>
                  <a:gd name="connsiteX71" fmla="*/ 1562510 w 2594539"/>
                  <a:gd name="connsiteY71" fmla="*/ 2044046 h 2670454"/>
                  <a:gd name="connsiteX72" fmla="*/ 1561773 w 2594539"/>
                  <a:gd name="connsiteY72" fmla="*/ 2044783 h 2670454"/>
                  <a:gd name="connsiteX73" fmla="*/ 1560546 w 2594539"/>
                  <a:gd name="connsiteY73" fmla="*/ 2063442 h 2670454"/>
                  <a:gd name="connsiteX74" fmla="*/ 1544833 w 2594539"/>
                  <a:gd name="connsiteY74" fmla="*/ 2090449 h 2670454"/>
                  <a:gd name="connsiteX75" fmla="*/ 1517335 w 2594539"/>
                  <a:gd name="connsiteY75" fmla="*/ 2119666 h 2670454"/>
                  <a:gd name="connsiteX76" fmla="*/ 1508496 w 2594539"/>
                  <a:gd name="connsiteY76" fmla="*/ 2130714 h 2670454"/>
                  <a:gd name="connsiteX77" fmla="*/ 1507269 w 2594539"/>
                  <a:gd name="connsiteY77" fmla="*/ 2132187 h 2670454"/>
                  <a:gd name="connsiteX78" fmla="*/ 1501376 w 2594539"/>
                  <a:gd name="connsiteY78" fmla="*/ 2139798 h 2670454"/>
                  <a:gd name="connsiteX79" fmla="*/ 1498921 w 2594539"/>
                  <a:gd name="connsiteY79" fmla="*/ 2145691 h 2670454"/>
                  <a:gd name="connsiteX80" fmla="*/ 1497448 w 2594539"/>
                  <a:gd name="connsiteY80" fmla="*/ 2151829 h 2670454"/>
                  <a:gd name="connsiteX81" fmla="*/ 1490573 w 2594539"/>
                  <a:gd name="connsiteY81" fmla="*/ 2167542 h 2670454"/>
                  <a:gd name="connsiteX82" fmla="*/ 1481244 w 2594539"/>
                  <a:gd name="connsiteY82" fmla="*/ 2199705 h 2670454"/>
                  <a:gd name="connsiteX83" fmla="*/ 1480507 w 2594539"/>
                  <a:gd name="connsiteY83" fmla="*/ 2211489 h 2670454"/>
                  <a:gd name="connsiteX84" fmla="*/ 1481735 w 2594539"/>
                  <a:gd name="connsiteY84" fmla="*/ 2227448 h 2670454"/>
                  <a:gd name="connsiteX85" fmla="*/ 1486400 w 2594539"/>
                  <a:gd name="connsiteY85" fmla="*/ 2248317 h 2670454"/>
                  <a:gd name="connsiteX86" fmla="*/ 1490573 w 2594539"/>
                  <a:gd name="connsiteY86" fmla="*/ 2258629 h 2670454"/>
                  <a:gd name="connsiteX87" fmla="*/ 1494993 w 2594539"/>
                  <a:gd name="connsiteY87" fmla="*/ 2267467 h 2670454"/>
                  <a:gd name="connsiteX88" fmla="*/ 1495975 w 2594539"/>
                  <a:gd name="connsiteY88" fmla="*/ 2268941 h 2670454"/>
                  <a:gd name="connsiteX89" fmla="*/ 1500885 w 2594539"/>
                  <a:gd name="connsiteY89" fmla="*/ 2279252 h 2670454"/>
                  <a:gd name="connsiteX90" fmla="*/ 1512916 w 2594539"/>
                  <a:gd name="connsiteY90" fmla="*/ 2303804 h 2670454"/>
                  <a:gd name="connsiteX91" fmla="*/ 1516844 w 2594539"/>
                  <a:gd name="connsiteY91" fmla="*/ 2308714 h 2670454"/>
                  <a:gd name="connsiteX92" fmla="*/ 1431996 w 2594539"/>
                  <a:gd name="connsiteY92" fmla="*/ 2668973 h 2670454"/>
                  <a:gd name="connsiteX93" fmla="*/ 2594535 w 2594539"/>
                  <a:gd name="connsiteY93" fmla="*/ 2138491 h 2670454"/>
                  <a:gd name="connsiteX94" fmla="*/ 2497441 w 2594539"/>
                  <a:gd name="connsiteY94" fmla="*/ 1499243 h 2670454"/>
                  <a:gd name="connsiteX95" fmla="*/ 764087 w 2594539"/>
                  <a:gd name="connsiteY95" fmla="*/ 836100 h 2670454"/>
                  <a:gd name="connsiteX96" fmla="*/ 764087 w 2594539"/>
                  <a:gd name="connsiteY96" fmla="*/ 839291 h 2670454"/>
                  <a:gd name="connsiteX97" fmla="*/ 759176 w 2594539"/>
                  <a:gd name="connsiteY97" fmla="*/ 844447 h 2670454"/>
                  <a:gd name="connsiteX98" fmla="*/ 764087 w 2594539"/>
                  <a:gd name="connsiteY98" fmla="*/ 836100 h 2670454"/>
                  <a:gd name="connsiteX99" fmla="*/ 940859 w 2594539"/>
                  <a:gd name="connsiteY99" fmla="*/ 1341866 h 2670454"/>
                  <a:gd name="connsiteX100" fmla="*/ 770961 w 2594539"/>
                  <a:gd name="connsiteY100" fmla="*/ 1454313 h 2670454"/>
                  <a:gd name="connsiteX101" fmla="*/ 681102 w 2594539"/>
                  <a:gd name="connsiteY101" fmla="*/ 1422396 h 2670454"/>
                  <a:gd name="connsiteX102" fmla="*/ 575284 w 2594539"/>
                  <a:gd name="connsiteY102" fmla="*/ 1385077 h 2670454"/>
                  <a:gd name="connsiteX103" fmla="*/ 613339 w 2594539"/>
                  <a:gd name="connsiteY103" fmla="*/ 1349231 h 2670454"/>
                  <a:gd name="connsiteX104" fmla="*/ 828167 w 2594539"/>
                  <a:gd name="connsiteY104" fmla="*/ 1141769 h 2670454"/>
                  <a:gd name="connsiteX105" fmla="*/ 835778 w 2594539"/>
                  <a:gd name="connsiteY105" fmla="*/ 1134158 h 2670454"/>
                  <a:gd name="connsiteX106" fmla="*/ 848545 w 2594539"/>
                  <a:gd name="connsiteY106" fmla="*/ 1155027 h 2670454"/>
                  <a:gd name="connsiteX107" fmla="*/ 895684 w 2594539"/>
                  <a:gd name="connsiteY107" fmla="*/ 1228191 h 2670454"/>
                  <a:gd name="connsiteX108" fmla="*/ 940859 w 2594539"/>
                  <a:gd name="connsiteY108" fmla="*/ 1341866 h 2670454"/>
                  <a:gd name="connsiteX0" fmla="*/ 2497441 w 2598452"/>
                  <a:gd name="connsiteY0" fmla="*/ 1499243 h 2672100"/>
                  <a:gd name="connsiteX1" fmla="*/ 2419612 w 2598452"/>
                  <a:gd name="connsiteY1" fmla="*/ 1366418 h 2672100"/>
                  <a:gd name="connsiteX2" fmla="*/ 2388431 w 2598452"/>
                  <a:gd name="connsiteY2" fmla="*/ 1249797 h 2672100"/>
                  <a:gd name="connsiteX3" fmla="*/ 2325088 w 2598452"/>
                  <a:gd name="connsiteY3" fmla="*/ 987338 h 2672100"/>
                  <a:gd name="connsiteX4" fmla="*/ 2261499 w 2598452"/>
                  <a:gd name="connsiteY4" fmla="*/ 722916 h 2672100"/>
                  <a:gd name="connsiteX5" fmla="*/ 2260026 w 2598452"/>
                  <a:gd name="connsiteY5" fmla="*/ 717023 h 2672100"/>
                  <a:gd name="connsiteX6" fmla="*/ 2115416 w 2598452"/>
                  <a:gd name="connsiteY6" fmla="*/ 359550 h 2672100"/>
                  <a:gd name="connsiteX7" fmla="*/ 2026784 w 2598452"/>
                  <a:gd name="connsiteY7" fmla="*/ 244647 h 2672100"/>
                  <a:gd name="connsiteX8" fmla="*/ 1460129 w 2598452"/>
                  <a:gd name="connsiteY8" fmla="*/ 2567 h 2672100"/>
                  <a:gd name="connsiteX9" fmla="*/ 1219031 w 2598452"/>
                  <a:gd name="connsiteY9" fmla="*/ 71066 h 2672100"/>
                  <a:gd name="connsiteX10" fmla="*/ 817364 w 2598452"/>
                  <a:gd name="connsiteY10" fmla="*/ 430259 h 2672100"/>
                  <a:gd name="connsiteX11" fmla="*/ 814663 w 2598452"/>
                  <a:gd name="connsiteY11" fmla="*/ 434187 h 2672100"/>
                  <a:gd name="connsiteX12" fmla="*/ 812208 w 2598452"/>
                  <a:gd name="connsiteY12" fmla="*/ 438361 h 2672100"/>
                  <a:gd name="connsiteX13" fmla="*/ 812208 w 2598452"/>
                  <a:gd name="connsiteY13" fmla="*/ 438361 h 2672100"/>
                  <a:gd name="connsiteX14" fmla="*/ 812208 w 2598452"/>
                  <a:gd name="connsiteY14" fmla="*/ 438361 h 2672100"/>
                  <a:gd name="connsiteX15" fmla="*/ 812454 w 2598452"/>
                  <a:gd name="connsiteY15" fmla="*/ 439589 h 2672100"/>
                  <a:gd name="connsiteX16" fmla="*/ 812454 w 2598452"/>
                  <a:gd name="connsiteY16" fmla="*/ 439589 h 2672100"/>
                  <a:gd name="connsiteX17" fmla="*/ 778818 w 2598452"/>
                  <a:gd name="connsiteY17" fmla="*/ 514471 h 2672100"/>
                  <a:gd name="connsiteX18" fmla="*/ 743709 w 2598452"/>
                  <a:gd name="connsiteY18" fmla="*/ 698610 h 2672100"/>
                  <a:gd name="connsiteX19" fmla="*/ 746409 w 2598452"/>
                  <a:gd name="connsiteY19" fmla="*/ 782086 h 2672100"/>
                  <a:gd name="connsiteX20" fmla="*/ 758440 w 2598452"/>
                  <a:gd name="connsiteY20" fmla="*/ 845920 h 2672100"/>
                  <a:gd name="connsiteX21" fmla="*/ 710564 w 2598452"/>
                  <a:gd name="connsiteY21" fmla="*/ 889377 h 2672100"/>
                  <a:gd name="connsiteX22" fmla="*/ 633471 w 2598452"/>
                  <a:gd name="connsiteY22" fmla="*/ 962050 h 2672100"/>
                  <a:gd name="connsiteX23" fmla="*/ 544594 w 2598452"/>
                  <a:gd name="connsiteY23" fmla="*/ 1045280 h 2672100"/>
                  <a:gd name="connsiteX24" fmla="*/ 446878 w 2598452"/>
                  <a:gd name="connsiteY24" fmla="*/ 1136859 h 2672100"/>
                  <a:gd name="connsiteX25" fmla="*/ 399493 w 2598452"/>
                  <a:gd name="connsiteY25" fmla="*/ 1181297 h 2672100"/>
                  <a:gd name="connsiteX26" fmla="*/ 322646 w 2598452"/>
                  <a:gd name="connsiteY26" fmla="*/ 1259126 h 2672100"/>
                  <a:gd name="connsiteX27" fmla="*/ 285818 w 2598452"/>
                  <a:gd name="connsiteY27" fmla="*/ 1362980 h 2672100"/>
                  <a:gd name="connsiteX28" fmla="*/ 275998 w 2598452"/>
                  <a:gd name="connsiteY28" fmla="*/ 1427306 h 2672100"/>
                  <a:gd name="connsiteX29" fmla="*/ 256847 w 2598452"/>
                  <a:gd name="connsiteY29" fmla="*/ 1552029 h 2672100"/>
                  <a:gd name="connsiteX30" fmla="*/ 214373 w 2598452"/>
                  <a:gd name="connsiteY30" fmla="*/ 1832165 h 2672100"/>
                  <a:gd name="connsiteX31" fmla="*/ 205043 w 2598452"/>
                  <a:gd name="connsiteY31" fmla="*/ 1859172 h 2672100"/>
                  <a:gd name="connsiteX32" fmla="*/ 124513 w 2598452"/>
                  <a:gd name="connsiteY32" fmla="*/ 1994943 h 2672100"/>
                  <a:gd name="connsiteX33" fmla="*/ 33917 w 2598452"/>
                  <a:gd name="connsiteY33" fmla="*/ 2144709 h 2672100"/>
                  <a:gd name="connsiteX34" fmla="*/ 1264 w 2598452"/>
                  <a:gd name="connsiteY34" fmla="*/ 2220574 h 2672100"/>
                  <a:gd name="connsiteX35" fmla="*/ 2491 w 2598452"/>
                  <a:gd name="connsiteY35" fmla="*/ 2302085 h 2672100"/>
                  <a:gd name="connsiteX36" fmla="*/ 10102 w 2598452"/>
                  <a:gd name="connsiteY36" fmla="*/ 2309696 h 2672100"/>
                  <a:gd name="connsiteX37" fmla="*/ 180982 w 2598452"/>
                  <a:gd name="connsiteY37" fmla="*/ 2309696 h 2672100"/>
                  <a:gd name="connsiteX38" fmla="*/ 266423 w 2598452"/>
                  <a:gd name="connsiteY38" fmla="*/ 2309696 h 2672100"/>
                  <a:gd name="connsiteX39" fmla="*/ 311107 w 2598452"/>
                  <a:gd name="connsiteY39" fmla="*/ 2309696 h 2672100"/>
                  <a:gd name="connsiteX40" fmla="*/ 337623 w 2598452"/>
                  <a:gd name="connsiteY40" fmla="*/ 2295211 h 2672100"/>
                  <a:gd name="connsiteX41" fmla="*/ 410050 w 2598452"/>
                  <a:gd name="connsiteY41" fmla="*/ 2140289 h 2672100"/>
                  <a:gd name="connsiteX42" fmla="*/ 461609 w 2598452"/>
                  <a:gd name="connsiteY42" fmla="*/ 2029561 h 2672100"/>
                  <a:gd name="connsiteX43" fmla="*/ 503347 w 2598452"/>
                  <a:gd name="connsiteY43" fmla="*/ 1946330 h 2672100"/>
                  <a:gd name="connsiteX44" fmla="*/ 579458 w 2598452"/>
                  <a:gd name="connsiteY44" fmla="*/ 1861381 h 2672100"/>
                  <a:gd name="connsiteX45" fmla="*/ 673000 w 2598452"/>
                  <a:gd name="connsiteY45" fmla="*/ 1795091 h 2672100"/>
                  <a:gd name="connsiteX46" fmla="*/ 768015 w 2598452"/>
                  <a:gd name="connsiteY46" fmla="*/ 1688782 h 2672100"/>
                  <a:gd name="connsiteX47" fmla="*/ 831113 w 2598452"/>
                  <a:gd name="connsiteY47" fmla="*/ 1593521 h 2672100"/>
                  <a:gd name="connsiteX48" fmla="*/ 893720 w 2598452"/>
                  <a:gd name="connsiteY48" fmla="*/ 1541472 h 2672100"/>
                  <a:gd name="connsiteX49" fmla="*/ 962956 w 2598452"/>
                  <a:gd name="connsiteY49" fmla="*/ 1498015 h 2672100"/>
                  <a:gd name="connsiteX50" fmla="*/ 970813 w 2598452"/>
                  <a:gd name="connsiteY50" fmla="*/ 1554730 h 2672100"/>
                  <a:gd name="connsiteX51" fmla="*/ 970813 w 2598452"/>
                  <a:gd name="connsiteY51" fmla="*/ 1581737 h 2672100"/>
                  <a:gd name="connsiteX52" fmla="*/ 990945 w 2598452"/>
                  <a:gd name="connsiteY52" fmla="*/ 1612181 h 2672100"/>
                  <a:gd name="connsiteX53" fmla="*/ 1043731 w 2598452"/>
                  <a:gd name="connsiteY53" fmla="*/ 1631086 h 2672100"/>
                  <a:gd name="connsiteX54" fmla="*/ 1095536 w 2598452"/>
                  <a:gd name="connsiteY54" fmla="*/ 1743533 h 2672100"/>
                  <a:gd name="connsiteX55" fmla="*/ 1195952 w 2598452"/>
                  <a:gd name="connsiteY55" fmla="*/ 1761210 h 2672100"/>
                  <a:gd name="connsiteX56" fmla="*/ 1228606 w 2598452"/>
                  <a:gd name="connsiteY56" fmla="*/ 1765384 h 2672100"/>
                  <a:gd name="connsiteX57" fmla="*/ 1192270 w 2598452"/>
                  <a:gd name="connsiteY57" fmla="*/ 1794846 h 2672100"/>
                  <a:gd name="connsiteX58" fmla="*/ 1154460 w 2598452"/>
                  <a:gd name="connsiteY58" fmla="*/ 1805894 h 2672100"/>
                  <a:gd name="connsiteX59" fmla="*/ 1140465 w 2598452"/>
                  <a:gd name="connsiteY59" fmla="*/ 1854507 h 2672100"/>
                  <a:gd name="connsiteX60" fmla="*/ 1208719 w 2598452"/>
                  <a:gd name="connsiteY60" fmla="*/ 1905820 h 2672100"/>
                  <a:gd name="connsiteX61" fmla="*/ 1287776 w 2598452"/>
                  <a:gd name="connsiteY61" fmla="*/ 2064424 h 2672100"/>
                  <a:gd name="connsiteX62" fmla="*/ 1321657 w 2598452"/>
                  <a:gd name="connsiteY62" fmla="*/ 2080137 h 2672100"/>
                  <a:gd name="connsiteX63" fmla="*/ 1336879 w 2598452"/>
                  <a:gd name="connsiteY63" fmla="*/ 2082593 h 2672100"/>
                  <a:gd name="connsiteX64" fmla="*/ 1458411 w 2598452"/>
                  <a:gd name="connsiteY64" fmla="*/ 2064179 h 2672100"/>
                  <a:gd name="connsiteX65" fmla="*/ 1560055 w 2598452"/>
                  <a:gd name="connsiteY65" fmla="*/ 2029315 h 2672100"/>
                  <a:gd name="connsiteX66" fmla="*/ 1557109 w 2598452"/>
                  <a:gd name="connsiteY66" fmla="*/ 2024159 h 2672100"/>
                  <a:gd name="connsiteX67" fmla="*/ 1560300 w 2598452"/>
                  <a:gd name="connsiteY67" fmla="*/ 2029315 h 2672100"/>
                  <a:gd name="connsiteX68" fmla="*/ 1560055 w 2598452"/>
                  <a:gd name="connsiteY68" fmla="*/ 2029315 h 2672100"/>
                  <a:gd name="connsiteX69" fmla="*/ 1560546 w 2598452"/>
                  <a:gd name="connsiteY69" fmla="*/ 2029806 h 2672100"/>
                  <a:gd name="connsiteX70" fmla="*/ 1562756 w 2598452"/>
                  <a:gd name="connsiteY70" fmla="*/ 2033735 h 2672100"/>
                  <a:gd name="connsiteX71" fmla="*/ 1562510 w 2598452"/>
                  <a:gd name="connsiteY71" fmla="*/ 2044046 h 2672100"/>
                  <a:gd name="connsiteX72" fmla="*/ 1561773 w 2598452"/>
                  <a:gd name="connsiteY72" fmla="*/ 2044783 h 2672100"/>
                  <a:gd name="connsiteX73" fmla="*/ 1560546 w 2598452"/>
                  <a:gd name="connsiteY73" fmla="*/ 2063442 h 2672100"/>
                  <a:gd name="connsiteX74" fmla="*/ 1544833 w 2598452"/>
                  <a:gd name="connsiteY74" fmla="*/ 2090449 h 2672100"/>
                  <a:gd name="connsiteX75" fmla="*/ 1517335 w 2598452"/>
                  <a:gd name="connsiteY75" fmla="*/ 2119666 h 2672100"/>
                  <a:gd name="connsiteX76" fmla="*/ 1508496 w 2598452"/>
                  <a:gd name="connsiteY76" fmla="*/ 2130714 h 2672100"/>
                  <a:gd name="connsiteX77" fmla="*/ 1507269 w 2598452"/>
                  <a:gd name="connsiteY77" fmla="*/ 2132187 h 2672100"/>
                  <a:gd name="connsiteX78" fmla="*/ 1501376 w 2598452"/>
                  <a:gd name="connsiteY78" fmla="*/ 2139798 h 2672100"/>
                  <a:gd name="connsiteX79" fmla="*/ 1498921 w 2598452"/>
                  <a:gd name="connsiteY79" fmla="*/ 2145691 h 2672100"/>
                  <a:gd name="connsiteX80" fmla="*/ 1497448 w 2598452"/>
                  <a:gd name="connsiteY80" fmla="*/ 2151829 h 2672100"/>
                  <a:gd name="connsiteX81" fmla="*/ 1490573 w 2598452"/>
                  <a:gd name="connsiteY81" fmla="*/ 2167542 h 2672100"/>
                  <a:gd name="connsiteX82" fmla="*/ 1481244 w 2598452"/>
                  <a:gd name="connsiteY82" fmla="*/ 2199705 h 2672100"/>
                  <a:gd name="connsiteX83" fmla="*/ 1480507 w 2598452"/>
                  <a:gd name="connsiteY83" fmla="*/ 2211489 h 2672100"/>
                  <a:gd name="connsiteX84" fmla="*/ 1481735 w 2598452"/>
                  <a:gd name="connsiteY84" fmla="*/ 2227448 h 2672100"/>
                  <a:gd name="connsiteX85" fmla="*/ 1486400 w 2598452"/>
                  <a:gd name="connsiteY85" fmla="*/ 2248317 h 2672100"/>
                  <a:gd name="connsiteX86" fmla="*/ 1490573 w 2598452"/>
                  <a:gd name="connsiteY86" fmla="*/ 2258629 h 2672100"/>
                  <a:gd name="connsiteX87" fmla="*/ 1494993 w 2598452"/>
                  <a:gd name="connsiteY87" fmla="*/ 2267467 h 2672100"/>
                  <a:gd name="connsiteX88" fmla="*/ 1495975 w 2598452"/>
                  <a:gd name="connsiteY88" fmla="*/ 2268941 h 2672100"/>
                  <a:gd name="connsiteX89" fmla="*/ 1500885 w 2598452"/>
                  <a:gd name="connsiteY89" fmla="*/ 2279252 h 2672100"/>
                  <a:gd name="connsiteX90" fmla="*/ 1512916 w 2598452"/>
                  <a:gd name="connsiteY90" fmla="*/ 2303804 h 2672100"/>
                  <a:gd name="connsiteX91" fmla="*/ 1516844 w 2598452"/>
                  <a:gd name="connsiteY91" fmla="*/ 2308714 h 2672100"/>
                  <a:gd name="connsiteX92" fmla="*/ 1431996 w 2598452"/>
                  <a:gd name="connsiteY92" fmla="*/ 2668973 h 2672100"/>
                  <a:gd name="connsiteX93" fmla="*/ 2598448 w 2598452"/>
                  <a:gd name="connsiteY93" fmla="*/ 2054358 h 2672100"/>
                  <a:gd name="connsiteX94" fmla="*/ 2497441 w 2598452"/>
                  <a:gd name="connsiteY94" fmla="*/ 1499243 h 2672100"/>
                  <a:gd name="connsiteX95" fmla="*/ 764087 w 2598452"/>
                  <a:gd name="connsiteY95" fmla="*/ 836100 h 2672100"/>
                  <a:gd name="connsiteX96" fmla="*/ 764087 w 2598452"/>
                  <a:gd name="connsiteY96" fmla="*/ 839291 h 2672100"/>
                  <a:gd name="connsiteX97" fmla="*/ 759176 w 2598452"/>
                  <a:gd name="connsiteY97" fmla="*/ 844447 h 2672100"/>
                  <a:gd name="connsiteX98" fmla="*/ 764087 w 2598452"/>
                  <a:gd name="connsiteY98" fmla="*/ 836100 h 2672100"/>
                  <a:gd name="connsiteX99" fmla="*/ 940859 w 2598452"/>
                  <a:gd name="connsiteY99" fmla="*/ 1341866 h 2672100"/>
                  <a:gd name="connsiteX100" fmla="*/ 770961 w 2598452"/>
                  <a:gd name="connsiteY100" fmla="*/ 1454313 h 2672100"/>
                  <a:gd name="connsiteX101" fmla="*/ 681102 w 2598452"/>
                  <a:gd name="connsiteY101" fmla="*/ 1422396 h 2672100"/>
                  <a:gd name="connsiteX102" fmla="*/ 575284 w 2598452"/>
                  <a:gd name="connsiteY102" fmla="*/ 1385077 h 2672100"/>
                  <a:gd name="connsiteX103" fmla="*/ 613339 w 2598452"/>
                  <a:gd name="connsiteY103" fmla="*/ 1349231 h 2672100"/>
                  <a:gd name="connsiteX104" fmla="*/ 828167 w 2598452"/>
                  <a:gd name="connsiteY104" fmla="*/ 1141769 h 2672100"/>
                  <a:gd name="connsiteX105" fmla="*/ 835778 w 2598452"/>
                  <a:gd name="connsiteY105" fmla="*/ 1134158 h 2672100"/>
                  <a:gd name="connsiteX106" fmla="*/ 848545 w 2598452"/>
                  <a:gd name="connsiteY106" fmla="*/ 1155027 h 2672100"/>
                  <a:gd name="connsiteX107" fmla="*/ 895684 w 2598452"/>
                  <a:gd name="connsiteY107" fmla="*/ 1228191 h 2672100"/>
                  <a:gd name="connsiteX108" fmla="*/ 940859 w 2598452"/>
                  <a:gd name="connsiteY108" fmla="*/ 1341866 h 2672100"/>
                  <a:gd name="connsiteX0" fmla="*/ 2497441 w 2598452"/>
                  <a:gd name="connsiteY0" fmla="*/ 1499243 h 2672467"/>
                  <a:gd name="connsiteX1" fmla="*/ 2419612 w 2598452"/>
                  <a:gd name="connsiteY1" fmla="*/ 1366418 h 2672467"/>
                  <a:gd name="connsiteX2" fmla="*/ 2388431 w 2598452"/>
                  <a:gd name="connsiteY2" fmla="*/ 1249797 h 2672467"/>
                  <a:gd name="connsiteX3" fmla="*/ 2325088 w 2598452"/>
                  <a:gd name="connsiteY3" fmla="*/ 987338 h 2672467"/>
                  <a:gd name="connsiteX4" fmla="*/ 2261499 w 2598452"/>
                  <a:gd name="connsiteY4" fmla="*/ 722916 h 2672467"/>
                  <a:gd name="connsiteX5" fmla="*/ 2260026 w 2598452"/>
                  <a:gd name="connsiteY5" fmla="*/ 717023 h 2672467"/>
                  <a:gd name="connsiteX6" fmla="*/ 2115416 w 2598452"/>
                  <a:gd name="connsiteY6" fmla="*/ 359550 h 2672467"/>
                  <a:gd name="connsiteX7" fmla="*/ 2026784 w 2598452"/>
                  <a:gd name="connsiteY7" fmla="*/ 244647 h 2672467"/>
                  <a:gd name="connsiteX8" fmla="*/ 1460129 w 2598452"/>
                  <a:gd name="connsiteY8" fmla="*/ 2567 h 2672467"/>
                  <a:gd name="connsiteX9" fmla="*/ 1219031 w 2598452"/>
                  <a:gd name="connsiteY9" fmla="*/ 71066 h 2672467"/>
                  <a:gd name="connsiteX10" fmla="*/ 817364 w 2598452"/>
                  <a:gd name="connsiteY10" fmla="*/ 430259 h 2672467"/>
                  <a:gd name="connsiteX11" fmla="*/ 814663 w 2598452"/>
                  <a:gd name="connsiteY11" fmla="*/ 434187 h 2672467"/>
                  <a:gd name="connsiteX12" fmla="*/ 812208 w 2598452"/>
                  <a:gd name="connsiteY12" fmla="*/ 438361 h 2672467"/>
                  <a:gd name="connsiteX13" fmla="*/ 812208 w 2598452"/>
                  <a:gd name="connsiteY13" fmla="*/ 438361 h 2672467"/>
                  <a:gd name="connsiteX14" fmla="*/ 812208 w 2598452"/>
                  <a:gd name="connsiteY14" fmla="*/ 438361 h 2672467"/>
                  <a:gd name="connsiteX15" fmla="*/ 812454 w 2598452"/>
                  <a:gd name="connsiteY15" fmla="*/ 439589 h 2672467"/>
                  <a:gd name="connsiteX16" fmla="*/ 812454 w 2598452"/>
                  <a:gd name="connsiteY16" fmla="*/ 439589 h 2672467"/>
                  <a:gd name="connsiteX17" fmla="*/ 778818 w 2598452"/>
                  <a:gd name="connsiteY17" fmla="*/ 514471 h 2672467"/>
                  <a:gd name="connsiteX18" fmla="*/ 743709 w 2598452"/>
                  <a:gd name="connsiteY18" fmla="*/ 698610 h 2672467"/>
                  <a:gd name="connsiteX19" fmla="*/ 746409 w 2598452"/>
                  <a:gd name="connsiteY19" fmla="*/ 782086 h 2672467"/>
                  <a:gd name="connsiteX20" fmla="*/ 758440 w 2598452"/>
                  <a:gd name="connsiteY20" fmla="*/ 845920 h 2672467"/>
                  <a:gd name="connsiteX21" fmla="*/ 710564 w 2598452"/>
                  <a:gd name="connsiteY21" fmla="*/ 889377 h 2672467"/>
                  <a:gd name="connsiteX22" fmla="*/ 633471 w 2598452"/>
                  <a:gd name="connsiteY22" fmla="*/ 962050 h 2672467"/>
                  <a:gd name="connsiteX23" fmla="*/ 544594 w 2598452"/>
                  <a:gd name="connsiteY23" fmla="*/ 1045280 h 2672467"/>
                  <a:gd name="connsiteX24" fmla="*/ 446878 w 2598452"/>
                  <a:gd name="connsiteY24" fmla="*/ 1136859 h 2672467"/>
                  <a:gd name="connsiteX25" fmla="*/ 399493 w 2598452"/>
                  <a:gd name="connsiteY25" fmla="*/ 1181297 h 2672467"/>
                  <a:gd name="connsiteX26" fmla="*/ 322646 w 2598452"/>
                  <a:gd name="connsiteY26" fmla="*/ 1259126 h 2672467"/>
                  <a:gd name="connsiteX27" fmla="*/ 285818 w 2598452"/>
                  <a:gd name="connsiteY27" fmla="*/ 1362980 h 2672467"/>
                  <a:gd name="connsiteX28" fmla="*/ 275998 w 2598452"/>
                  <a:gd name="connsiteY28" fmla="*/ 1427306 h 2672467"/>
                  <a:gd name="connsiteX29" fmla="*/ 256847 w 2598452"/>
                  <a:gd name="connsiteY29" fmla="*/ 1552029 h 2672467"/>
                  <a:gd name="connsiteX30" fmla="*/ 214373 w 2598452"/>
                  <a:gd name="connsiteY30" fmla="*/ 1832165 h 2672467"/>
                  <a:gd name="connsiteX31" fmla="*/ 205043 w 2598452"/>
                  <a:gd name="connsiteY31" fmla="*/ 1859172 h 2672467"/>
                  <a:gd name="connsiteX32" fmla="*/ 124513 w 2598452"/>
                  <a:gd name="connsiteY32" fmla="*/ 1994943 h 2672467"/>
                  <a:gd name="connsiteX33" fmla="*/ 33917 w 2598452"/>
                  <a:gd name="connsiteY33" fmla="*/ 2144709 h 2672467"/>
                  <a:gd name="connsiteX34" fmla="*/ 1264 w 2598452"/>
                  <a:gd name="connsiteY34" fmla="*/ 2220574 h 2672467"/>
                  <a:gd name="connsiteX35" fmla="*/ 2491 w 2598452"/>
                  <a:gd name="connsiteY35" fmla="*/ 2302085 h 2672467"/>
                  <a:gd name="connsiteX36" fmla="*/ 10102 w 2598452"/>
                  <a:gd name="connsiteY36" fmla="*/ 2309696 h 2672467"/>
                  <a:gd name="connsiteX37" fmla="*/ 180982 w 2598452"/>
                  <a:gd name="connsiteY37" fmla="*/ 2309696 h 2672467"/>
                  <a:gd name="connsiteX38" fmla="*/ 266423 w 2598452"/>
                  <a:gd name="connsiteY38" fmla="*/ 2309696 h 2672467"/>
                  <a:gd name="connsiteX39" fmla="*/ 311107 w 2598452"/>
                  <a:gd name="connsiteY39" fmla="*/ 2309696 h 2672467"/>
                  <a:gd name="connsiteX40" fmla="*/ 337623 w 2598452"/>
                  <a:gd name="connsiteY40" fmla="*/ 2295211 h 2672467"/>
                  <a:gd name="connsiteX41" fmla="*/ 410050 w 2598452"/>
                  <a:gd name="connsiteY41" fmla="*/ 2140289 h 2672467"/>
                  <a:gd name="connsiteX42" fmla="*/ 461609 w 2598452"/>
                  <a:gd name="connsiteY42" fmla="*/ 2029561 h 2672467"/>
                  <a:gd name="connsiteX43" fmla="*/ 503347 w 2598452"/>
                  <a:gd name="connsiteY43" fmla="*/ 1946330 h 2672467"/>
                  <a:gd name="connsiteX44" fmla="*/ 579458 w 2598452"/>
                  <a:gd name="connsiteY44" fmla="*/ 1861381 h 2672467"/>
                  <a:gd name="connsiteX45" fmla="*/ 673000 w 2598452"/>
                  <a:gd name="connsiteY45" fmla="*/ 1795091 h 2672467"/>
                  <a:gd name="connsiteX46" fmla="*/ 768015 w 2598452"/>
                  <a:gd name="connsiteY46" fmla="*/ 1688782 h 2672467"/>
                  <a:gd name="connsiteX47" fmla="*/ 831113 w 2598452"/>
                  <a:gd name="connsiteY47" fmla="*/ 1593521 h 2672467"/>
                  <a:gd name="connsiteX48" fmla="*/ 893720 w 2598452"/>
                  <a:gd name="connsiteY48" fmla="*/ 1541472 h 2672467"/>
                  <a:gd name="connsiteX49" fmla="*/ 962956 w 2598452"/>
                  <a:gd name="connsiteY49" fmla="*/ 1498015 h 2672467"/>
                  <a:gd name="connsiteX50" fmla="*/ 970813 w 2598452"/>
                  <a:gd name="connsiteY50" fmla="*/ 1554730 h 2672467"/>
                  <a:gd name="connsiteX51" fmla="*/ 970813 w 2598452"/>
                  <a:gd name="connsiteY51" fmla="*/ 1581737 h 2672467"/>
                  <a:gd name="connsiteX52" fmla="*/ 990945 w 2598452"/>
                  <a:gd name="connsiteY52" fmla="*/ 1612181 h 2672467"/>
                  <a:gd name="connsiteX53" fmla="*/ 1043731 w 2598452"/>
                  <a:gd name="connsiteY53" fmla="*/ 1631086 h 2672467"/>
                  <a:gd name="connsiteX54" fmla="*/ 1095536 w 2598452"/>
                  <a:gd name="connsiteY54" fmla="*/ 1743533 h 2672467"/>
                  <a:gd name="connsiteX55" fmla="*/ 1195952 w 2598452"/>
                  <a:gd name="connsiteY55" fmla="*/ 1761210 h 2672467"/>
                  <a:gd name="connsiteX56" fmla="*/ 1228606 w 2598452"/>
                  <a:gd name="connsiteY56" fmla="*/ 1765384 h 2672467"/>
                  <a:gd name="connsiteX57" fmla="*/ 1192270 w 2598452"/>
                  <a:gd name="connsiteY57" fmla="*/ 1794846 h 2672467"/>
                  <a:gd name="connsiteX58" fmla="*/ 1154460 w 2598452"/>
                  <a:gd name="connsiteY58" fmla="*/ 1805894 h 2672467"/>
                  <a:gd name="connsiteX59" fmla="*/ 1140465 w 2598452"/>
                  <a:gd name="connsiteY59" fmla="*/ 1854507 h 2672467"/>
                  <a:gd name="connsiteX60" fmla="*/ 1208719 w 2598452"/>
                  <a:gd name="connsiteY60" fmla="*/ 1905820 h 2672467"/>
                  <a:gd name="connsiteX61" fmla="*/ 1287776 w 2598452"/>
                  <a:gd name="connsiteY61" fmla="*/ 2064424 h 2672467"/>
                  <a:gd name="connsiteX62" fmla="*/ 1321657 w 2598452"/>
                  <a:gd name="connsiteY62" fmla="*/ 2080137 h 2672467"/>
                  <a:gd name="connsiteX63" fmla="*/ 1336879 w 2598452"/>
                  <a:gd name="connsiteY63" fmla="*/ 2082593 h 2672467"/>
                  <a:gd name="connsiteX64" fmla="*/ 1458411 w 2598452"/>
                  <a:gd name="connsiteY64" fmla="*/ 2064179 h 2672467"/>
                  <a:gd name="connsiteX65" fmla="*/ 1560055 w 2598452"/>
                  <a:gd name="connsiteY65" fmla="*/ 2029315 h 2672467"/>
                  <a:gd name="connsiteX66" fmla="*/ 1557109 w 2598452"/>
                  <a:gd name="connsiteY66" fmla="*/ 2024159 h 2672467"/>
                  <a:gd name="connsiteX67" fmla="*/ 1560300 w 2598452"/>
                  <a:gd name="connsiteY67" fmla="*/ 2029315 h 2672467"/>
                  <a:gd name="connsiteX68" fmla="*/ 1560055 w 2598452"/>
                  <a:gd name="connsiteY68" fmla="*/ 2029315 h 2672467"/>
                  <a:gd name="connsiteX69" fmla="*/ 1560546 w 2598452"/>
                  <a:gd name="connsiteY69" fmla="*/ 2029806 h 2672467"/>
                  <a:gd name="connsiteX70" fmla="*/ 1562756 w 2598452"/>
                  <a:gd name="connsiteY70" fmla="*/ 2033735 h 2672467"/>
                  <a:gd name="connsiteX71" fmla="*/ 1562510 w 2598452"/>
                  <a:gd name="connsiteY71" fmla="*/ 2044046 h 2672467"/>
                  <a:gd name="connsiteX72" fmla="*/ 1561773 w 2598452"/>
                  <a:gd name="connsiteY72" fmla="*/ 2044783 h 2672467"/>
                  <a:gd name="connsiteX73" fmla="*/ 1560546 w 2598452"/>
                  <a:gd name="connsiteY73" fmla="*/ 2063442 h 2672467"/>
                  <a:gd name="connsiteX74" fmla="*/ 1544833 w 2598452"/>
                  <a:gd name="connsiteY74" fmla="*/ 2090449 h 2672467"/>
                  <a:gd name="connsiteX75" fmla="*/ 1517335 w 2598452"/>
                  <a:gd name="connsiteY75" fmla="*/ 2119666 h 2672467"/>
                  <a:gd name="connsiteX76" fmla="*/ 1508496 w 2598452"/>
                  <a:gd name="connsiteY76" fmla="*/ 2130714 h 2672467"/>
                  <a:gd name="connsiteX77" fmla="*/ 1507269 w 2598452"/>
                  <a:gd name="connsiteY77" fmla="*/ 2132187 h 2672467"/>
                  <a:gd name="connsiteX78" fmla="*/ 1501376 w 2598452"/>
                  <a:gd name="connsiteY78" fmla="*/ 2139798 h 2672467"/>
                  <a:gd name="connsiteX79" fmla="*/ 1498921 w 2598452"/>
                  <a:gd name="connsiteY79" fmla="*/ 2145691 h 2672467"/>
                  <a:gd name="connsiteX80" fmla="*/ 1497448 w 2598452"/>
                  <a:gd name="connsiteY80" fmla="*/ 2151829 h 2672467"/>
                  <a:gd name="connsiteX81" fmla="*/ 1490573 w 2598452"/>
                  <a:gd name="connsiteY81" fmla="*/ 2167542 h 2672467"/>
                  <a:gd name="connsiteX82" fmla="*/ 1481244 w 2598452"/>
                  <a:gd name="connsiteY82" fmla="*/ 2199705 h 2672467"/>
                  <a:gd name="connsiteX83" fmla="*/ 1480507 w 2598452"/>
                  <a:gd name="connsiteY83" fmla="*/ 2211489 h 2672467"/>
                  <a:gd name="connsiteX84" fmla="*/ 1481735 w 2598452"/>
                  <a:gd name="connsiteY84" fmla="*/ 2227448 h 2672467"/>
                  <a:gd name="connsiteX85" fmla="*/ 1486400 w 2598452"/>
                  <a:gd name="connsiteY85" fmla="*/ 2248317 h 2672467"/>
                  <a:gd name="connsiteX86" fmla="*/ 1490573 w 2598452"/>
                  <a:gd name="connsiteY86" fmla="*/ 2258629 h 2672467"/>
                  <a:gd name="connsiteX87" fmla="*/ 1494993 w 2598452"/>
                  <a:gd name="connsiteY87" fmla="*/ 2267467 h 2672467"/>
                  <a:gd name="connsiteX88" fmla="*/ 1495975 w 2598452"/>
                  <a:gd name="connsiteY88" fmla="*/ 2268941 h 2672467"/>
                  <a:gd name="connsiteX89" fmla="*/ 1500885 w 2598452"/>
                  <a:gd name="connsiteY89" fmla="*/ 2279252 h 2672467"/>
                  <a:gd name="connsiteX90" fmla="*/ 1512916 w 2598452"/>
                  <a:gd name="connsiteY90" fmla="*/ 2303804 h 2672467"/>
                  <a:gd name="connsiteX91" fmla="*/ 1431996 w 2598452"/>
                  <a:gd name="connsiteY91" fmla="*/ 2668973 h 2672467"/>
                  <a:gd name="connsiteX92" fmla="*/ 2598448 w 2598452"/>
                  <a:gd name="connsiteY92" fmla="*/ 2054358 h 2672467"/>
                  <a:gd name="connsiteX93" fmla="*/ 2497441 w 2598452"/>
                  <a:gd name="connsiteY93" fmla="*/ 1499243 h 2672467"/>
                  <a:gd name="connsiteX94" fmla="*/ 764087 w 2598452"/>
                  <a:gd name="connsiteY94" fmla="*/ 836100 h 2672467"/>
                  <a:gd name="connsiteX95" fmla="*/ 764087 w 2598452"/>
                  <a:gd name="connsiteY95" fmla="*/ 839291 h 2672467"/>
                  <a:gd name="connsiteX96" fmla="*/ 759176 w 2598452"/>
                  <a:gd name="connsiteY96" fmla="*/ 844447 h 2672467"/>
                  <a:gd name="connsiteX97" fmla="*/ 764087 w 2598452"/>
                  <a:gd name="connsiteY97" fmla="*/ 836100 h 2672467"/>
                  <a:gd name="connsiteX98" fmla="*/ 940859 w 2598452"/>
                  <a:gd name="connsiteY98" fmla="*/ 1341866 h 2672467"/>
                  <a:gd name="connsiteX99" fmla="*/ 770961 w 2598452"/>
                  <a:gd name="connsiteY99" fmla="*/ 1454313 h 2672467"/>
                  <a:gd name="connsiteX100" fmla="*/ 681102 w 2598452"/>
                  <a:gd name="connsiteY100" fmla="*/ 1422396 h 2672467"/>
                  <a:gd name="connsiteX101" fmla="*/ 575284 w 2598452"/>
                  <a:gd name="connsiteY101" fmla="*/ 1385077 h 2672467"/>
                  <a:gd name="connsiteX102" fmla="*/ 613339 w 2598452"/>
                  <a:gd name="connsiteY102" fmla="*/ 1349231 h 2672467"/>
                  <a:gd name="connsiteX103" fmla="*/ 828167 w 2598452"/>
                  <a:gd name="connsiteY103" fmla="*/ 1141769 h 2672467"/>
                  <a:gd name="connsiteX104" fmla="*/ 835778 w 2598452"/>
                  <a:gd name="connsiteY104" fmla="*/ 1134158 h 2672467"/>
                  <a:gd name="connsiteX105" fmla="*/ 848545 w 2598452"/>
                  <a:gd name="connsiteY105" fmla="*/ 1155027 h 2672467"/>
                  <a:gd name="connsiteX106" fmla="*/ 895684 w 2598452"/>
                  <a:gd name="connsiteY106" fmla="*/ 1228191 h 2672467"/>
                  <a:gd name="connsiteX107" fmla="*/ 940859 w 2598452"/>
                  <a:gd name="connsiteY107" fmla="*/ 1341866 h 2672467"/>
                  <a:gd name="connsiteX0" fmla="*/ 2497441 w 2598452"/>
                  <a:gd name="connsiteY0" fmla="*/ 1499243 h 2671697"/>
                  <a:gd name="connsiteX1" fmla="*/ 2419612 w 2598452"/>
                  <a:gd name="connsiteY1" fmla="*/ 1366418 h 2671697"/>
                  <a:gd name="connsiteX2" fmla="*/ 2388431 w 2598452"/>
                  <a:gd name="connsiteY2" fmla="*/ 1249797 h 2671697"/>
                  <a:gd name="connsiteX3" fmla="*/ 2325088 w 2598452"/>
                  <a:gd name="connsiteY3" fmla="*/ 987338 h 2671697"/>
                  <a:gd name="connsiteX4" fmla="*/ 2261499 w 2598452"/>
                  <a:gd name="connsiteY4" fmla="*/ 722916 h 2671697"/>
                  <a:gd name="connsiteX5" fmla="*/ 2260026 w 2598452"/>
                  <a:gd name="connsiteY5" fmla="*/ 717023 h 2671697"/>
                  <a:gd name="connsiteX6" fmla="*/ 2115416 w 2598452"/>
                  <a:gd name="connsiteY6" fmla="*/ 359550 h 2671697"/>
                  <a:gd name="connsiteX7" fmla="*/ 2026784 w 2598452"/>
                  <a:gd name="connsiteY7" fmla="*/ 244647 h 2671697"/>
                  <a:gd name="connsiteX8" fmla="*/ 1460129 w 2598452"/>
                  <a:gd name="connsiteY8" fmla="*/ 2567 h 2671697"/>
                  <a:gd name="connsiteX9" fmla="*/ 1219031 w 2598452"/>
                  <a:gd name="connsiteY9" fmla="*/ 71066 h 2671697"/>
                  <a:gd name="connsiteX10" fmla="*/ 817364 w 2598452"/>
                  <a:gd name="connsiteY10" fmla="*/ 430259 h 2671697"/>
                  <a:gd name="connsiteX11" fmla="*/ 814663 w 2598452"/>
                  <a:gd name="connsiteY11" fmla="*/ 434187 h 2671697"/>
                  <a:gd name="connsiteX12" fmla="*/ 812208 w 2598452"/>
                  <a:gd name="connsiteY12" fmla="*/ 438361 h 2671697"/>
                  <a:gd name="connsiteX13" fmla="*/ 812208 w 2598452"/>
                  <a:gd name="connsiteY13" fmla="*/ 438361 h 2671697"/>
                  <a:gd name="connsiteX14" fmla="*/ 812208 w 2598452"/>
                  <a:gd name="connsiteY14" fmla="*/ 438361 h 2671697"/>
                  <a:gd name="connsiteX15" fmla="*/ 812454 w 2598452"/>
                  <a:gd name="connsiteY15" fmla="*/ 439589 h 2671697"/>
                  <a:gd name="connsiteX16" fmla="*/ 812454 w 2598452"/>
                  <a:gd name="connsiteY16" fmla="*/ 439589 h 2671697"/>
                  <a:gd name="connsiteX17" fmla="*/ 778818 w 2598452"/>
                  <a:gd name="connsiteY17" fmla="*/ 514471 h 2671697"/>
                  <a:gd name="connsiteX18" fmla="*/ 743709 w 2598452"/>
                  <a:gd name="connsiteY18" fmla="*/ 698610 h 2671697"/>
                  <a:gd name="connsiteX19" fmla="*/ 746409 w 2598452"/>
                  <a:gd name="connsiteY19" fmla="*/ 782086 h 2671697"/>
                  <a:gd name="connsiteX20" fmla="*/ 758440 w 2598452"/>
                  <a:gd name="connsiteY20" fmla="*/ 845920 h 2671697"/>
                  <a:gd name="connsiteX21" fmla="*/ 710564 w 2598452"/>
                  <a:gd name="connsiteY21" fmla="*/ 889377 h 2671697"/>
                  <a:gd name="connsiteX22" fmla="*/ 633471 w 2598452"/>
                  <a:gd name="connsiteY22" fmla="*/ 962050 h 2671697"/>
                  <a:gd name="connsiteX23" fmla="*/ 544594 w 2598452"/>
                  <a:gd name="connsiteY23" fmla="*/ 1045280 h 2671697"/>
                  <a:gd name="connsiteX24" fmla="*/ 446878 w 2598452"/>
                  <a:gd name="connsiteY24" fmla="*/ 1136859 h 2671697"/>
                  <a:gd name="connsiteX25" fmla="*/ 399493 w 2598452"/>
                  <a:gd name="connsiteY25" fmla="*/ 1181297 h 2671697"/>
                  <a:gd name="connsiteX26" fmla="*/ 322646 w 2598452"/>
                  <a:gd name="connsiteY26" fmla="*/ 1259126 h 2671697"/>
                  <a:gd name="connsiteX27" fmla="*/ 285818 w 2598452"/>
                  <a:gd name="connsiteY27" fmla="*/ 1362980 h 2671697"/>
                  <a:gd name="connsiteX28" fmla="*/ 275998 w 2598452"/>
                  <a:gd name="connsiteY28" fmla="*/ 1427306 h 2671697"/>
                  <a:gd name="connsiteX29" fmla="*/ 256847 w 2598452"/>
                  <a:gd name="connsiteY29" fmla="*/ 1552029 h 2671697"/>
                  <a:gd name="connsiteX30" fmla="*/ 214373 w 2598452"/>
                  <a:gd name="connsiteY30" fmla="*/ 1832165 h 2671697"/>
                  <a:gd name="connsiteX31" fmla="*/ 205043 w 2598452"/>
                  <a:gd name="connsiteY31" fmla="*/ 1859172 h 2671697"/>
                  <a:gd name="connsiteX32" fmla="*/ 124513 w 2598452"/>
                  <a:gd name="connsiteY32" fmla="*/ 1994943 h 2671697"/>
                  <a:gd name="connsiteX33" fmla="*/ 33917 w 2598452"/>
                  <a:gd name="connsiteY33" fmla="*/ 2144709 h 2671697"/>
                  <a:gd name="connsiteX34" fmla="*/ 1264 w 2598452"/>
                  <a:gd name="connsiteY34" fmla="*/ 2220574 h 2671697"/>
                  <a:gd name="connsiteX35" fmla="*/ 2491 w 2598452"/>
                  <a:gd name="connsiteY35" fmla="*/ 2302085 h 2671697"/>
                  <a:gd name="connsiteX36" fmla="*/ 10102 w 2598452"/>
                  <a:gd name="connsiteY36" fmla="*/ 2309696 h 2671697"/>
                  <a:gd name="connsiteX37" fmla="*/ 180982 w 2598452"/>
                  <a:gd name="connsiteY37" fmla="*/ 2309696 h 2671697"/>
                  <a:gd name="connsiteX38" fmla="*/ 266423 w 2598452"/>
                  <a:gd name="connsiteY38" fmla="*/ 2309696 h 2671697"/>
                  <a:gd name="connsiteX39" fmla="*/ 311107 w 2598452"/>
                  <a:gd name="connsiteY39" fmla="*/ 2309696 h 2671697"/>
                  <a:gd name="connsiteX40" fmla="*/ 337623 w 2598452"/>
                  <a:gd name="connsiteY40" fmla="*/ 2295211 h 2671697"/>
                  <a:gd name="connsiteX41" fmla="*/ 410050 w 2598452"/>
                  <a:gd name="connsiteY41" fmla="*/ 2140289 h 2671697"/>
                  <a:gd name="connsiteX42" fmla="*/ 461609 w 2598452"/>
                  <a:gd name="connsiteY42" fmla="*/ 2029561 h 2671697"/>
                  <a:gd name="connsiteX43" fmla="*/ 503347 w 2598452"/>
                  <a:gd name="connsiteY43" fmla="*/ 1946330 h 2671697"/>
                  <a:gd name="connsiteX44" fmla="*/ 579458 w 2598452"/>
                  <a:gd name="connsiteY44" fmla="*/ 1861381 h 2671697"/>
                  <a:gd name="connsiteX45" fmla="*/ 673000 w 2598452"/>
                  <a:gd name="connsiteY45" fmla="*/ 1795091 h 2671697"/>
                  <a:gd name="connsiteX46" fmla="*/ 768015 w 2598452"/>
                  <a:gd name="connsiteY46" fmla="*/ 1688782 h 2671697"/>
                  <a:gd name="connsiteX47" fmla="*/ 831113 w 2598452"/>
                  <a:gd name="connsiteY47" fmla="*/ 1593521 h 2671697"/>
                  <a:gd name="connsiteX48" fmla="*/ 893720 w 2598452"/>
                  <a:gd name="connsiteY48" fmla="*/ 1541472 h 2671697"/>
                  <a:gd name="connsiteX49" fmla="*/ 962956 w 2598452"/>
                  <a:gd name="connsiteY49" fmla="*/ 1498015 h 2671697"/>
                  <a:gd name="connsiteX50" fmla="*/ 970813 w 2598452"/>
                  <a:gd name="connsiteY50" fmla="*/ 1554730 h 2671697"/>
                  <a:gd name="connsiteX51" fmla="*/ 970813 w 2598452"/>
                  <a:gd name="connsiteY51" fmla="*/ 1581737 h 2671697"/>
                  <a:gd name="connsiteX52" fmla="*/ 990945 w 2598452"/>
                  <a:gd name="connsiteY52" fmla="*/ 1612181 h 2671697"/>
                  <a:gd name="connsiteX53" fmla="*/ 1043731 w 2598452"/>
                  <a:gd name="connsiteY53" fmla="*/ 1631086 h 2671697"/>
                  <a:gd name="connsiteX54" fmla="*/ 1095536 w 2598452"/>
                  <a:gd name="connsiteY54" fmla="*/ 1743533 h 2671697"/>
                  <a:gd name="connsiteX55" fmla="*/ 1195952 w 2598452"/>
                  <a:gd name="connsiteY55" fmla="*/ 1761210 h 2671697"/>
                  <a:gd name="connsiteX56" fmla="*/ 1228606 w 2598452"/>
                  <a:gd name="connsiteY56" fmla="*/ 1765384 h 2671697"/>
                  <a:gd name="connsiteX57" fmla="*/ 1192270 w 2598452"/>
                  <a:gd name="connsiteY57" fmla="*/ 1794846 h 2671697"/>
                  <a:gd name="connsiteX58" fmla="*/ 1154460 w 2598452"/>
                  <a:gd name="connsiteY58" fmla="*/ 1805894 h 2671697"/>
                  <a:gd name="connsiteX59" fmla="*/ 1140465 w 2598452"/>
                  <a:gd name="connsiteY59" fmla="*/ 1854507 h 2671697"/>
                  <a:gd name="connsiteX60" fmla="*/ 1208719 w 2598452"/>
                  <a:gd name="connsiteY60" fmla="*/ 1905820 h 2671697"/>
                  <a:gd name="connsiteX61" fmla="*/ 1287776 w 2598452"/>
                  <a:gd name="connsiteY61" fmla="*/ 2064424 h 2671697"/>
                  <a:gd name="connsiteX62" fmla="*/ 1321657 w 2598452"/>
                  <a:gd name="connsiteY62" fmla="*/ 2080137 h 2671697"/>
                  <a:gd name="connsiteX63" fmla="*/ 1336879 w 2598452"/>
                  <a:gd name="connsiteY63" fmla="*/ 2082593 h 2671697"/>
                  <a:gd name="connsiteX64" fmla="*/ 1458411 w 2598452"/>
                  <a:gd name="connsiteY64" fmla="*/ 2064179 h 2671697"/>
                  <a:gd name="connsiteX65" fmla="*/ 1560055 w 2598452"/>
                  <a:gd name="connsiteY65" fmla="*/ 2029315 h 2671697"/>
                  <a:gd name="connsiteX66" fmla="*/ 1557109 w 2598452"/>
                  <a:gd name="connsiteY66" fmla="*/ 2024159 h 2671697"/>
                  <a:gd name="connsiteX67" fmla="*/ 1560300 w 2598452"/>
                  <a:gd name="connsiteY67" fmla="*/ 2029315 h 2671697"/>
                  <a:gd name="connsiteX68" fmla="*/ 1560055 w 2598452"/>
                  <a:gd name="connsiteY68" fmla="*/ 2029315 h 2671697"/>
                  <a:gd name="connsiteX69" fmla="*/ 1560546 w 2598452"/>
                  <a:gd name="connsiteY69" fmla="*/ 2029806 h 2671697"/>
                  <a:gd name="connsiteX70" fmla="*/ 1562756 w 2598452"/>
                  <a:gd name="connsiteY70" fmla="*/ 2033735 h 2671697"/>
                  <a:gd name="connsiteX71" fmla="*/ 1562510 w 2598452"/>
                  <a:gd name="connsiteY71" fmla="*/ 2044046 h 2671697"/>
                  <a:gd name="connsiteX72" fmla="*/ 1561773 w 2598452"/>
                  <a:gd name="connsiteY72" fmla="*/ 2044783 h 2671697"/>
                  <a:gd name="connsiteX73" fmla="*/ 1560546 w 2598452"/>
                  <a:gd name="connsiteY73" fmla="*/ 2063442 h 2671697"/>
                  <a:gd name="connsiteX74" fmla="*/ 1544833 w 2598452"/>
                  <a:gd name="connsiteY74" fmla="*/ 2090449 h 2671697"/>
                  <a:gd name="connsiteX75" fmla="*/ 1517335 w 2598452"/>
                  <a:gd name="connsiteY75" fmla="*/ 2119666 h 2671697"/>
                  <a:gd name="connsiteX76" fmla="*/ 1508496 w 2598452"/>
                  <a:gd name="connsiteY76" fmla="*/ 2130714 h 2671697"/>
                  <a:gd name="connsiteX77" fmla="*/ 1507269 w 2598452"/>
                  <a:gd name="connsiteY77" fmla="*/ 2132187 h 2671697"/>
                  <a:gd name="connsiteX78" fmla="*/ 1501376 w 2598452"/>
                  <a:gd name="connsiteY78" fmla="*/ 2139798 h 2671697"/>
                  <a:gd name="connsiteX79" fmla="*/ 1498921 w 2598452"/>
                  <a:gd name="connsiteY79" fmla="*/ 2145691 h 2671697"/>
                  <a:gd name="connsiteX80" fmla="*/ 1497448 w 2598452"/>
                  <a:gd name="connsiteY80" fmla="*/ 2151829 h 2671697"/>
                  <a:gd name="connsiteX81" fmla="*/ 1490573 w 2598452"/>
                  <a:gd name="connsiteY81" fmla="*/ 2167542 h 2671697"/>
                  <a:gd name="connsiteX82" fmla="*/ 1481244 w 2598452"/>
                  <a:gd name="connsiteY82" fmla="*/ 2199705 h 2671697"/>
                  <a:gd name="connsiteX83" fmla="*/ 1480507 w 2598452"/>
                  <a:gd name="connsiteY83" fmla="*/ 2211489 h 2671697"/>
                  <a:gd name="connsiteX84" fmla="*/ 1481735 w 2598452"/>
                  <a:gd name="connsiteY84" fmla="*/ 2227448 h 2671697"/>
                  <a:gd name="connsiteX85" fmla="*/ 1486400 w 2598452"/>
                  <a:gd name="connsiteY85" fmla="*/ 2248317 h 2671697"/>
                  <a:gd name="connsiteX86" fmla="*/ 1490573 w 2598452"/>
                  <a:gd name="connsiteY86" fmla="*/ 2258629 h 2671697"/>
                  <a:gd name="connsiteX87" fmla="*/ 1494993 w 2598452"/>
                  <a:gd name="connsiteY87" fmla="*/ 2267467 h 2671697"/>
                  <a:gd name="connsiteX88" fmla="*/ 1495975 w 2598452"/>
                  <a:gd name="connsiteY88" fmla="*/ 2268941 h 2671697"/>
                  <a:gd name="connsiteX89" fmla="*/ 1500885 w 2598452"/>
                  <a:gd name="connsiteY89" fmla="*/ 2279252 h 2671697"/>
                  <a:gd name="connsiteX90" fmla="*/ 1431996 w 2598452"/>
                  <a:gd name="connsiteY90" fmla="*/ 2668973 h 2671697"/>
                  <a:gd name="connsiteX91" fmla="*/ 2598448 w 2598452"/>
                  <a:gd name="connsiteY91" fmla="*/ 2054358 h 2671697"/>
                  <a:gd name="connsiteX92" fmla="*/ 2497441 w 2598452"/>
                  <a:gd name="connsiteY92" fmla="*/ 1499243 h 2671697"/>
                  <a:gd name="connsiteX93" fmla="*/ 764087 w 2598452"/>
                  <a:gd name="connsiteY93" fmla="*/ 836100 h 2671697"/>
                  <a:gd name="connsiteX94" fmla="*/ 764087 w 2598452"/>
                  <a:gd name="connsiteY94" fmla="*/ 839291 h 2671697"/>
                  <a:gd name="connsiteX95" fmla="*/ 759176 w 2598452"/>
                  <a:gd name="connsiteY95" fmla="*/ 844447 h 2671697"/>
                  <a:gd name="connsiteX96" fmla="*/ 764087 w 2598452"/>
                  <a:gd name="connsiteY96" fmla="*/ 836100 h 2671697"/>
                  <a:gd name="connsiteX97" fmla="*/ 940859 w 2598452"/>
                  <a:gd name="connsiteY97" fmla="*/ 1341866 h 2671697"/>
                  <a:gd name="connsiteX98" fmla="*/ 770961 w 2598452"/>
                  <a:gd name="connsiteY98" fmla="*/ 1454313 h 2671697"/>
                  <a:gd name="connsiteX99" fmla="*/ 681102 w 2598452"/>
                  <a:gd name="connsiteY99" fmla="*/ 1422396 h 2671697"/>
                  <a:gd name="connsiteX100" fmla="*/ 575284 w 2598452"/>
                  <a:gd name="connsiteY100" fmla="*/ 1385077 h 2671697"/>
                  <a:gd name="connsiteX101" fmla="*/ 613339 w 2598452"/>
                  <a:gd name="connsiteY101" fmla="*/ 1349231 h 2671697"/>
                  <a:gd name="connsiteX102" fmla="*/ 828167 w 2598452"/>
                  <a:gd name="connsiteY102" fmla="*/ 1141769 h 2671697"/>
                  <a:gd name="connsiteX103" fmla="*/ 835778 w 2598452"/>
                  <a:gd name="connsiteY103" fmla="*/ 1134158 h 2671697"/>
                  <a:gd name="connsiteX104" fmla="*/ 848545 w 2598452"/>
                  <a:gd name="connsiteY104" fmla="*/ 1155027 h 2671697"/>
                  <a:gd name="connsiteX105" fmla="*/ 895684 w 2598452"/>
                  <a:gd name="connsiteY105" fmla="*/ 1228191 h 2671697"/>
                  <a:gd name="connsiteX106" fmla="*/ 940859 w 2598452"/>
                  <a:gd name="connsiteY106" fmla="*/ 1341866 h 2671697"/>
                  <a:gd name="connsiteX0" fmla="*/ 2497441 w 2598452"/>
                  <a:gd name="connsiteY0" fmla="*/ 1499243 h 2671408"/>
                  <a:gd name="connsiteX1" fmla="*/ 2419612 w 2598452"/>
                  <a:gd name="connsiteY1" fmla="*/ 1366418 h 2671408"/>
                  <a:gd name="connsiteX2" fmla="*/ 2388431 w 2598452"/>
                  <a:gd name="connsiteY2" fmla="*/ 1249797 h 2671408"/>
                  <a:gd name="connsiteX3" fmla="*/ 2325088 w 2598452"/>
                  <a:gd name="connsiteY3" fmla="*/ 987338 h 2671408"/>
                  <a:gd name="connsiteX4" fmla="*/ 2261499 w 2598452"/>
                  <a:gd name="connsiteY4" fmla="*/ 722916 h 2671408"/>
                  <a:gd name="connsiteX5" fmla="*/ 2260026 w 2598452"/>
                  <a:gd name="connsiteY5" fmla="*/ 717023 h 2671408"/>
                  <a:gd name="connsiteX6" fmla="*/ 2115416 w 2598452"/>
                  <a:gd name="connsiteY6" fmla="*/ 359550 h 2671408"/>
                  <a:gd name="connsiteX7" fmla="*/ 2026784 w 2598452"/>
                  <a:gd name="connsiteY7" fmla="*/ 244647 h 2671408"/>
                  <a:gd name="connsiteX8" fmla="*/ 1460129 w 2598452"/>
                  <a:gd name="connsiteY8" fmla="*/ 2567 h 2671408"/>
                  <a:gd name="connsiteX9" fmla="*/ 1219031 w 2598452"/>
                  <a:gd name="connsiteY9" fmla="*/ 71066 h 2671408"/>
                  <a:gd name="connsiteX10" fmla="*/ 817364 w 2598452"/>
                  <a:gd name="connsiteY10" fmla="*/ 430259 h 2671408"/>
                  <a:gd name="connsiteX11" fmla="*/ 814663 w 2598452"/>
                  <a:gd name="connsiteY11" fmla="*/ 434187 h 2671408"/>
                  <a:gd name="connsiteX12" fmla="*/ 812208 w 2598452"/>
                  <a:gd name="connsiteY12" fmla="*/ 438361 h 2671408"/>
                  <a:gd name="connsiteX13" fmla="*/ 812208 w 2598452"/>
                  <a:gd name="connsiteY13" fmla="*/ 438361 h 2671408"/>
                  <a:gd name="connsiteX14" fmla="*/ 812208 w 2598452"/>
                  <a:gd name="connsiteY14" fmla="*/ 438361 h 2671408"/>
                  <a:gd name="connsiteX15" fmla="*/ 812454 w 2598452"/>
                  <a:gd name="connsiteY15" fmla="*/ 439589 h 2671408"/>
                  <a:gd name="connsiteX16" fmla="*/ 812454 w 2598452"/>
                  <a:gd name="connsiteY16" fmla="*/ 439589 h 2671408"/>
                  <a:gd name="connsiteX17" fmla="*/ 778818 w 2598452"/>
                  <a:gd name="connsiteY17" fmla="*/ 514471 h 2671408"/>
                  <a:gd name="connsiteX18" fmla="*/ 743709 w 2598452"/>
                  <a:gd name="connsiteY18" fmla="*/ 698610 h 2671408"/>
                  <a:gd name="connsiteX19" fmla="*/ 746409 w 2598452"/>
                  <a:gd name="connsiteY19" fmla="*/ 782086 h 2671408"/>
                  <a:gd name="connsiteX20" fmla="*/ 758440 w 2598452"/>
                  <a:gd name="connsiteY20" fmla="*/ 845920 h 2671408"/>
                  <a:gd name="connsiteX21" fmla="*/ 710564 w 2598452"/>
                  <a:gd name="connsiteY21" fmla="*/ 889377 h 2671408"/>
                  <a:gd name="connsiteX22" fmla="*/ 633471 w 2598452"/>
                  <a:gd name="connsiteY22" fmla="*/ 962050 h 2671408"/>
                  <a:gd name="connsiteX23" fmla="*/ 544594 w 2598452"/>
                  <a:gd name="connsiteY23" fmla="*/ 1045280 h 2671408"/>
                  <a:gd name="connsiteX24" fmla="*/ 446878 w 2598452"/>
                  <a:gd name="connsiteY24" fmla="*/ 1136859 h 2671408"/>
                  <a:gd name="connsiteX25" fmla="*/ 399493 w 2598452"/>
                  <a:gd name="connsiteY25" fmla="*/ 1181297 h 2671408"/>
                  <a:gd name="connsiteX26" fmla="*/ 322646 w 2598452"/>
                  <a:gd name="connsiteY26" fmla="*/ 1259126 h 2671408"/>
                  <a:gd name="connsiteX27" fmla="*/ 285818 w 2598452"/>
                  <a:gd name="connsiteY27" fmla="*/ 1362980 h 2671408"/>
                  <a:gd name="connsiteX28" fmla="*/ 275998 w 2598452"/>
                  <a:gd name="connsiteY28" fmla="*/ 1427306 h 2671408"/>
                  <a:gd name="connsiteX29" fmla="*/ 256847 w 2598452"/>
                  <a:gd name="connsiteY29" fmla="*/ 1552029 h 2671408"/>
                  <a:gd name="connsiteX30" fmla="*/ 214373 w 2598452"/>
                  <a:gd name="connsiteY30" fmla="*/ 1832165 h 2671408"/>
                  <a:gd name="connsiteX31" fmla="*/ 205043 w 2598452"/>
                  <a:gd name="connsiteY31" fmla="*/ 1859172 h 2671408"/>
                  <a:gd name="connsiteX32" fmla="*/ 124513 w 2598452"/>
                  <a:gd name="connsiteY32" fmla="*/ 1994943 h 2671408"/>
                  <a:gd name="connsiteX33" fmla="*/ 33917 w 2598452"/>
                  <a:gd name="connsiteY33" fmla="*/ 2144709 h 2671408"/>
                  <a:gd name="connsiteX34" fmla="*/ 1264 w 2598452"/>
                  <a:gd name="connsiteY34" fmla="*/ 2220574 h 2671408"/>
                  <a:gd name="connsiteX35" fmla="*/ 2491 w 2598452"/>
                  <a:gd name="connsiteY35" fmla="*/ 2302085 h 2671408"/>
                  <a:gd name="connsiteX36" fmla="*/ 10102 w 2598452"/>
                  <a:gd name="connsiteY36" fmla="*/ 2309696 h 2671408"/>
                  <a:gd name="connsiteX37" fmla="*/ 180982 w 2598452"/>
                  <a:gd name="connsiteY37" fmla="*/ 2309696 h 2671408"/>
                  <a:gd name="connsiteX38" fmla="*/ 266423 w 2598452"/>
                  <a:gd name="connsiteY38" fmla="*/ 2309696 h 2671408"/>
                  <a:gd name="connsiteX39" fmla="*/ 311107 w 2598452"/>
                  <a:gd name="connsiteY39" fmla="*/ 2309696 h 2671408"/>
                  <a:gd name="connsiteX40" fmla="*/ 337623 w 2598452"/>
                  <a:gd name="connsiteY40" fmla="*/ 2295211 h 2671408"/>
                  <a:gd name="connsiteX41" fmla="*/ 410050 w 2598452"/>
                  <a:gd name="connsiteY41" fmla="*/ 2140289 h 2671408"/>
                  <a:gd name="connsiteX42" fmla="*/ 461609 w 2598452"/>
                  <a:gd name="connsiteY42" fmla="*/ 2029561 h 2671408"/>
                  <a:gd name="connsiteX43" fmla="*/ 503347 w 2598452"/>
                  <a:gd name="connsiteY43" fmla="*/ 1946330 h 2671408"/>
                  <a:gd name="connsiteX44" fmla="*/ 579458 w 2598452"/>
                  <a:gd name="connsiteY44" fmla="*/ 1861381 h 2671408"/>
                  <a:gd name="connsiteX45" fmla="*/ 673000 w 2598452"/>
                  <a:gd name="connsiteY45" fmla="*/ 1795091 h 2671408"/>
                  <a:gd name="connsiteX46" fmla="*/ 768015 w 2598452"/>
                  <a:gd name="connsiteY46" fmla="*/ 1688782 h 2671408"/>
                  <a:gd name="connsiteX47" fmla="*/ 831113 w 2598452"/>
                  <a:gd name="connsiteY47" fmla="*/ 1593521 h 2671408"/>
                  <a:gd name="connsiteX48" fmla="*/ 893720 w 2598452"/>
                  <a:gd name="connsiteY48" fmla="*/ 1541472 h 2671408"/>
                  <a:gd name="connsiteX49" fmla="*/ 962956 w 2598452"/>
                  <a:gd name="connsiteY49" fmla="*/ 1498015 h 2671408"/>
                  <a:gd name="connsiteX50" fmla="*/ 970813 w 2598452"/>
                  <a:gd name="connsiteY50" fmla="*/ 1554730 h 2671408"/>
                  <a:gd name="connsiteX51" fmla="*/ 970813 w 2598452"/>
                  <a:gd name="connsiteY51" fmla="*/ 1581737 h 2671408"/>
                  <a:gd name="connsiteX52" fmla="*/ 990945 w 2598452"/>
                  <a:gd name="connsiteY52" fmla="*/ 1612181 h 2671408"/>
                  <a:gd name="connsiteX53" fmla="*/ 1043731 w 2598452"/>
                  <a:gd name="connsiteY53" fmla="*/ 1631086 h 2671408"/>
                  <a:gd name="connsiteX54" fmla="*/ 1095536 w 2598452"/>
                  <a:gd name="connsiteY54" fmla="*/ 1743533 h 2671408"/>
                  <a:gd name="connsiteX55" fmla="*/ 1195952 w 2598452"/>
                  <a:gd name="connsiteY55" fmla="*/ 1761210 h 2671408"/>
                  <a:gd name="connsiteX56" fmla="*/ 1228606 w 2598452"/>
                  <a:gd name="connsiteY56" fmla="*/ 1765384 h 2671408"/>
                  <a:gd name="connsiteX57" fmla="*/ 1192270 w 2598452"/>
                  <a:gd name="connsiteY57" fmla="*/ 1794846 h 2671408"/>
                  <a:gd name="connsiteX58" fmla="*/ 1154460 w 2598452"/>
                  <a:gd name="connsiteY58" fmla="*/ 1805894 h 2671408"/>
                  <a:gd name="connsiteX59" fmla="*/ 1140465 w 2598452"/>
                  <a:gd name="connsiteY59" fmla="*/ 1854507 h 2671408"/>
                  <a:gd name="connsiteX60" fmla="*/ 1208719 w 2598452"/>
                  <a:gd name="connsiteY60" fmla="*/ 1905820 h 2671408"/>
                  <a:gd name="connsiteX61" fmla="*/ 1287776 w 2598452"/>
                  <a:gd name="connsiteY61" fmla="*/ 2064424 h 2671408"/>
                  <a:gd name="connsiteX62" fmla="*/ 1321657 w 2598452"/>
                  <a:gd name="connsiteY62" fmla="*/ 2080137 h 2671408"/>
                  <a:gd name="connsiteX63" fmla="*/ 1336879 w 2598452"/>
                  <a:gd name="connsiteY63" fmla="*/ 2082593 h 2671408"/>
                  <a:gd name="connsiteX64" fmla="*/ 1458411 w 2598452"/>
                  <a:gd name="connsiteY64" fmla="*/ 2064179 h 2671408"/>
                  <a:gd name="connsiteX65" fmla="*/ 1560055 w 2598452"/>
                  <a:gd name="connsiteY65" fmla="*/ 2029315 h 2671408"/>
                  <a:gd name="connsiteX66" fmla="*/ 1557109 w 2598452"/>
                  <a:gd name="connsiteY66" fmla="*/ 2024159 h 2671408"/>
                  <a:gd name="connsiteX67" fmla="*/ 1560300 w 2598452"/>
                  <a:gd name="connsiteY67" fmla="*/ 2029315 h 2671408"/>
                  <a:gd name="connsiteX68" fmla="*/ 1560055 w 2598452"/>
                  <a:gd name="connsiteY68" fmla="*/ 2029315 h 2671408"/>
                  <a:gd name="connsiteX69" fmla="*/ 1560546 w 2598452"/>
                  <a:gd name="connsiteY69" fmla="*/ 2029806 h 2671408"/>
                  <a:gd name="connsiteX70" fmla="*/ 1562756 w 2598452"/>
                  <a:gd name="connsiteY70" fmla="*/ 2033735 h 2671408"/>
                  <a:gd name="connsiteX71" fmla="*/ 1562510 w 2598452"/>
                  <a:gd name="connsiteY71" fmla="*/ 2044046 h 2671408"/>
                  <a:gd name="connsiteX72" fmla="*/ 1561773 w 2598452"/>
                  <a:gd name="connsiteY72" fmla="*/ 2044783 h 2671408"/>
                  <a:gd name="connsiteX73" fmla="*/ 1560546 w 2598452"/>
                  <a:gd name="connsiteY73" fmla="*/ 2063442 h 2671408"/>
                  <a:gd name="connsiteX74" fmla="*/ 1544833 w 2598452"/>
                  <a:gd name="connsiteY74" fmla="*/ 2090449 h 2671408"/>
                  <a:gd name="connsiteX75" fmla="*/ 1517335 w 2598452"/>
                  <a:gd name="connsiteY75" fmla="*/ 2119666 h 2671408"/>
                  <a:gd name="connsiteX76" fmla="*/ 1508496 w 2598452"/>
                  <a:gd name="connsiteY76" fmla="*/ 2130714 h 2671408"/>
                  <a:gd name="connsiteX77" fmla="*/ 1507269 w 2598452"/>
                  <a:gd name="connsiteY77" fmla="*/ 2132187 h 2671408"/>
                  <a:gd name="connsiteX78" fmla="*/ 1501376 w 2598452"/>
                  <a:gd name="connsiteY78" fmla="*/ 2139798 h 2671408"/>
                  <a:gd name="connsiteX79" fmla="*/ 1498921 w 2598452"/>
                  <a:gd name="connsiteY79" fmla="*/ 2145691 h 2671408"/>
                  <a:gd name="connsiteX80" fmla="*/ 1497448 w 2598452"/>
                  <a:gd name="connsiteY80" fmla="*/ 2151829 h 2671408"/>
                  <a:gd name="connsiteX81" fmla="*/ 1490573 w 2598452"/>
                  <a:gd name="connsiteY81" fmla="*/ 2167542 h 2671408"/>
                  <a:gd name="connsiteX82" fmla="*/ 1481244 w 2598452"/>
                  <a:gd name="connsiteY82" fmla="*/ 2199705 h 2671408"/>
                  <a:gd name="connsiteX83" fmla="*/ 1480507 w 2598452"/>
                  <a:gd name="connsiteY83" fmla="*/ 2211489 h 2671408"/>
                  <a:gd name="connsiteX84" fmla="*/ 1481735 w 2598452"/>
                  <a:gd name="connsiteY84" fmla="*/ 2227448 h 2671408"/>
                  <a:gd name="connsiteX85" fmla="*/ 1486400 w 2598452"/>
                  <a:gd name="connsiteY85" fmla="*/ 2248317 h 2671408"/>
                  <a:gd name="connsiteX86" fmla="*/ 1490573 w 2598452"/>
                  <a:gd name="connsiteY86" fmla="*/ 2258629 h 2671408"/>
                  <a:gd name="connsiteX87" fmla="*/ 1494993 w 2598452"/>
                  <a:gd name="connsiteY87" fmla="*/ 2267467 h 2671408"/>
                  <a:gd name="connsiteX88" fmla="*/ 1495975 w 2598452"/>
                  <a:gd name="connsiteY88" fmla="*/ 2268941 h 2671408"/>
                  <a:gd name="connsiteX89" fmla="*/ 1431996 w 2598452"/>
                  <a:gd name="connsiteY89" fmla="*/ 2668973 h 2671408"/>
                  <a:gd name="connsiteX90" fmla="*/ 2598448 w 2598452"/>
                  <a:gd name="connsiteY90" fmla="*/ 2054358 h 2671408"/>
                  <a:gd name="connsiteX91" fmla="*/ 2497441 w 2598452"/>
                  <a:gd name="connsiteY91" fmla="*/ 1499243 h 2671408"/>
                  <a:gd name="connsiteX92" fmla="*/ 764087 w 2598452"/>
                  <a:gd name="connsiteY92" fmla="*/ 836100 h 2671408"/>
                  <a:gd name="connsiteX93" fmla="*/ 764087 w 2598452"/>
                  <a:gd name="connsiteY93" fmla="*/ 839291 h 2671408"/>
                  <a:gd name="connsiteX94" fmla="*/ 759176 w 2598452"/>
                  <a:gd name="connsiteY94" fmla="*/ 844447 h 2671408"/>
                  <a:gd name="connsiteX95" fmla="*/ 764087 w 2598452"/>
                  <a:gd name="connsiteY95" fmla="*/ 836100 h 2671408"/>
                  <a:gd name="connsiteX96" fmla="*/ 940859 w 2598452"/>
                  <a:gd name="connsiteY96" fmla="*/ 1341866 h 2671408"/>
                  <a:gd name="connsiteX97" fmla="*/ 770961 w 2598452"/>
                  <a:gd name="connsiteY97" fmla="*/ 1454313 h 2671408"/>
                  <a:gd name="connsiteX98" fmla="*/ 681102 w 2598452"/>
                  <a:gd name="connsiteY98" fmla="*/ 1422396 h 2671408"/>
                  <a:gd name="connsiteX99" fmla="*/ 575284 w 2598452"/>
                  <a:gd name="connsiteY99" fmla="*/ 1385077 h 2671408"/>
                  <a:gd name="connsiteX100" fmla="*/ 613339 w 2598452"/>
                  <a:gd name="connsiteY100" fmla="*/ 1349231 h 2671408"/>
                  <a:gd name="connsiteX101" fmla="*/ 828167 w 2598452"/>
                  <a:gd name="connsiteY101" fmla="*/ 1141769 h 2671408"/>
                  <a:gd name="connsiteX102" fmla="*/ 835778 w 2598452"/>
                  <a:gd name="connsiteY102" fmla="*/ 1134158 h 2671408"/>
                  <a:gd name="connsiteX103" fmla="*/ 848545 w 2598452"/>
                  <a:gd name="connsiteY103" fmla="*/ 1155027 h 2671408"/>
                  <a:gd name="connsiteX104" fmla="*/ 895684 w 2598452"/>
                  <a:gd name="connsiteY104" fmla="*/ 1228191 h 2671408"/>
                  <a:gd name="connsiteX105" fmla="*/ 940859 w 2598452"/>
                  <a:gd name="connsiteY105" fmla="*/ 1341866 h 2671408"/>
                  <a:gd name="connsiteX0" fmla="*/ 2497441 w 2598452"/>
                  <a:gd name="connsiteY0" fmla="*/ 1499243 h 2671377"/>
                  <a:gd name="connsiteX1" fmla="*/ 2419612 w 2598452"/>
                  <a:gd name="connsiteY1" fmla="*/ 1366418 h 2671377"/>
                  <a:gd name="connsiteX2" fmla="*/ 2388431 w 2598452"/>
                  <a:gd name="connsiteY2" fmla="*/ 1249797 h 2671377"/>
                  <a:gd name="connsiteX3" fmla="*/ 2325088 w 2598452"/>
                  <a:gd name="connsiteY3" fmla="*/ 987338 h 2671377"/>
                  <a:gd name="connsiteX4" fmla="*/ 2261499 w 2598452"/>
                  <a:gd name="connsiteY4" fmla="*/ 722916 h 2671377"/>
                  <a:gd name="connsiteX5" fmla="*/ 2260026 w 2598452"/>
                  <a:gd name="connsiteY5" fmla="*/ 717023 h 2671377"/>
                  <a:gd name="connsiteX6" fmla="*/ 2115416 w 2598452"/>
                  <a:gd name="connsiteY6" fmla="*/ 359550 h 2671377"/>
                  <a:gd name="connsiteX7" fmla="*/ 2026784 w 2598452"/>
                  <a:gd name="connsiteY7" fmla="*/ 244647 h 2671377"/>
                  <a:gd name="connsiteX8" fmla="*/ 1460129 w 2598452"/>
                  <a:gd name="connsiteY8" fmla="*/ 2567 h 2671377"/>
                  <a:gd name="connsiteX9" fmla="*/ 1219031 w 2598452"/>
                  <a:gd name="connsiteY9" fmla="*/ 71066 h 2671377"/>
                  <a:gd name="connsiteX10" fmla="*/ 817364 w 2598452"/>
                  <a:gd name="connsiteY10" fmla="*/ 430259 h 2671377"/>
                  <a:gd name="connsiteX11" fmla="*/ 814663 w 2598452"/>
                  <a:gd name="connsiteY11" fmla="*/ 434187 h 2671377"/>
                  <a:gd name="connsiteX12" fmla="*/ 812208 w 2598452"/>
                  <a:gd name="connsiteY12" fmla="*/ 438361 h 2671377"/>
                  <a:gd name="connsiteX13" fmla="*/ 812208 w 2598452"/>
                  <a:gd name="connsiteY13" fmla="*/ 438361 h 2671377"/>
                  <a:gd name="connsiteX14" fmla="*/ 812208 w 2598452"/>
                  <a:gd name="connsiteY14" fmla="*/ 438361 h 2671377"/>
                  <a:gd name="connsiteX15" fmla="*/ 812454 w 2598452"/>
                  <a:gd name="connsiteY15" fmla="*/ 439589 h 2671377"/>
                  <a:gd name="connsiteX16" fmla="*/ 812454 w 2598452"/>
                  <a:gd name="connsiteY16" fmla="*/ 439589 h 2671377"/>
                  <a:gd name="connsiteX17" fmla="*/ 778818 w 2598452"/>
                  <a:gd name="connsiteY17" fmla="*/ 514471 h 2671377"/>
                  <a:gd name="connsiteX18" fmla="*/ 743709 w 2598452"/>
                  <a:gd name="connsiteY18" fmla="*/ 698610 h 2671377"/>
                  <a:gd name="connsiteX19" fmla="*/ 746409 w 2598452"/>
                  <a:gd name="connsiteY19" fmla="*/ 782086 h 2671377"/>
                  <a:gd name="connsiteX20" fmla="*/ 758440 w 2598452"/>
                  <a:gd name="connsiteY20" fmla="*/ 845920 h 2671377"/>
                  <a:gd name="connsiteX21" fmla="*/ 710564 w 2598452"/>
                  <a:gd name="connsiteY21" fmla="*/ 889377 h 2671377"/>
                  <a:gd name="connsiteX22" fmla="*/ 633471 w 2598452"/>
                  <a:gd name="connsiteY22" fmla="*/ 962050 h 2671377"/>
                  <a:gd name="connsiteX23" fmla="*/ 544594 w 2598452"/>
                  <a:gd name="connsiteY23" fmla="*/ 1045280 h 2671377"/>
                  <a:gd name="connsiteX24" fmla="*/ 446878 w 2598452"/>
                  <a:gd name="connsiteY24" fmla="*/ 1136859 h 2671377"/>
                  <a:gd name="connsiteX25" fmla="*/ 399493 w 2598452"/>
                  <a:gd name="connsiteY25" fmla="*/ 1181297 h 2671377"/>
                  <a:gd name="connsiteX26" fmla="*/ 322646 w 2598452"/>
                  <a:gd name="connsiteY26" fmla="*/ 1259126 h 2671377"/>
                  <a:gd name="connsiteX27" fmla="*/ 285818 w 2598452"/>
                  <a:gd name="connsiteY27" fmla="*/ 1362980 h 2671377"/>
                  <a:gd name="connsiteX28" fmla="*/ 275998 w 2598452"/>
                  <a:gd name="connsiteY28" fmla="*/ 1427306 h 2671377"/>
                  <a:gd name="connsiteX29" fmla="*/ 256847 w 2598452"/>
                  <a:gd name="connsiteY29" fmla="*/ 1552029 h 2671377"/>
                  <a:gd name="connsiteX30" fmla="*/ 214373 w 2598452"/>
                  <a:gd name="connsiteY30" fmla="*/ 1832165 h 2671377"/>
                  <a:gd name="connsiteX31" fmla="*/ 205043 w 2598452"/>
                  <a:gd name="connsiteY31" fmla="*/ 1859172 h 2671377"/>
                  <a:gd name="connsiteX32" fmla="*/ 124513 w 2598452"/>
                  <a:gd name="connsiteY32" fmla="*/ 1994943 h 2671377"/>
                  <a:gd name="connsiteX33" fmla="*/ 33917 w 2598452"/>
                  <a:gd name="connsiteY33" fmla="*/ 2144709 h 2671377"/>
                  <a:gd name="connsiteX34" fmla="*/ 1264 w 2598452"/>
                  <a:gd name="connsiteY34" fmla="*/ 2220574 h 2671377"/>
                  <a:gd name="connsiteX35" fmla="*/ 2491 w 2598452"/>
                  <a:gd name="connsiteY35" fmla="*/ 2302085 h 2671377"/>
                  <a:gd name="connsiteX36" fmla="*/ 10102 w 2598452"/>
                  <a:gd name="connsiteY36" fmla="*/ 2309696 h 2671377"/>
                  <a:gd name="connsiteX37" fmla="*/ 180982 w 2598452"/>
                  <a:gd name="connsiteY37" fmla="*/ 2309696 h 2671377"/>
                  <a:gd name="connsiteX38" fmla="*/ 266423 w 2598452"/>
                  <a:gd name="connsiteY38" fmla="*/ 2309696 h 2671377"/>
                  <a:gd name="connsiteX39" fmla="*/ 311107 w 2598452"/>
                  <a:gd name="connsiteY39" fmla="*/ 2309696 h 2671377"/>
                  <a:gd name="connsiteX40" fmla="*/ 337623 w 2598452"/>
                  <a:gd name="connsiteY40" fmla="*/ 2295211 h 2671377"/>
                  <a:gd name="connsiteX41" fmla="*/ 410050 w 2598452"/>
                  <a:gd name="connsiteY41" fmla="*/ 2140289 h 2671377"/>
                  <a:gd name="connsiteX42" fmla="*/ 461609 w 2598452"/>
                  <a:gd name="connsiteY42" fmla="*/ 2029561 h 2671377"/>
                  <a:gd name="connsiteX43" fmla="*/ 503347 w 2598452"/>
                  <a:gd name="connsiteY43" fmla="*/ 1946330 h 2671377"/>
                  <a:gd name="connsiteX44" fmla="*/ 579458 w 2598452"/>
                  <a:gd name="connsiteY44" fmla="*/ 1861381 h 2671377"/>
                  <a:gd name="connsiteX45" fmla="*/ 673000 w 2598452"/>
                  <a:gd name="connsiteY45" fmla="*/ 1795091 h 2671377"/>
                  <a:gd name="connsiteX46" fmla="*/ 768015 w 2598452"/>
                  <a:gd name="connsiteY46" fmla="*/ 1688782 h 2671377"/>
                  <a:gd name="connsiteX47" fmla="*/ 831113 w 2598452"/>
                  <a:gd name="connsiteY47" fmla="*/ 1593521 h 2671377"/>
                  <a:gd name="connsiteX48" fmla="*/ 893720 w 2598452"/>
                  <a:gd name="connsiteY48" fmla="*/ 1541472 h 2671377"/>
                  <a:gd name="connsiteX49" fmla="*/ 962956 w 2598452"/>
                  <a:gd name="connsiteY49" fmla="*/ 1498015 h 2671377"/>
                  <a:gd name="connsiteX50" fmla="*/ 970813 w 2598452"/>
                  <a:gd name="connsiteY50" fmla="*/ 1554730 h 2671377"/>
                  <a:gd name="connsiteX51" fmla="*/ 970813 w 2598452"/>
                  <a:gd name="connsiteY51" fmla="*/ 1581737 h 2671377"/>
                  <a:gd name="connsiteX52" fmla="*/ 990945 w 2598452"/>
                  <a:gd name="connsiteY52" fmla="*/ 1612181 h 2671377"/>
                  <a:gd name="connsiteX53" fmla="*/ 1043731 w 2598452"/>
                  <a:gd name="connsiteY53" fmla="*/ 1631086 h 2671377"/>
                  <a:gd name="connsiteX54" fmla="*/ 1095536 w 2598452"/>
                  <a:gd name="connsiteY54" fmla="*/ 1743533 h 2671377"/>
                  <a:gd name="connsiteX55" fmla="*/ 1195952 w 2598452"/>
                  <a:gd name="connsiteY55" fmla="*/ 1761210 h 2671377"/>
                  <a:gd name="connsiteX56" fmla="*/ 1228606 w 2598452"/>
                  <a:gd name="connsiteY56" fmla="*/ 1765384 h 2671377"/>
                  <a:gd name="connsiteX57" fmla="*/ 1192270 w 2598452"/>
                  <a:gd name="connsiteY57" fmla="*/ 1794846 h 2671377"/>
                  <a:gd name="connsiteX58" fmla="*/ 1154460 w 2598452"/>
                  <a:gd name="connsiteY58" fmla="*/ 1805894 h 2671377"/>
                  <a:gd name="connsiteX59" fmla="*/ 1140465 w 2598452"/>
                  <a:gd name="connsiteY59" fmla="*/ 1854507 h 2671377"/>
                  <a:gd name="connsiteX60" fmla="*/ 1208719 w 2598452"/>
                  <a:gd name="connsiteY60" fmla="*/ 1905820 h 2671377"/>
                  <a:gd name="connsiteX61" fmla="*/ 1287776 w 2598452"/>
                  <a:gd name="connsiteY61" fmla="*/ 2064424 h 2671377"/>
                  <a:gd name="connsiteX62" fmla="*/ 1321657 w 2598452"/>
                  <a:gd name="connsiteY62" fmla="*/ 2080137 h 2671377"/>
                  <a:gd name="connsiteX63" fmla="*/ 1336879 w 2598452"/>
                  <a:gd name="connsiteY63" fmla="*/ 2082593 h 2671377"/>
                  <a:gd name="connsiteX64" fmla="*/ 1458411 w 2598452"/>
                  <a:gd name="connsiteY64" fmla="*/ 2064179 h 2671377"/>
                  <a:gd name="connsiteX65" fmla="*/ 1560055 w 2598452"/>
                  <a:gd name="connsiteY65" fmla="*/ 2029315 h 2671377"/>
                  <a:gd name="connsiteX66" fmla="*/ 1557109 w 2598452"/>
                  <a:gd name="connsiteY66" fmla="*/ 2024159 h 2671377"/>
                  <a:gd name="connsiteX67" fmla="*/ 1560300 w 2598452"/>
                  <a:gd name="connsiteY67" fmla="*/ 2029315 h 2671377"/>
                  <a:gd name="connsiteX68" fmla="*/ 1560055 w 2598452"/>
                  <a:gd name="connsiteY68" fmla="*/ 2029315 h 2671377"/>
                  <a:gd name="connsiteX69" fmla="*/ 1560546 w 2598452"/>
                  <a:gd name="connsiteY69" fmla="*/ 2029806 h 2671377"/>
                  <a:gd name="connsiteX70" fmla="*/ 1562756 w 2598452"/>
                  <a:gd name="connsiteY70" fmla="*/ 2033735 h 2671377"/>
                  <a:gd name="connsiteX71" fmla="*/ 1562510 w 2598452"/>
                  <a:gd name="connsiteY71" fmla="*/ 2044046 h 2671377"/>
                  <a:gd name="connsiteX72" fmla="*/ 1561773 w 2598452"/>
                  <a:gd name="connsiteY72" fmla="*/ 2044783 h 2671377"/>
                  <a:gd name="connsiteX73" fmla="*/ 1560546 w 2598452"/>
                  <a:gd name="connsiteY73" fmla="*/ 2063442 h 2671377"/>
                  <a:gd name="connsiteX74" fmla="*/ 1544833 w 2598452"/>
                  <a:gd name="connsiteY74" fmla="*/ 2090449 h 2671377"/>
                  <a:gd name="connsiteX75" fmla="*/ 1517335 w 2598452"/>
                  <a:gd name="connsiteY75" fmla="*/ 2119666 h 2671377"/>
                  <a:gd name="connsiteX76" fmla="*/ 1508496 w 2598452"/>
                  <a:gd name="connsiteY76" fmla="*/ 2130714 h 2671377"/>
                  <a:gd name="connsiteX77" fmla="*/ 1507269 w 2598452"/>
                  <a:gd name="connsiteY77" fmla="*/ 2132187 h 2671377"/>
                  <a:gd name="connsiteX78" fmla="*/ 1501376 w 2598452"/>
                  <a:gd name="connsiteY78" fmla="*/ 2139798 h 2671377"/>
                  <a:gd name="connsiteX79" fmla="*/ 1498921 w 2598452"/>
                  <a:gd name="connsiteY79" fmla="*/ 2145691 h 2671377"/>
                  <a:gd name="connsiteX80" fmla="*/ 1497448 w 2598452"/>
                  <a:gd name="connsiteY80" fmla="*/ 2151829 h 2671377"/>
                  <a:gd name="connsiteX81" fmla="*/ 1490573 w 2598452"/>
                  <a:gd name="connsiteY81" fmla="*/ 2167542 h 2671377"/>
                  <a:gd name="connsiteX82" fmla="*/ 1481244 w 2598452"/>
                  <a:gd name="connsiteY82" fmla="*/ 2199705 h 2671377"/>
                  <a:gd name="connsiteX83" fmla="*/ 1480507 w 2598452"/>
                  <a:gd name="connsiteY83" fmla="*/ 2211489 h 2671377"/>
                  <a:gd name="connsiteX84" fmla="*/ 1481735 w 2598452"/>
                  <a:gd name="connsiteY84" fmla="*/ 2227448 h 2671377"/>
                  <a:gd name="connsiteX85" fmla="*/ 1486400 w 2598452"/>
                  <a:gd name="connsiteY85" fmla="*/ 2248317 h 2671377"/>
                  <a:gd name="connsiteX86" fmla="*/ 1490573 w 2598452"/>
                  <a:gd name="connsiteY86" fmla="*/ 2258629 h 2671377"/>
                  <a:gd name="connsiteX87" fmla="*/ 1494993 w 2598452"/>
                  <a:gd name="connsiteY87" fmla="*/ 2267467 h 2671377"/>
                  <a:gd name="connsiteX88" fmla="*/ 1431996 w 2598452"/>
                  <a:gd name="connsiteY88" fmla="*/ 2668973 h 2671377"/>
                  <a:gd name="connsiteX89" fmla="*/ 2598448 w 2598452"/>
                  <a:gd name="connsiteY89" fmla="*/ 2054358 h 2671377"/>
                  <a:gd name="connsiteX90" fmla="*/ 2497441 w 2598452"/>
                  <a:gd name="connsiteY90" fmla="*/ 1499243 h 2671377"/>
                  <a:gd name="connsiteX91" fmla="*/ 764087 w 2598452"/>
                  <a:gd name="connsiteY91" fmla="*/ 836100 h 2671377"/>
                  <a:gd name="connsiteX92" fmla="*/ 764087 w 2598452"/>
                  <a:gd name="connsiteY92" fmla="*/ 839291 h 2671377"/>
                  <a:gd name="connsiteX93" fmla="*/ 759176 w 2598452"/>
                  <a:gd name="connsiteY93" fmla="*/ 844447 h 2671377"/>
                  <a:gd name="connsiteX94" fmla="*/ 764087 w 2598452"/>
                  <a:gd name="connsiteY94" fmla="*/ 836100 h 2671377"/>
                  <a:gd name="connsiteX95" fmla="*/ 940859 w 2598452"/>
                  <a:gd name="connsiteY95" fmla="*/ 1341866 h 2671377"/>
                  <a:gd name="connsiteX96" fmla="*/ 770961 w 2598452"/>
                  <a:gd name="connsiteY96" fmla="*/ 1454313 h 2671377"/>
                  <a:gd name="connsiteX97" fmla="*/ 681102 w 2598452"/>
                  <a:gd name="connsiteY97" fmla="*/ 1422396 h 2671377"/>
                  <a:gd name="connsiteX98" fmla="*/ 575284 w 2598452"/>
                  <a:gd name="connsiteY98" fmla="*/ 1385077 h 2671377"/>
                  <a:gd name="connsiteX99" fmla="*/ 613339 w 2598452"/>
                  <a:gd name="connsiteY99" fmla="*/ 1349231 h 2671377"/>
                  <a:gd name="connsiteX100" fmla="*/ 828167 w 2598452"/>
                  <a:gd name="connsiteY100" fmla="*/ 1141769 h 2671377"/>
                  <a:gd name="connsiteX101" fmla="*/ 835778 w 2598452"/>
                  <a:gd name="connsiteY101" fmla="*/ 1134158 h 2671377"/>
                  <a:gd name="connsiteX102" fmla="*/ 848545 w 2598452"/>
                  <a:gd name="connsiteY102" fmla="*/ 1155027 h 2671377"/>
                  <a:gd name="connsiteX103" fmla="*/ 895684 w 2598452"/>
                  <a:gd name="connsiteY103" fmla="*/ 1228191 h 2671377"/>
                  <a:gd name="connsiteX104" fmla="*/ 940859 w 2598452"/>
                  <a:gd name="connsiteY104" fmla="*/ 1341866 h 2671377"/>
                  <a:gd name="connsiteX0" fmla="*/ 2497441 w 2598452"/>
                  <a:gd name="connsiteY0" fmla="*/ 1499243 h 2671156"/>
                  <a:gd name="connsiteX1" fmla="*/ 2419612 w 2598452"/>
                  <a:gd name="connsiteY1" fmla="*/ 1366418 h 2671156"/>
                  <a:gd name="connsiteX2" fmla="*/ 2388431 w 2598452"/>
                  <a:gd name="connsiteY2" fmla="*/ 1249797 h 2671156"/>
                  <a:gd name="connsiteX3" fmla="*/ 2325088 w 2598452"/>
                  <a:gd name="connsiteY3" fmla="*/ 987338 h 2671156"/>
                  <a:gd name="connsiteX4" fmla="*/ 2261499 w 2598452"/>
                  <a:gd name="connsiteY4" fmla="*/ 722916 h 2671156"/>
                  <a:gd name="connsiteX5" fmla="*/ 2260026 w 2598452"/>
                  <a:gd name="connsiteY5" fmla="*/ 717023 h 2671156"/>
                  <a:gd name="connsiteX6" fmla="*/ 2115416 w 2598452"/>
                  <a:gd name="connsiteY6" fmla="*/ 359550 h 2671156"/>
                  <a:gd name="connsiteX7" fmla="*/ 2026784 w 2598452"/>
                  <a:gd name="connsiteY7" fmla="*/ 244647 h 2671156"/>
                  <a:gd name="connsiteX8" fmla="*/ 1460129 w 2598452"/>
                  <a:gd name="connsiteY8" fmla="*/ 2567 h 2671156"/>
                  <a:gd name="connsiteX9" fmla="*/ 1219031 w 2598452"/>
                  <a:gd name="connsiteY9" fmla="*/ 71066 h 2671156"/>
                  <a:gd name="connsiteX10" fmla="*/ 817364 w 2598452"/>
                  <a:gd name="connsiteY10" fmla="*/ 430259 h 2671156"/>
                  <a:gd name="connsiteX11" fmla="*/ 814663 w 2598452"/>
                  <a:gd name="connsiteY11" fmla="*/ 434187 h 2671156"/>
                  <a:gd name="connsiteX12" fmla="*/ 812208 w 2598452"/>
                  <a:gd name="connsiteY12" fmla="*/ 438361 h 2671156"/>
                  <a:gd name="connsiteX13" fmla="*/ 812208 w 2598452"/>
                  <a:gd name="connsiteY13" fmla="*/ 438361 h 2671156"/>
                  <a:gd name="connsiteX14" fmla="*/ 812208 w 2598452"/>
                  <a:gd name="connsiteY14" fmla="*/ 438361 h 2671156"/>
                  <a:gd name="connsiteX15" fmla="*/ 812454 w 2598452"/>
                  <a:gd name="connsiteY15" fmla="*/ 439589 h 2671156"/>
                  <a:gd name="connsiteX16" fmla="*/ 812454 w 2598452"/>
                  <a:gd name="connsiteY16" fmla="*/ 439589 h 2671156"/>
                  <a:gd name="connsiteX17" fmla="*/ 778818 w 2598452"/>
                  <a:gd name="connsiteY17" fmla="*/ 514471 h 2671156"/>
                  <a:gd name="connsiteX18" fmla="*/ 743709 w 2598452"/>
                  <a:gd name="connsiteY18" fmla="*/ 698610 h 2671156"/>
                  <a:gd name="connsiteX19" fmla="*/ 746409 w 2598452"/>
                  <a:gd name="connsiteY19" fmla="*/ 782086 h 2671156"/>
                  <a:gd name="connsiteX20" fmla="*/ 758440 w 2598452"/>
                  <a:gd name="connsiteY20" fmla="*/ 845920 h 2671156"/>
                  <a:gd name="connsiteX21" fmla="*/ 710564 w 2598452"/>
                  <a:gd name="connsiteY21" fmla="*/ 889377 h 2671156"/>
                  <a:gd name="connsiteX22" fmla="*/ 633471 w 2598452"/>
                  <a:gd name="connsiteY22" fmla="*/ 962050 h 2671156"/>
                  <a:gd name="connsiteX23" fmla="*/ 544594 w 2598452"/>
                  <a:gd name="connsiteY23" fmla="*/ 1045280 h 2671156"/>
                  <a:gd name="connsiteX24" fmla="*/ 446878 w 2598452"/>
                  <a:gd name="connsiteY24" fmla="*/ 1136859 h 2671156"/>
                  <a:gd name="connsiteX25" fmla="*/ 399493 w 2598452"/>
                  <a:gd name="connsiteY25" fmla="*/ 1181297 h 2671156"/>
                  <a:gd name="connsiteX26" fmla="*/ 322646 w 2598452"/>
                  <a:gd name="connsiteY26" fmla="*/ 1259126 h 2671156"/>
                  <a:gd name="connsiteX27" fmla="*/ 285818 w 2598452"/>
                  <a:gd name="connsiteY27" fmla="*/ 1362980 h 2671156"/>
                  <a:gd name="connsiteX28" fmla="*/ 275998 w 2598452"/>
                  <a:gd name="connsiteY28" fmla="*/ 1427306 h 2671156"/>
                  <a:gd name="connsiteX29" fmla="*/ 256847 w 2598452"/>
                  <a:gd name="connsiteY29" fmla="*/ 1552029 h 2671156"/>
                  <a:gd name="connsiteX30" fmla="*/ 214373 w 2598452"/>
                  <a:gd name="connsiteY30" fmla="*/ 1832165 h 2671156"/>
                  <a:gd name="connsiteX31" fmla="*/ 205043 w 2598452"/>
                  <a:gd name="connsiteY31" fmla="*/ 1859172 h 2671156"/>
                  <a:gd name="connsiteX32" fmla="*/ 124513 w 2598452"/>
                  <a:gd name="connsiteY32" fmla="*/ 1994943 h 2671156"/>
                  <a:gd name="connsiteX33" fmla="*/ 33917 w 2598452"/>
                  <a:gd name="connsiteY33" fmla="*/ 2144709 h 2671156"/>
                  <a:gd name="connsiteX34" fmla="*/ 1264 w 2598452"/>
                  <a:gd name="connsiteY34" fmla="*/ 2220574 h 2671156"/>
                  <a:gd name="connsiteX35" fmla="*/ 2491 w 2598452"/>
                  <a:gd name="connsiteY35" fmla="*/ 2302085 h 2671156"/>
                  <a:gd name="connsiteX36" fmla="*/ 10102 w 2598452"/>
                  <a:gd name="connsiteY36" fmla="*/ 2309696 h 2671156"/>
                  <a:gd name="connsiteX37" fmla="*/ 180982 w 2598452"/>
                  <a:gd name="connsiteY37" fmla="*/ 2309696 h 2671156"/>
                  <a:gd name="connsiteX38" fmla="*/ 266423 w 2598452"/>
                  <a:gd name="connsiteY38" fmla="*/ 2309696 h 2671156"/>
                  <a:gd name="connsiteX39" fmla="*/ 311107 w 2598452"/>
                  <a:gd name="connsiteY39" fmla="*/ 2309696 h 2671156"/>
                  <a:gd name="connsiteX40" fmla="*/ 337623 w 2598452"/>
                  <a:gd name="connsiteY40" fmla="*/ 2295211 h 2671156"/>
                  <a:gd name="connsiteX41" fmla="*/ 410050 w 2598452"/>
                  <a:gd name="connsiteY41" fmla="*/ 2140289 h 2671156"/>
                  <a:gd name="connsiteX42" fmla="*/ 461609 w 2598452"/>
                  <a:gd name="connsiteY42" fmla="*/ 2029561 h 2671156"/>
                  <a:gd name="connsiteX43" fmla="*/ 503347 w 2598452"/>
                  <a:gd name="connsiteY43" fmla="*/ 1946330 h 2671156"/>
                  <a:gd name="connsiteX44" fmla="*/ 579458 w 2598452"/>
                  <a:gd name="connsiteY44" fmla="*/ 1861381 h 2671156"/>
                  <a:gd name="connsiteX45" fmla="*/ 673000 w 2598452"/>
                  <a:gd name="connsiteY45" fmla="*/ 1795091 h 2671156"/>
                  <a:gd name="connsiteX46" fmla="*/ 768015 w 2598452"/>
                  <a:gd name="connsiteY46" fmla="*/ 1688782 h 2671156"/>
                  <a:gd name="connsiteX47" fmla="*/ 831113 w 2598452"/>
                  <a:gd name="connsiteY47" fmla="*/ 1593521 h 2671156"/>
                  <a:gd name="connsiteX48" fmla="*/ 893720 w 2598452"/>
                  <a:gd name="connsiteY48" fmla="*/ 1541472 h 2671156"/>
                  <a:gd name="connsiteX49" fmla="*/ 962956 w 2598452"/>
                  <a:gd name="connsiteY49" fmla="*/ 1498015 h 2671156"/>
                  <a:gd name="connsiteX50" fmla="*/ 970813 w 2598452"/>
                  <a:gd name="connsiteY50" fmla="*/ 1554730 h 2671156"/>
                  <a:gd name="connsiteX51" fmla="*/ 970813 w 2598452"/>
                  <a:gd name="connsiteY51" fmla="*/ 1581737 h 2671156"/>
                  <a:gd name="connsiteX52" fmla="*/ 990945 w 2598452"/>
                  <a:gd name="connsiteY52" fmla="*/ 1612181 h 2671156"/>
                  <a:gd name="connsiteX53" fmla="*/ 1043731 w 2598452"/>
                  <a:gd name="connsiteY53" fmla="*/ 1631086 h 2671156"/>
                  <a:gd name="connsiteX54" fmla="*/ 1095536 w 2598452"/>
                  <a:gd name="connsiteY54" fmla="*/ 1743533 h 2671156"/>
                  <a:gd name="connsiteX55" fmla="*/ 1195952 w 2598452"/>
                  <a:gd name="connsiteY55" fmla="*/ 1761210 h 2671156"/>
                  <a:gd name="connsiteX56" fmla="*/ 1228606 w 2598452"/>
                  <a:gd name="connsiteY56" fmla="*/ 1765384 h 2671156"/>
                  <a:gd name="connsiteX57" fmla="*/ 1192270 w 2598452"/>
                  <a:gd name="connsiteY57" fmla="*/ 1794846 h 2671156"/>
                  <a:gd name="connsiteX58" fmla="*/ 1154460 w 2598452"/>
                  <a:gd name="connsiteY58" fmla="*/ 1805894 h 2671156"/>
                  <a:gd name="connsiteX59" fmla="*/ 1140465 w 2598452"/>
                  <a:gd name="connsiteY59" fmla="*/ 1854507 h 2671156"/>
                  <a:gd name="connsiteX60" fmla="*/ 1208719 w 2598452"/>
                  <a:gd name="connsiteY60" fmla="*/ 1905820 h 2671156"/>
                  <a:gd name="connsiteX61" fmla="*/ 1287776 w 2598452"/>
                  <a:gd name="connsiteY61" fmla="*/ 2064424 h 2671156"/>
                  <a:gd name="connsiteX62" fmla="*/ 1321657 w 2598452"/>
                  <a:gd name="connsiteY62" fmla="*/ 2080137 h 2671156"/>
                  <a:gd name="connsiteX63" fmla="*/ 1336879 w 2598452"/>
                  <a:gd name="connsiteY63" fmla="*/ 2082593 h 2671156"/>
                  <a:gd name="connsiteX64" fmla="*/ 1458411 w 2598452"/>
                  <a:gd name="connsiteY64" fmla="*/ 2064179 h 2671156"/>
                  <a:gd name="connsiteX65" fmla="*/ 1560055 w 2598452"/>
                  <a:gd name="connsiteY65" fmla="*/ 2029315 h 2671156"/>
                  <a:gd name="connsiteX66" fmla="*/ 1557109 w 2598452"/>
                  <a:gd name="connsiteY66" fmla="*/ 2024159 h 2671156"/>
                  <a:gd name="connsiteX67" fmla="*/ 1560300 w 2598452"/>
                  <a:gd name="connsiteY67" fmla="*/ 2029315 h 2671156"/>
                  <a:gd name="connsiteX68" fmla="*/ 1560055 w 2598452"/>
                  <a:gd name="connsiteY68" fmla="*/ 2029315 h 2671156"/>
                  <a:gd name="connsiteX69" fmla="*/ 1560546 w 2598452"/>
                  <a:gd name="connsiteY69" fmla="*/ 2029806 h 2671156"/>
                  <a:gd name="connsiteX70" fmla="*/ 1562756 w 2598452"/>
                  <a:gd name="connsiteY70" fmla="*/ 2033735 h 2671156"/>
                  <a:gd name="connsiteX71" fmla="*/ 1562510 w 2598452"/>
                  <a:gd name="connsiteY71" fmla="*/ 2044046 h 2671156"/>
                  <a:gd name="connsiteX72" fmla="*/ 1561773 w 2598452"/>
                  <a:gd name="connsiteY72" fmla="*/ 2044783 h 2671156"/>
                  <a:gd name="connsiteX73" fmla="*/ 1560546 w 2598452"/>
                  <a:gd name="connsiteY73" fmla="*/ 2063442 h 2671156"/>
                  <a:gd name="connsiteX74" fmla="*/ 1544833 w 2598452"/>
                  <a:gd name="connsiteY74" fmla="*/ 2090449 h 2671156"/>
                  <a:gd name="connsiteX75" fmla="*/ 1517335 w 2598452"/>
                  <a:gd name="connsiteY75" fmla="*/ 2119666 h 2671156"/>
                  <a:gd name="connsiteX76" fmla="*/ 1508496 w 2598452"/>
                  <a:gd name="connsiteY76" fmla="*/ 2130714 h 2671156"/>
                  <a:gd name="connsiteX77" fmla="*/ 1507269 w 2598452"/>
                  <a:gd name="connsiteY77" fmla="*/ 2132187 h 2671156"/>
                  <a:gd name="connsiteX78" fmla="*/ 1501376 w 2598452"/>
                  <a:gd name="connsiteY78" fmla="*/ 2139798 h 2671156"/>
                  <a:gd name="connsiteX79" fmla="*/ 1498921 w 2598452"/>
                  <a:gd name="connsiteY79" fmla="*/ 2145691 h 2671156"/>
                  <a:gd name="connsiteX80" fmla="*/ 1497448 w 2598452"/>
                  <a:gd name="connsiteY80" fmla="*/ 2151829 h 2671156"/>
                  <a:gd name="connsiteX81" fmla="*/ 1490573 w 2598452"/>
                  <a:gd name="connsiteY81" fmla="*/ 2167542 h 2671156"/>
                  <a:gd name="connsiteX82" fmla="*/ 1481244 w 2598452"/>
                  <a:gd name="connsiteY82" fmla="*/ 2199705 h 2671156"/>
                  <a:gd name="connsiteX83" fmla="*/ 1480507 w 2598452"/>
                  <a:gd name="connsiteY83" fmla="*/ 2211489 h 2671156"/>
                  <a:gd name="connsiteX84" fmla="*/ 1481735 w 2598452"/>
                  <a:gd name="connsiteY84" fmla="*/ 2227448 h 2671156"/>
                  <a:gd name="connsiteX85" fmla="*/ 1486400 w 2598452"/>
                  <a:gd name="connsiteY85" fmla="*/ 2248317 h 2671156"/>
                  <a:gd name="connsiteX86" fmla="*/ 1490573 w 2598452"/>
                  <a:gd name="connsiteY86" fmla="*/ 2258629 h 2671156"/>
                  <a:gd name="connsiteX87" fmla="*/ 1431996 w 2598452"/>
                  <a:gd name="connsiteY87" fmla="*/ 2668973 h 2671156"/>
                  <a:gd name="connsiteX88" fmla="*/ 2598448 w 2598452"/>
                  <a:gd name="connsiteY88" fmla="*/ 2054358 h 2671156"/>
                  <a:gd name="connsiteX89" fmla="*/ 2497441 w 2598452"/>
                  <a:gd name="connsiteY89" fmla="*/ 1499243 h 2671156"/>
                  <a:gd name="connsiteX90" fmla="*/ 764087 w 2598452"/>
                  <a:gd name="connsiteY90" fmla="*/ 836100 h 2671156"/>
                  <a:gd name="connsiteX91" fmla="*/ 764087 w 2598452"/>
                  <a:gd name="connsiteY91" fmla="*/ 839291 h 2671156"/>
                  <a:gd name="connsiteX92" fmla="*/ 759176 w 2598452"/>
                  <a:gd name="connsiteY92" fmla="*/ 844447 h 2671156"/>
                  <a:gd name="connsiteX93" fmla="*/ 764087 w 2598452"/>
                  <a:gd name="connsiteY93" fmla="*/ 836100 h 2671156"/>
                  <a:gd name="connsiteX94" fmla="*/ 940859 w 2598452"/>
                  <a:gd name="connsiteY94" fmla="*/ 1341866 h 2671156"/>
                  <a:gd name="connsiteX95" fmla="*/ 770961 w 2598452"/>
                  <a:gd name="connsiteY95" fmla="*/ 1454313 h 2671156"/>
                  <a:gd name="connsiteX96" fmla="*/ 681102 w 2598452"/>
                  <a:gd name="connsiteY96" fmla="*/ 1422396 h 2671156"/>
                  <a:gd name="connsiteX97" fmla="*/ 575284 w 2598452"/>
                  <a:gd name="connsiteY97" fmla="*/ 1385077 h 2671156"/>
                  <a:gd name="connsiteX98" fmla="*/ 613339 w 2598452"/>
                  <a:gd name="connsiteY98" fmla="*/ 1349231 h 2671156"/>
                  <a:gd name="connsiteX99" fmla="*/ 828167 w 2598452"/>
                  <a:gd name="connsiteY99" fmla="*/ 1141769 h 2671156"/>
                  <a:gd name="connsiteX100" fmla="*/ 835778 w 2598452"/>
                  <a:gd name="connsiteY100" fmla="*/ 1134158 h 2671156"/>
                  <a:gd name="connsiteX101" fmla="*/ 848545 w 2598452"/>
                  <a:gd name="connsiteY101" fmla="*/ 1155027 h 2671156"/>
                  <a:gd name="connsiteX102" fmla="*/ 895684 w 2598452"/>
                  <a:gd name="connsiteY102" fmla="*/ 1228191 h 2671156"/>
                  <a:gd name="connsiteX103" fmla="*/ 940859 w 2598452"/>
                  <a:gd name="connsiteY103" fmla="*/ 1341866 h 2671156"/>
                  <a:gd name="connsiteX0" fmla="*/ 2497441 w 2598452"/>
                  <a:gd name="connsiteY0" fmla="*/ 1499243 h 2670922"/>
                  <a:gd name="connsiteX1" fmla="*/ 2419612 w 2598452"/>
                  <a:gd name="connsiteY1" fmla="*/ 1366418 h 2670922"/>
                  <a:gd name="connsiteX2" fmla="*/ 2388431 w 2598452"/>
                  <a:gd name="connsiteY2" fmla="*/ 1249797 h 2670922"/>
                  <a:gd name="connsiteX3" fmla="*/ 2325088 w 2598452"/>
                  <a:gd name="connsiteY3" fmla="*/ 987338 h 2670922"/>
                  <a:gd name="connsiteX4" fmla="*/ 2261499 w 2598452"/>
                  <a:gd name="connsiteY4" fmla="*/ 722916 h 2670922"/>
                  <a:gd name="connsiteX5" fmla="*/ 2260026 w 2598452"/>
                  <a:gd name="connsiteY5" fmla="*/ 717023 h 2670922"/>
                  <a:gd name="connsiteX6" fmla="*/ 2115416 w 2598452"/>
                  <a:gd name="connsiteY6" fmla="*/ 359550 h 2670922"/>
                  <a:gd name="connsiteX7" fmla="*/ 2026784 w 2598452"/>
                  <a:gd name="connsiteY7" fmla="*/ 244647 h 2670922"/>
                  <a:gd name="connsiteX8" fmla="*/ 1460129 w 2598452"/>
                  <a:gd name="connsiteY8" fmla="*/ 2567 h 2670922"/>
                  <a:gd name="connsiteX9" fmla="*/ 1219031 w 2598452"/>
                  <a:gd name="connsiteY9" fmla="*/ 71066 h 2670922"/>
                  <a:gd name="connsiteX10" fmla="*/ 817364 w 2598452"/>
                  <a:gd name="connsiteY10" fmla="*/ 430259 h 2670922"/>
                  <a:gd name="connsiteX11" fmla="*/ 814663 w 2598452"/>
                  <a:gd name="connsiteY11" fmla="*/ 434187 h 2670922"/>
                  <a:gd name="connsiteX12" fmla="*/ 812208 w 2598452"/>
                  <a:gd name="connsiteY12" fmla="*/ 438361 h 2670922"/>
                  <a:gd name="connsiteX13" fmla="*/ 812208 w 2598452"/>
                  <a:gd name="connsiteY13" fmla="*/ 438361 h 2670922"/>
                  <a:gd name="connsiteX14" fmla="*/ 812208 w 2598452"/>
                  <a:gd name="connsiteY14" fmla="*/ 438361 h 2670922"/>
                  <a:gd name="connsiteX15" fmla="*/ 812454 w 2598452"/>
                  <a:gd name="connsiteY15" fmla="*/ 439589 h 2670922"/>
                  <a:gd name="connsiteX16" fmla="*/ 812454 w 2598452"/>
                  <a:gd name="connsiteY16" fmla="*/ 439589 h 2670922"/>
                  <a:gd name="connsiteX17" fmla="*/ 778818 w 2598452"/>
                  <a:gd name="connsiteY17" fmla="*/ 514471 h 2670922"/>
                  <a:gd name="connsiteX18" fmla="*/ 743709 w 2598452"/>
                  <a:gd name="connsiteY18" fmla="*/ 698610 h 2670922"/>
                  <a:gd name="connsiteX19" fmla="*/ 746409 w 2598452"/>
                  <a:gd name="connsiteY19" fmla="*/ 782086 h 2670922"/>
                  <a:gd name="connsiteX20" fmla="*/ 758440 w 2598452"/>
                  <a:gd name="connsiteY20" fmla="*/ 845920 h 2670922"/>
                  <a:gd name="connsiteX21" fmla="*/ 710564 w 2598452"/>
                  <a:gd name="connsiteY21" fmla="*/ 889377 h 2670922"/>
                  <a:gd name="connsiteX22" fmla="*/ 633471 w 2598452"/>
                  <a:gd name="connsiteY22" fmla="*/ 962050 h 2670922"/>
                  <a:gd name="connsiteX23" fmla="*/ 544594 w 2598452"/>
                  <a:gd name="connsiteY23" fmla="*/ 1045280 h 2670922"/>
                  <a:gd name="connsiteX24" fmla="*/ 446878 w 2598452"/>
                  <a:gd name="connsiteY24" fmla="*/ 1136859 h 2670922"/>
                  <a:gd name="connsiteX25" fmla="*/ 399493 w 2598452"/>
                  <a:gd name="connsiteY25" fmla="*/ 1181297 h 2670922"/>
                  <a:gd name="connsiteX26" fmla="*/ 322646 w 2598452"/>
                  <a:gd name="connsiteY26" fmla="*/ 1259126 h 2670922"/>
                  <a:gd name="connsiteX27" fmla="*/ 285818 w 2598452"/>
                  <a:gd name="connsiteY27" fmla="*/ 1362980 h 2670922"/>
                  <a:gd name="connsiteX28" fmla="*/ 275998 w 2598452"/>
                  <a:gd name="connsiteY28" fmla="*/ 1427306 h 2670922"/>
                  <a:gd name="connsiteX29" fmla="*/ 256847 w 2598452"/>
                  <a:gd name="connsiteY29" fmla="*/ 1552029 h 2670922"/>
                  <a:gd name="connsiteX30" fmla="*/ 214373 w 2598452"/>
                  <a:gd name="connsiteY30" fmla="*/ 1832165 h 2670922"/>
                  <a:gd name="connsiteX31" fmla="*/ 205043 w 2598452"/>
                  <a:gd name="connsiteY31" fmla="*/ 1859172 h 2670922"/>
                  <a:gd name="connsiteX32" fmla="*/ 124513 w 2598452"/>
                  <a:gd name="connsiteY32" fmla="*/ 1994943 h 2670922"/>
                  <a:gd name="connsiteX33" fmla="*/ 33917 w 2598452"/>
                  <a:gd name="connsiteY33" fmla="*/ 2144709 h 2670922"/>
                  <a:gd name="connsiteX34" fmla="*/ 1264 w 2598452"/>
                  <a:gd name="connsiteY34" fmla="*/ 2220574 h 2670922"/>
                  <a:gd name="connsiteX35" fmla="*/ 2491 w 2598452"/>
                  <a:gd name="connsiteY35" fmla="*/ 2302085 h 2670922"/>
                  <a:gd name="connsiteX36" fmla="*/ 10102 w 2598452"/>
                  <a:gd name="connsiteY36" fmla="*/ 2309696 h 2670922"/>
                  <a:gd name="connsiteX37" fmla="*/ 180982 w 2598452"/>
                  <a:gd name="connsiteY37" fmla="*/ 2309696 h 2670922"/>
                  <a:gd name="connsiteX38" fmla="*/ 266423 w 2598452"/>
                  <a:gd name="connsiteY38" fmla="*/ 2309696 h 2670922"/>
                  <a:gd name="connsiteX39" fmla="*/ 311107 w 2598452"/>
                  <a:gd name="connsiteY39" fmla="*/ 2309696 h 2670922"/>
                  <a:gd name="connsiteX40" fmla="*/ 337623 w 2598452"/>
                  <a:gd name="connsiteY40" fmla="*/ 2295211 h 2670922"/>
                  <a:gd name="connsiteX41" fmla="*/ 410050 w 2598452"/>
                  <a:gd name="connsiteY41" fmla="*/ 2140289 h 2670922"/>
                  <a:gd name="connsiteX42" fmla="*/ 461609 w 2598452"/>
                  <a:gd name="connsiteY42" fmla="*/ 2029561 h 2670922"/>
                  <a:gd name="connsiteX43" fmla="*/ 503347 w 2598452"/>
                  <a:gd name="connsiteY43" fmla="*/ 1946330 h 2670922"/>
                  <a:gd name="connsiteX44" fmla="*/ 579458 w 2598452"/>
                  <a:gd name="connsiteY44" fmla="*/ 1861381 h 2670922"/>
                  <a:gd name="connsiteX45" fmla="*/ 673000 w 2598452"/>
                  <a:gd name="connsiteY45" fmla="*/ 1795091 h 2670922"/>
                  <a:gd name="connsiteX46" fmla="*/ 768015 w 2598452"/>
                  <a:gd name="connsiteY46" fmla="*/ 1688782 h 2670922"/>
                  <a:gd name="connsiteX47" fmla="*/ 831113 w 2598452"/>
                  <a:gd name="connsiteY47" fmla="*/ 1593521 h 2670922"/>
                  <a:gd name="connsiteX48" fmla="*/ 893720 w 2598452"/>
                  <a:gd name="connsiteY48" fmla="*/ 1541472 h 2670922"/>
                  <a:gd name="connsiteX49" fmla="*/ 962956 w 2598452"/>
                  <a:gd name="connsiteY49" fmla="*/ 1498015 h 2670922"/>
                  <a:gd name="connsiteX50" fmla="*/ 970813 w 2598452"/>
                  <a:gd name="connsiteY50" fmla="*/ 1554730 h 2670922"/>
                  <a:gd name="connsiteX51" fmla="*/ 970813 w 2598452"/>
                  <a:gd name="connsiteY51" fmla="*/ 1581737 h 2670922"/>
                  <a:gd name="connsiteX52" fmla="*/ 990945 w 2598452"/>
                  <a:gd name="connsiteY52" fmla="*/ 1612181 h 2670922"/>
                  <a:gd name="connsiteX53" fmla="*/ 1043731 w 2598452"/>
                  <a:gd name="connsiteY53" fmla="*/ 1631086 h 2670922"/>
                  <a:gd name="connsiteX54" fmla="*/ 1095536 w 2598452"/>
                  <a:gd name="connsiteY54" fmla="*/ 1743533 h 2670922"/>
                  <a:gd name="connsiteX55" fmla="*/ 1195952 w 2598452"/>
                  <a:gd name="connsiteY55" fmla="*/ 1761210 h 2670922"/>
                  <a:gd name="connsiteX56" fmla="*/ 1228606 w 2598452"/>
                  <a:gd name="connsiteY56" fmla="*/ 1765384 h 2670922"/>
                  <a:gd name="connsiteX57" fmla="*/ 1192270 w 2598452"/>
                  <a:gd name="connsiteY57" fmla="*/ 1794846 h 2670922"/>
                  <a:gd name="connsiteX58" fmla="*/ 1154460 w 2598452"/>
                  <a:gd name="connsiteY58" fmla="*/ 1805894 h 2670922"/>
                  <a:gd name="connsiteX59" fmla="*/ 1140465 w 2598452"/>
                  <a:gd name="connsiteY59" fmla="*/ 1854507 h 2670922"/>
                  <a:gd name="connsiteX60" fmla="*/ 1208719 w 2598452"/>
                  <a:gd name="connsiteY60" fmla="*/ 1905820 h 2670922"/>
                  <a:gd name="connsiteX61" fmla="*/ 1287776 w 2598452"/>
                  <a:gd name="connsiteY61" fmla="*/ 2064424 h 2670922"/>
                  <a:gd name="connsiteX62" fmla="*/ 1321657 w 2598452"/>
                  <a:gd name="connsiteY62" fmla="*/ 2080137 h 2670922"/>
                  <a:gd name="connsiteX63" fmla="*/ 1336879 w 2598452"/>
                  <a:gd name="connsiteY63" fmla="*/ 2082593 h 2670922"/>
                  <a:gd name="connsiteX64" fmla="*/ 1458411 w 2598452"/>
                  <a:gd name="connsiteY64" fmla="*/ 2064179 h 2670922"/>
                  <a:gd name="connsiteX65" fmla="*/ 1560055 w 2598452"/>
                  <a:gd name="connsiteY65" fmla="*/ 2029315 h 2670922"/>
                  <a:gd name="connsiteX66" fmla="*/ 1557109 w 2598452"/>
                  <a:gd name="connsiteY66" fmla="*/ 2024159 h 2670922"/>
                  <a:gd name="connsiteX67" fmla="*/ 1560300 w 2598452"/>
                  <a:gd name="connsiteY67" fmla="*/ 2029315 h 2670922"/>
                  <a:gd name="connsiteX68" fmla="*/ 1560055 w 2598452"/>
                  <a:gd name="connsiteY68" fmla="*/ 2029315 h 2670922"/>
                  <a:gd name="connsiteX69" fmla="*/ 1560546 w 2598452"/>
                  <a:gd name="connsiteY69" fmla="*/ 2029806 h 2670922"/>
                  <a:gd name="connsiteX70" fmla="*/ 1562756 w 2598452"/>
                  <a:gd name="connsiteY70" fmla="*/ 2033735 h 2670922"/>
                  <a:gd name="connsiteX71" fmla="*/ 1562510 w 2598452"/>
                  <a:gd name="connsiteY71" fmla="*/ 2044046 h 2670922"/>
                  <a:gd name="connsiteX72" fmla="*/ 1561773 w 2598452"/>
                  <a:gd name="connsiteY72" fmla="*/ 2044783 h 2670922"/>
                  <a:gd name="connsiteX73" fmla="*/ 1560546 w 2598452"/>
                  <a:gd name="connsiteY73" fmla="*/ 2063442 h 2670922"/>
                  <a:gd name="connsiteX74" fmla="*/ 1544833 w 2598452"/>
                  <a:gd name="connsiteY74" fmla="*/ 2090449 h 2670922"/>
                  <a:gd name="connsiteX75" fmla="*/ 1517335 w 2598452"/>
                  <a:gd name="connsiteY75" fmla="*/ 2119666 h 2670922"/>
                  <a:gd name="connsiteX76" fmla="*/ 1508496 w 2598452"/>
                  <a:gd name="connsiteY76" fmla="*/ 2130714 h 2670922"/>
                  <a:gd name="connsiteX77" fmla="*/ 1507269 w 2598452"/>
                  <a:gd name="connsiteY77" fmla="*/ 2132187 h 2670922"/>
                  <a:gd name="connsiteX78" fmla="*/ 1501376 w 2598452"/>
                  <a:gd name="connsiteY78" fmla="*/ 2139798 h 2670922"/>
                  <a:gd name="connsiteX79" fmla="*/ 1498921 w 2598452"/>
                  <a:gd name="connsiteY79" fmla="*/ 2145691 h 2670922"/>
                  <a:gd name="connsiteX80" fmla="*/ 1497448 w 2598452"/>
                  <a:gd name="connsiteY80" fmla="*/ 2151829 h 2670922"/>
                  <a:gd name="connsiteX81" fmla="*/ 1490573 w 2598452"/>
                  <a:gd name="connsiteY81" fmla="*/ 2167542 h 2670922"/>
                  <a:gd name="connsiteX82" fmla="*/ 1481244 w 2598452"/>
                  <a:gd name="connsiteY82" fmla="*/ 2199705 h 2670922"/>
                  <a:gd name="connsiteX83" fmla="*/ 1480507 w 2598452"/>
                  <a:gd name="connsiteY83" fmla="*/ 2211489 h 2670922"/>
                  <a:gd name="connsiteX84" fmla="*/ 1481735 w 2598452"/>
                  <a:gd name="connsiteY84" fmla="*/ 2227448 h 2670922"/>
                  <a:gd name="connsiteX85" fmla="*/ 1486400 w 2598452"/>
                  <a:gd name="connsiteY85" fmla="*/ 2248317 h 2670922"/>
                  <a:gd name="connsiteX86" fmla="*/ 1431996 w 2598452"/>
                  <a:gd name="connsiteY86" fmla="*/ 2668973 h 2670922"/>
                  <a:gd name="connsiteX87" fmla="*/ 2598448 w 2598452"/>
                  <a:gd name="connsiteY87" fmla="*/ 2054358 h 2670922"/>
                  <a:gd name="connsiteX88" fmla="*/ 2497441 w 2598452"/>
                  <a:gd name="connsiteY88" fmla="*/ 1499243 h 2670922"/>
                  <a:gd name="connsiteX89" fmla="*/ 764087 w 2598452"/>
                  <a:gd name="connsiteY89" fmla="*/ 836100 h 2670922"/>
                  <a:gd name="connsiteX90" fmla="*/ 764087 w 2598452"/>
                  <a:gd name="connsiteY90" fmla="*/ 839291 h 2670922"/>
                  <a:gd name="connsiteX91" fmla="*/ 759176 w 2598452"/>
                  <a:gd name="connsiteY91" fmla="*/ 844447 h 2670922"/>
                  <a:gd name="connsiteX92" fmla="*/ 764087 w 2598452"/>
                  <a:gd name="connsiteY92" fmla="*/ 836100 h 2670922"/>
                  <a:gd name="connsiteX93" fmla="*/ 940859 w 2598452"/>
                  <a:gd name="connsiteY93" fmla="*/ 1341866 h 2670922"/>
                  <a:gd name="connsiteX94" fmla="*/ 770961 w 2598452"/>
                  <a:gd name="connsiteY94" fmla="*/ 1454313 h 2670922"/>
                  <a:gd name="connsiteX95" fmla="*/ 681102 w 2598452"/>
                  <a:gd name="connsiteY95" fmla="*/ 1422396 h 2670922"/>
                  <a:gd name="connsiteX96" fmla="*/ 575284 w 2598452"/>
                  <a:gd name="connsiteY96" fmla="*/ 1385077 h 2670922"/>
                  <a:gd name="connsiteX97" fmla="*/ 613339 w 2598452"/>
                  <a:gd name="connsiteY97" fmla="*/ 1349231 h 2670922"/>
                  <a:gd name="connsiteX98" fmla="*/ 828167 w 2598452"/>
                  <a:gd name="connsiteY98" fmla="*/ 1141769 h 2670922"/>
                  <a:gd name="connsiteX99" fmla="*/ 835778 w 2598452"/>
                  <a:gd name="connsiteY99" fmla="*/ 1134158 h 2670922"/>
                  <a:gd name="connsiteX100" fmla="*/ 848545 w 2598452"/>
                  <a:gd name="connsiteY100" fmla="*/ 1155027 h 2670922"/>
                  <a:gd name="connsiteX101" fmla="*/ 895684 w 2598452"/>
                  <a:gd name="connsiteY101" fmla="*/ 1228191 h 2670922"/>
                  <a:gd name="connsiteX102" fmla="*/ 940859 w 2598452"/>
                  <a:gd name="connsiteY102" fmla="*/ 1341866 h 2670922"/>
                  <a:gd name="connsiteX0" fmla="*/ 2497441 w 2598452"/>
                  <a:gd name="connsiteY0" fmla="*/ 1499243 h 2670479"/>
                  <a:gd name="connsiteX1" fmla="*/ 2419612 w 2598452"/>
                  <a:gd name="connsiteY1" fmla="*/ 1366418 h 2670479"/>
                  <a:gd name="connsiteX2" fmla="*/ 2388431 w 2598452"/>
                  <a:gd name="connsiteY2" fmla="*/ 1249797 h 2670479"/>
                  <a:gd name="connsiteX3" fmla="*/ 2325088 w 2598452"/>
                  <a:gd name="connsiteY3" fmla="*/ 987338 h 2670479"/>
                  <a:gd name="connsiteX4" fmla="*/ 2261499 w 2598452"/>
                  <a:gd name="connsiteY4" fmla="*/ 722916 h 2670479"/>
                  <a:gd name="connsiteX5" fmla="*/ 2260026 w 2598452"/>
                  <a:gd name="connsiteY5" fmla="*/ 717023 h 2670479"/>
                  <a:gd name="connsiteX6" fmla="*/ 2115416 w 2598452"/>
                  <a:gd name="connsiteY6" fmla="*/ 359550 h 2670479"/>
                  <a:gd name="connsiteX7" fmla="*/ 2026784 w 2598452"/>
                  <a:gd name="connsiteY7" fmla="*/ 244647 h 2670479"/>
                  <a:gd name="connsiteX8" fmla="*/ 1460129 w 2598452"/>
                  <a:gd name="connsiteY8" fmla="*/ 2567 h 2670479"/>
                  <a:gd name="connsiteX9" fmla="*/ 1219031 w 2598452"/>
                  <a:gd name="connsiteY9" fmla="*/ 71066 h 2670479"/>
                  <a:gd name="connsiteX10" fmla="*/ 817364 w 2598452"/>
                  <a:gd name="connsiteY10" fmla="*/ 430259 h 2670479"/>
                  <a:gd name="connsiteX11" fmla="*/ 814663 w 2598452"/>
                  <a:gd name="connsiteY11" fmla="*/ 434187 h 2670479"/>
                  <a:gd name="connsiteX12" fmla="*/ 812208 w 2598452"/>
                  <a:gd name="connsiteY12" fmla="*/ 438361 h 2670479"/>
                  <a:gd name="connsiteX13" fmla="*/ 812208 w 2598452"/>
                  <a:gd name="connsiteY13" fmla="*/ 438361 h 2670479"/>
                  <a:gd name="connsiteX14" fmla="*/ 812208 w 2598452"/>
                  <a:gd name="connsiteY14" fmla="*/ 438361 h 2670479"/>
                  <a:gd name="connsiteX15" fmla="*/ 812454 w 2598452"/>
                  <a:gd name="connsiteY15" fmla="*/ 439589 h 2670479"/>
                  <a:gd name="connsiteX16" fmla="*/ 812454 w 2598452"/>
                  <a:gd name="connsiteY16" fmla="*/ 439589 h 2670479"/>
                  <a:gd name="connsiteX17" fmla="*/ 778818 w 2598452"/>
                  <a:gd name="connsiteY17" fmla="*/ 514471 h 2670479"/>
                  <a:gd name="connsiteX18" fmla="*/ 743709 w 2598452"/>
                  <a:gd name="connsiteY18" fmla="*/ 698610 h 2670479"/>
                  <a:gd name="connsiteX19" fmla="*/ 746409 w 2598452"/>
                  <a:gd name="connsiteY19" fmla="*/ 782086 h 2670479"/>
                  <a:gd name="connsiteX20" fmla="*/ 758440 w 2598452"/>
                  <a:gd name="connsiteY20" fmla="*/ 845920 h 2670479"/>
                  <a:gd name="connsiteX21" fmla="*/ 710564 w 2598452"/>
                  <a:gd name="connsiteY21" fmla="*/ 889377 h 2670479"/>
                  <a:gd name="connsiteX22" fmla="*/ 633471 w 2598452"/>
                  <a:gd name="connsiteY22" fmla="*/ 962050 h 2670479"/>
                  <a:gd name="connsiteX23" fmla="*/ 544594 w 2598452"/>
                  <a:gd name="connsiteY23" fmla="*/ 1045280 h 2670479"/>
                  <a:gd name="connsiteX24" fmla="*/ 446878 w 2598452"/>
                  <a:gd name="connsiteY24" fmla="*/ 1136859 h 2670479"/>
                  <a:gd name="connsiteX25" fmla="*/ 399493 w 2598452"/>
                  <a:gd name="connsiteY25" fmla="*/ 1181297 h 2670479"/>
                  <a:gd name="connsiteX26" fmla="*/ 322646 w 2598452"/>
                  <a:gd name="connsiteY26" fmla="*/ 1259126 h 2670479"/>
                  <a:gd name="connsiteX27" fmla="*/ 285818 w 2598452"/>
                  <a:gd name="connsiteY27" fmla="*/ 1362980 h 2670479"/>
                  <a:gd name="connsiteX28" fmla="*/ 275998 w 2598452"/>
                  <a:gd name="connsiteY28" fmla="*/ 1427306 h 2670479"/>
                  <a:gd name="connsiteX29" fmla="*/ 256847 w 2598452"/>
                  <a:gd name="connsiteY29" fmla="*/ 1552029 h 2670479"/>
                  <a:gd name="connsiteX30" fmla="*/ 214373 w 2598452"/>
                  <a:gd name="connsiteY30" fmla="*/ 1832165 h 2670479"/>
                  <a:gd name="connsiteX31" fmla="*/ 205043 w 2598452"/>
                  <a:gd name="connsiteY31" fmla="*/ 1859172 h 2670479"/>
                  <a:gd name="connsiteX32" fmla="*/ 124513 w 2598452"/>
                  <a:gd name="connsiteY32" fmla="*/ 1994943 h 2670479"/>
                  <a:gd name="connsiteX33" fmla="*/ 33917 w 2598452"/>
                  <a:gd name="connsiteY33" fmla="*/ 2144709 h 2670479"/>
                  <a:gd name="connsiteX34" fmla="*/ 1264 w 2598452"/>
                  <a:gd name="connsiteY34" fmla="*/ 2220574 h 2670479"/>
                  <a:gd name="connsiteX35" fmla="*/ 2491 w 2598452"/>
                  <a:gd name="connsiteY35" fmla="*/ 2302085 h 2670479"/>
                  <a:gd name="connsiteX36" fmla="*/ 10102 w 2598452"/>
                  <a:gd name="connsiteY36" fmla="*/ 2309696 h 2670479"/>
                  <a:gd name="connsiteX37" fmla="*/ 180982 w 2598452"/>
                  <a:gd name="connsiteY37" fmla="*/ 2309696 h 2670479"/>
                  <a:gd name="connsiteX38" fmla="*/ 266423 w 2598452"/>
                  <a:gd name="connsiteY38" fmla="*/ 2309696 h 2670479"/>
                  <a:gd name="connsiteX39" fmla="*/ 311107 w 2598452"/>
                  <a:gd name="connsiteY39" fmla="*/ 2309696 h 2670479"/>
                  <a:gd name="connsiteX40" fmla="*/ 337623 w 2598452"/>
                  <a:gd name="connsiteY40" fmla="*/ 2295211 h 2670479"/>
                  <a:gd name="connsiteX41" fmla="*/ 410050 w 2598452"/>
                  <a:gd name="connsiteY41" fmla="*/ 2140289 h 2670479"/>
                  <a:gd name="connsiteX42" fmla="*/ 461609 w 2598452"/>
                  <a:gd name="connsiteY42" fmla="*/ 2029561 h 2670479"/>
                  <a:gd name="connsiteX43" fmla="*/ 503347 w 2598452"/>
                  <a:gd name="connsiteY43" fmla="*/ 1946330 h 2670479"/>
                  <a:gd name="connsiteX44" fmla="*/ 579458 w 2598452"/>
                  <a:gd name="connsiteY44" fmla="*/ 1861381 h 2670479"/>
                  <a:gd name="connsiteX45" fmla="*/ 673000 w 2598452"/>
                  <a:gd name="connsiteY45" fmla="*/ 1795091 h 2670479"/>
                  <a:gd name="connsiteX46" fmla="*/ 768015 w 2598452"/>
                  <a:gd name="connsiteY46" fmla="*/ 1688782 h 2670479"/>
                  <a:gd name="connsiteX47" fmla="*/ 831113 w 2598452"/>
                  <a:gd name="connsiteY47" fmla="*/ 1593521 h 2670479"/>
                  <a:gd name="connsiteX48" fmla="*/ 893720 w 2598452"/>
                  <a:gd name="connsiteY48" fmla="*/ 1541472 h 2670479"/>
                  <a:gd name="connsiteX49" fmla="*/ 962956 w 2598452"/>
                  <a:gd name="connsiteY49" fmla="*/ 1498015 h 2670479"/>
                  <a:gd name="connsiteX50" fmla="*/ 970813 w 2598452"/>
                  <a:gd name="connsiteY50" fmla="*/ 1554730 h 2670479"/>
                  <a:gd name="connsiteX51" fmla="*/ 970813 w 2598452"/>
                  <a:gd name="connsiteY51" fmla="*/ 1581737 h 2670479"/>
                  <a:gd name="connsiteX52" fmla="*/ 990945 w 2598452"/>
                  <a:gd name="connsiteY52" fmla="*/ 1612181 h 2670479"/>
                  <a:gd name="connsiteX53" fmla="*/ 1043731 w 2598452"/>
                  <a:gd name="connsiteY53" fmla="*/ 1631086 h 2670479"/>
                  <a:gd name="connsiteX54" fmla="*/ 1095536 w 2598452"/>
                  <a:gd name="connsiteY54" fmla="*/ 1743533 h 2670479"/>
                  <a:gd name="connsiteX55" fmla="*/ 1195952 w 2598452"/>
                  <a:gd name="connsiteY55" fmla="*/ 1761210 h 2670479"/>
                  <a:gd name="connsiteX56" fmla="*/ 1228606 w 2598452"/>
                  <a:gd name="connsiteY56" fmla="*/ 1765384 h 2670479"/>
                  <a:gd name="connsiteX57" fmla="*/ 1192270 w 2598452"/>
                  <a:gd name="connsiteY57" fmla="*/ 1794846 h 2670479"/>
                  <a:gd name="connsiteX58" fmla="*/ 1154460 w 2598452"/>
                  <a:gd name="connsiteY58" fmla="*/ 1805894 h 2670479"/>
                  <a:gd name="connsiteX59" fmla="*/ 1140465 w 2598452"/>
                  <a:gd name="connsiteY59" fmla="*/ 1854507 h 2670479"/>
                  <a:gd name="connsiteX60" fmla="*/ 1208719 w 2598452"/>
                  <a:gd name="connsiteY60" fmla="*/ 1905820 h 2670479"/>
                  <a:gd name="connsiteX61" fmla="*/ 1287776 w 2598452"/>
                  <a:gd name="connsiteY61" fmla="*/ 2064424 h 2670479"/>
                  <a:gd name="connsiteX62" fmla="*/ 1321657 w 2598452"/>
                  <a:gd name="connsiteY62" fmla="*/ 2080137 h 2670479"/>
                  <a:gd name="connsiteX63" fmla="*/ 1336879 w 2598452"/>
                  <a:gd name="connsiteY63" fmla="*/ 2082593 h 2670479"/>
                  <a:gd name="connsiteX64" fmla="*/ 1458411 w 2598452"/>
                  <a:gd name="connsiteY64" fmla="*/ 2064179 h 2670479"/>
                  <a:gd name="connsiteX65" fmla="*/ 1560055 w 2598452"/>
                  <a:gd name="connsiteY65" fmla="*/ 2029315 h 2670479"/>
                  <a:gd name="connsiteX66" fmla="*/ 1557109 w 2598452"/>
                  <a:gd name="connsiteY66" fmla="*/ 2024159 h 2670479"/>
                  <a:gd name="connsiteX67" fmla="*/ 1560300 w 2598452"/>
                  <a:gd name="connsiteY67" fmla="*/ 2029315 h 2670479"/>
                  <a:gd name="connsiteX68" fmla="*/ 1560055 w 2598452"/>
                  <a:gd name="connsiteY68" fmla="*/ 2029315 h 2670479"/>
                  <a:gd name="connsiteX69" fmla="*/ 1560546 w 2598452"/>
                  <a:gd name="connsiteY69" fmla="*/ 2029806 h 2670479"/>
                  <a:gd name="connsiteX70" fmla="*/ 1562756 w 2598452"/>
                  <a:gd name="connsiteY70" fmla="*/ 2033735 h 2670479"/>
                  <a:gd name="connsiteX71" fmla="*/ 1562510 w 2598452"/>
                  <a:gd name="connsiteY71" fmla="*/ 2044046 h 2670479"/>
                  <a:gd name="connsiteX72" fmla="*/ 1561773 w 2598452"/>
                  <a:gd name="connsiteY72" fmla="*/ 2044783 h 2670479"/>
                  <a:gd name="connsiteX73" fmla="*/ 1560546 w 2598452"/>
                  <a:gd name="connsiteY73" fmla="*/ 2063442 h 2670479"/>
                  <a:gd name="connsiteX74" fmla="*/ 1544833 w 2598452"/>
                  <a:gd name="connsiteY74" fmla="*/ 2090449 h 2670479"/>
                  <a:gd name="connsiteX75" fmla="*/ 1517335 w 2598452"/>
                  <a:gd name="connsiteY75" fmla="*/ 2119666 h 2670479"/>
                  <a:gd name="connsiteX76" fmla="*/ 1508496 w 2598452"/>
                  <a:gd name="connsiteY76" fmla="*/ 2130714 h 2670479"/>
                  <a:gd name="connsiteX77" fmla="*/ 1507269 w 2598452"/>
                  <a:gd name="connsiteY77" fmla="*/ 2132187 h 2670479"/>
                  <a:gd name="connsiteX78" fmla="*/ 1501376 w 2598452"/>
                  <a:gd name="connsiteY78" fmla="*/ 2139798 h 2670479"/>
                  <a:gd name="connsiteX79" fmla="*/ 1498921 w 2598452"/>
                  <a:gd name="connsiteY79" fmla="*/ 2145691 h 2670479"/>
                  <a:gd name="connsiteX80" fmla="*/ 1497448 w 2598452"/>
                  <a:gd name="connsiteY80" fmla="*/ 2151829 h 2670479"/>
                  <a:gd name="connsiteX81" fmla="*/ 1490573 w 2598452"/>
                  <a:gd name="connsiteY81" fmla="*/ 2167542 h 2670479"/>
                  <a:gd name="connsiteX82" fmla="*/ 1481244 w 2598452"/>
                  <a:gd name="connsiteY82" fmla="*/ 2199705 h 2670479"/>
                  <a:gd name="connsiteX83" fmla="*/ 1480507 w 2598452"/>
                  <a:gd name="connsiteY83" fmla="*/ 2211489 h 2670479"/>
                  <a:gd name="connsiteX84" fmla="*/ 1481735 w 2598452"/>
                  <a:gd name="connsiteY84" fmla="*/ 2227448 h 2670479"/>
                  <a:gd name="connsiteX85" fmla="*/ 1431996 w 2598452"/>
                  <a:gd name="connsiteY85" fmla="*/ 2668973 h 2670479"/>
                  <a:gd name="connsiteX86" fmla="*/ 2598448 w 2598452"/>
                  <a:gd name="connsiteY86" fmla="*/ 2054358 h 2670479"/>
                  <a:gd name="connsiteX87" fmla="*/ 2497441 w 2598452"/>
                  <a:gd name="connsiteY87" fmla="*/ 1499243 h 2670479"/>
                  <a:gd name="connsiteX88" fmla="*/ 764087 w 2598452"/>
                  <a:gd name="connsiteY88" fmla="*/ 836100 h 2670479"/>
                  <a:gd name="connsiteX89" fmla="*/ 764087 w 2598452"/>
                  <a:gd name="connsiteY89" fmla="*/ 839291 h 2670479"/>
                  <a:gd name="connsiteX90" fmla="*/ 759176 w 2598452"/>
                  <a:gd name="connsiteY90" fmla="*/ 844447 h 2670479"/>
                  <a:gd name="connsiteX91" fmla="*/ 764087 w 2598452"/>
                  <a:gd name="connsiteY91" fmla="*/ 836100 h 2670479"/>
                  <a:gd name="connsiteX92" fmla="*/ 940859 w 2598452"/>
                  <a:gd name="connsiteY92" fmla="*/ 1341866 h 2670479"/>
                  <a:gd name="connsiteX93" fmla="*/ 770961 w 2598452"/>
                  <a:gd name="connsiteY93" fmla="*/ 1454313 h 2670479"/>
                  <a:gd name="connsiteX94" fmla="*/ 681102 w 2598452"/>
                  <a:gd name="connsiteY94" fmla="*/ 1422396 h 2670479"/>
                  <a:gd name="connsiteX95" fmla="*/ 575284 w 2598452"/>
                  <a:gd name="connsiteY95" fmla="*/ 1385077 h 2670479"/>
                  <a:gd name="connsiteX96" fmla="*/ 613339 w 2598452"/>
                  <a:gd name="connsiteY96" fmla="*/ 1349231 h 2670479"/>
                  <a:gd name="connsiteX97" fmla="*/ 828167 w 2598452"/>
                  <a:gd name="connsiteY97" fmla="*/ 1141769 h 2670479"/>
                  <a:gd name="connsiteX98" fmla="*/ 835778 w 2598452"/>
                  <a:gd name="connsiteY98" fmla="*/ 1134158 h 2670479"/>
                  <a:gd name="connsiteX99" fmla="*/ 848545 w 2598452"/>
                  <a:gd name="connsiteY99" fmla="*/ 1155027 h 2670479"/>
                  <a:gd name="connsiteX100" fmla="*/ 895684 w 2598452"/>
                  <a:gd name="connsiteY100" fmla="*/ 1228191 h 2670479"/>
                  <a:gd name="connsiteX101" fmla="*/ 940859 w 2598452"/>
                  <a:gd name="connsiteY101" fmla="*/ 1341866 h 2670479"/>
                  <a:gd name="connsiteX0" fmla="*/ 2497441 w 2598452"/>
                  <a:gd name="connsiteY0" fmla="*/ 1499243 h 2670186"/>
                  <a:gd name="connsiteX1" fmla="*/ 2419612 w 2598452"/>
                  <a:gd name="connsiteY1" fmla="*/ 1366418 h 2670186"/>
                  <a:gd name="connsiteX2" fmla="*/ 2388431 w 2598452"/>
                  <a:gd name="connsiteY2" fmla="*/ 1249797 h 2670186"/>
                  <a:gd name="connsiteX3" fmla="*/ 2325088 w 2598452"/>
                  <a:gd name="connsiteY3" fmla="*/ 987338 h 2670186"/>
                  <a:gd name="connsiteX4" fmla="*/ 2261499 w 2598452"/>
                  <a:gd name="connsiteY4" fmla="*/ 722916 h 2670186"/>
                  <a:gd name="connsiteX5" fmla="*/ 2260026 w 2598452"/>
                  <a:gd name="connsiteY5" fmla="*/ 717023 h 2670186"/>
                  <a:gd name="connsiteX6" fmla="*/ 2115416 w 2598452"/>
                  <a:gd name="connsiteY6" fmla="*/ 359550 h 2670186"/>
                  <a:gd name="connsiteX7" fmla="*/ 2026784 w 2598452"/>
                  <a:gd name="connsiteY7" fmla="*/ 244647 h 2670186"/>
                  <a:gd name="connsiteX8" fmla="*/ 1460129 w 2598452"/>
                  <a:gd name="connsiteY8" fmla="*/ 2567 h 2670186"/>
                  <a:gd name="connsiteX9" fmla="*/ 1219031 w 2598452"/>
                  <a:gd name="connsiteY9" fmla="*/ 71066 h 2670186"/>
                  <a:gd name="connsiteX10" fmla="*/ 817364 w 2598452"/>
                  <a:gd name="connsiteY10" fmla="*/ 430259 h 2670186"/>
                  <a:gd name="connsiteX11" fmla="*/ 814663 w 2598452"/>
                  <a:gd name="connsiteY11" fmla="*/ 434187 h 2670186"/>
                  <a:gd name="connsiteX12" fmla="*/ 812208 w 2598452"/>
                  <a:gd name="connsiteY12" fmla="*/ 438361 h 2670186"/>
                  <a:gd name="connsiteX13" fmla="*/ 812208 w 2598452"/>
                  <a:gd name="connsiteY13" fmla="*/ 438361 h 2670186"/>
                  <a:gd name="connsiteX14" fmla="*/ 812208 w 2598452"/>
                  <a:gd name="connsiteY14" fmla="*/ 438361 h 2670186"/>
                  <a:gd name="connsiteX15" fmla="*/ 812454 w 2598452"/>
                  <a:gd name="connsiteY15" fmla="*/ 439589 h 2670186"/>
                  <a:gd name="connsiteX16" fmla="*/ 812454 w 2598452"/>
                  <a:gd name="connsiteY16" fmla="*/ 439589 h 2670186"/>
                  <a:gd name="connsiteX17" fmla="*/ 778818 w 2598452"/>
                  <a:gd name="connsiteY17" fmla="*/ 514471 h 2670186"/>
                  <a:gd name="connsiteX18" fmla="*/ 743709 w 2598452"/>
                  <a:gd name="connsiteY18" fmla="*/ 698610 h 2670186"/>
                  <a:gd name="connsiteX19" fmla="*/ 746409 w 2598452"/>
                  <a:gd name="connsiteY19" fmla="*/ 782086 h 2670186"/>
                  <a:gd name="connsiteX20" fmla="*/ 758440 w 2598452"/>
                  <a:gd name="connsiteY20" fmla="*/ 845920 h 2670186"/>
                  <a:gd name="connsiteX21" fmla="*/ 710564 w 2598452"/>
                  <a:gd name="connsiteY21" fmla="*/ 889377 h 2670186"/>
                  <a:gd name="connsiteX22" fmla="*/ 633471 w 2598452"/>
                  <a:gd name="connsiteY22" fmla="*/ 962050 h 2670186"/>
                  <a:gd name="connsiteX23" fmla="*/ 544594 w 2598452"/>
                  <a:gd name="connsiteY23" fmla="*/ 1045280 h 2670186"/>
                  <a:gd name="connsiteX24" fmla="*/ 446878 w 2598452"/>
                  <a:gd name="connsiteY24" fmla="*/ 1136859 h 2670186"/>
                  <a:gd name="connsiteX25" fmla="*/ 399493 w 2598452"/>
                  <a:gd name="connsiteY25" fmla="*/ 1181297 h 2670186"/>
                  <a:gd name="connsiteX26" fmla="*/ 322646 w 2598452"/>
                  <a:gd name="connsiteY26" fmla="*/ 1259126 h 2670186"/>
                  <a:gd name="connsiteX27" fmla="*/ 285818 w 2598452"/>
                  <a:gd name="connsiteY27" fmla="*/ 1362980 h 2670186"/>
                  <a:gd name="connsiteX28" fmla="*/ 275998 w 2598452"/>
                  <a:gd name="connsiteY28" fmla="*/ 1427306 h 2670186"/>
                  <a:gd name="connsiteX29" fmla="*/ 256847 w 2598452"/>
                  <a:gd name="connsiteY29" fmla="*/ 1552029 h 2670186"/>
                  <a:gd name="connsiteX30" fmla="*/ 214373 w 2598452"/>
                  <a:gd name="connsiteY30" fmla="*/ 1832165 h 2670186"/>
                  <a:gd name="connsiteX31" fmla="*/ 205043 w 2598452"/>
                  <a:gd name="connsiteY31" fmla="*/ 1859172 h 2670186"/>
                  <a:gd name="connsiteX32" fmla="*/ 124513 w 2598452"/>
                  <a:gd name="connsiteY32" fmla="*/ 1994943 h 2670186"/>
                  <a:gd name="connsiteX33" fmla="*/ 33917 w 2598452"/>
                  <a:gd name="connsiteY33" fmla="*/ 2144709 h 2670186"/>
                  <a:gd name="connsiteX34" fmla="*/ 1264 w 2598452"/>
                  <a:gd name="connsiteY34" fmla="*/ 2220574 h 2670186"/>
                  <a:gd name="connsiteX35" fmla="*/ 2491 w 2598452"/>
                  <a:gd name="connsiteY35" fmla="*/ 2302085 h 2670186"/>
                  <a:gd name="connsiteX36" fmla="*/ 10102 w 2598452"/>
                  <a:gd name="connsiteY36" fmla="*/ 2309696 h 2670186"/>
                  <a:gd name="connsiteX37" fmla="*/ 180982 w 2598452"/>
                  <a:gd name="connsiteY37" fmla="*/ 2309696 h 2670186"/>
                  <a:gd name="connsiteX38" fmla="*/ 266423 w 2598452"/>
                  <a:gd name="connsiteY38" fmla="*/ 2309696 h 2670186"/>
                  <a:gd name="connsiteX39" fmla="*/ 311107 w 2598452"/>
                  <a:gd name="connsiteY39" fmla="*/ 2309696 h 2670186"/>
                  <a:gd name="connsiteX40" fmla="*/ 337623 w 2598452"/>
                  <a:gd name="connsiteY40" fmla="*/ 2295211 h 2670186"/>
                  <a:gd name="connsiteX41" fmla="*/ 410050 w 2598452"/>
                  <a:gd name="connsiteY41" fmla="*/ 2140289 h 2670186"/>
                  <a:gd name="connsiteX42" fmla="*/ 461609 w 2598452"/>
                  <a:gd name="connsiteY42" fmla="*/ 2029561 h 2670186"/>
                  <a:gd name="connsiteX43" fmla="*/ 503347 w 2598452"/>
                  <a:gd name="connsiteY43" fmla="*/ 1946330 h 2670186"/>
                  <a:gd name="connsiteX44" fmla="*/ 579458 w 2598452"/>
                  <a:gd name="connsiteY44" fmla="*/ 1861381 h 2670186"/>
                  <a:gd name="connsiteX45" fmla="*/ 673000 w 2598452"/>
                  <a:gd name="connsiteY45" fmla="*/ 1795091 h 2670186"/>
                  <a:gd name="connsiteX46" fmla="*/ 768015 w 2598452"/>
                  <a:gd name="connsiteY46" fmla="*/ 1688782 h 2670186"/>
                  <a:gd name="connsiteX47" fmla="*/ 831113 w 2598452"/>
                  <a:gd name="connsiteY47" fmla="*/ 1593521 h 2670186"/>
                  <a:gd name="connsiteX48" fmla="*/ 893720 w 2598452"/>
                  <a:gd name="connsiteY48" fmla="*/ 1541472 h 2670186"/>
                  <a:gd name="connsiteX49" fmla="*/ 962956 w 2598452"/>
                  <a:gd name="connsiteY49" fmla="*/ 1498015 h 2670186"/>
                  <a:gd name="connsiteX50" fmla="*/ 970813 w 2598452"/>
                  <a:gd name="connsiteY50" fmla="*/ 1554730 h 2670186"/>
                  <a:gd name="connsiteX51" fmla="*/ 970813 w 2598452"/>
                  <a:gd name="connsiteY51" fmla="*/ 1581737 h 2670186"/>
                  <a:gd name="connsiteX52" fmla="*/ 990945 w 2598452"/>
                  <a:gd name="connsiteY52" fmla="*/ 1612181 h 2670186"/>
                  <a:gd name="connsiteX53" fmla="*/ 1043731 w 2598452"/>
                  <a:gd name="connsiteY53" fmla="*/ 1631086 h 2670186"/>
                  <a:gd name="connsiteX54" fmla="*/ 1095536 w 2598452"/>
                  <a:gd name="connsiteY54" fmla="*/ 1743533 h 2670186"/>
                  <a:gd name="connsiteX55" fmla="*/ 1195952 w 2598452"/>
                  <a:gd name="connsiteY55" fmla="*/ 1761210 h 2670186"/>
                  <a:gd name="connsiteX56" fmla="*/ 1228606 w 2598452"/>
                  <a:gd name="connsiteY56" fmla="*/ 1765384 h 2670186"/>
                  <a:gd name="connsiteX57" fmla="*/ 1192270 w 2598452"/>
                  <a:gd name="connsiteY57" fmla="*/ 1794846 h 2670186"/>
                  <a:gd name="connsiteX58" fmla="*/ 1154460 w 2598452"/>
                  <a:gd name="connsiteY58" fmla="*/ 1805894 h 2670186"/>
                  <a:gd name="connsiteX59" fmla="*/ 1140465 w 2598452"/>
                  <a:gd name="connsiteY59" fmla="*/ 1854507 h 2670186"/>
                  <a:gd name="connsiteX60" fmla="*/ 1208719 w 2598452"/>
                  <a:gd name="connsiteY60" fmla="*/ 1905820 h 2670186"/>
                  <a:gd name="connsiteX61" fmla="*/ 1287776 w 2598452"/>
                  <a:gd name="connsiteY61" fmla="*/ 2064424 h 2670186"/>
                  <a:gd name="connsiteX62" fmla="*/ 1321657 w 2598452"/>
                  <a:gd name="connsiteY62" fmla="*/ 2080137 h 2670186"/>
                  <a:gd name="connsiteX63" fmla="*/ 1336879 w 2598452"/>
                  <a:gd name="connsiteY63" fmla="*/ 2082593 h 2670186"/>
                  <a:gd name="connsiteX64" fmla="*/ 1458411 w 2598452"/>
                  <a:gd name="connsiteY64" fmla="*/ 2064179 h 2670186"/>
                  <a:gd name="connsiteX65" fmla="*/ 1560055 w 2598452"/>
                  <a:gd name="connsiteY65" fmla="*/ 2029315 h 2670186"/>
                  <a:gd name="connsiteX66" fmla="*/ 1557109 w 2598452"/>
                  <a:gd name="connsiteY66" fmla="*/ 2024159 h 2670186"/>
                  <a:gd name="connsiteX67" fmla="*/ 1560300 w 2598452"/>
                  <a:gd name="connsiteY67" fmla="*/ 2029315 h 2670186"/>
                  <a:gd name="connsiteX68" fmla="*/ 1560055 w 2598452"/>
                  <a:gd name="connsiteY68" fmla="*/ 2029315 h 2670186"/>
                  <a:gd name="connsiteX69" fmla="*/ 1560546 w 2598452"/>
                  <a:gd name="connsiteY69" fmla="*/ 2029806 h 2670186"/>
                  <a:gd name="connsiteX70" fmla="*/ 1562756 w 2598452"/>
                  <a:gd name="connsiteY70" fmla="*/ 2033735 h 2670186"/>
                  <a:gd name="connsiteX71" fmla="*/ 1562510 w 2598452"/>
                  <a:gd name="connsiteY71" fmla="*/ 2044046 h 2670186"/>
                  <a:gd name="connsiteX72" fmla="*/ 1561773 w 2598452"/>
                  <a:gd name="connsiteY72" fmla="*/ 2044783 h 2670186"/>
                  <a:gd name="connsiteX73" fmla="*/ 1560546 w 2598452"/>
                  <a:gd name="connsiteY73" fmla="*/ 2063442 h 2670186"/>
                  <a:gd name="connsiteX74" fmla="*/ 1544833 w 2598452"/>
                  <a:gd name="connsiteY74" fmla="*/ 2090449 h 2670186"/>
                  <a:gd name="connsiteX75" fmla="*/ 1517335 w 2598452"/>
                  <a:gd name="connsiteY75" fmla="*/ 2119666 h 2670186"/>
                  <a:gd name="connsiteX76" fmla="*/ 1508496 w 2598452"/>
                  <a:gd name="connsiteY76" fmla="*/ 2130714 h 2670186"/>
                  <a:gd name="connsiteX77" fmla="*/ 1507269 w 2598452"/>
                  <a:gd name="connsiteY77" fmla="*/ 2132187 h 2670186"/>
                  <a:gd name="connsiteX78" fmla="*/ 1501376 w 2598452"/>
                  <a:gd name="connsiteY78" fmla="*/ 2139798 h 2670186"/>
                  <a:gd name="connsiteX79" fmla="*/ 1498921 w 2598452"/>
                  <a:gd name="connsiteY79" fmla="*/ 2145691 h 2670186"/>
                  <a:gd name="connsiteX80" fmla="*/ 1497448 w 2598452"/>
                  <a:gd name="connsiteY80" fmla="*/ 2151829 h 2670186"/>
                  <a:gd name="connsiteX81" fmla="*/ 1490573 w 2598452"/>
                  <a:gd name="connsiteY81" fmla="*/ 2167542 h 2670186"/>
                  <a:gd name="connsiteX82" fmla="*/ 1481244 w 2598452"/>
                  <a:gd name="connsiteY82" fmla="*/ 2199705 h 2670186"/>
                  <a:gd name="connsiteX83" fmla="*/ 1480507 w 2598452"/>
                  <a:gd name="connsiteY83" fmla="*/ 2211489 h 2670186"/>
                  <a:gd name="connsiteX84" fmla="*/ 1431996 w 2598452"/>
                  <a:gd name="connsiteY84" fmla="*/ 2668973 h 2670186"/>
                  <a:gd name="connsiteX85" fmla="*/ 2598448 w 2598452"/>
                  <a:gd name="connsiteY85" fmla="*/ 2054358 h 2670186"/>
                  <a:gd name="connsiteX86" fmla="*/ 2497441 w 2598452"/>
                  <a:gd name="connsiteY86" fmla="*/ 1499243 h 2670186"/>
                  <a:gd name="connsiteX87" fmla="*/ 764087 w 2598452"/>
                  <a:gd name="connsiteY87" fmla="*/ 836100 h 2670186"/>
                  <a:gd name="connsiteX88" fmla="*/ 764087 w 2598452"/>
                  <a:gd name="connsiteY88" fmla="*/ 839291 h 2670186"/>
                  <a:gd name="connsiteX89" fmla="*/ 759176 w 2598452"/>
                  <a:gd name="connsiteY89" fmla="*/ 844447 h 2670186"/>
                  <a:gd name="connsiteX90" fmla="*/ 764087 w 2598452"/>
                  <a:gd name="connsiteY90" fmla="*/ 836100 h 2670186"/>
                  <a:gd name="connsiteX91" fmla="*/ 940859 w 2598452"/>
                  <a:gd name="connsiteY91" fmla="*/ 1341866 h 2670186"/>
                  <a:gd name="connsiteX92" fmla="*/ 770961 w 2598452"/>
                  <a:gd name="connsiteY92" fmla="*/ 1454313 h 2670186"/>
                  <a:gd name="connsiteX93" fmla="*/ 681102 w 2598452"/>
                  <a:gd name="connsiteY93" fmla="*/ 1422396 h 2670186"/>
                  <a:gd name="connsiteX94" fmla="*/ 575284 w 2598452"/>
                  <a:gd name="connsiteY94" fmla="*/ 1385077 h 2670186"/>
                  <a:gd name="connsiteX95" fmla="*/ 613339 w 2598452"/>
                  <a:gd name="connsiteY95" fmla="*/ 1349231 h 2670186"/>
                  <a:gd name="connsiteX96" fmla="*/ 828167 w 2598452"/>
                  <a:gd name="connsiteY96" fmla="*/ 1141769 h 2670186"/>
                  <a:gd name="connsiteX97" fmla="*/ 835778 w 2598452"/>
                  <a:gd name="connsiteY97" fmla="*/ 1134158 h 2670186"/>
                  <a:gd name="connsiteX98" fmla="*/ 848545 w 2598452"/>
                  <a:gd name="connsiteY98" fmla="*/ 1155027 h 2670186"/>
                  <a:gd name="connsiteX99" fmla="*/ 895684 w 2598452"/>
                  <a:gd name="connsiteY99" fmla="*/ 1228191 h 2670186"/>
                  <a:gd name="connsiteX100" fmla="*/ 940859 w 2598452"/>
                  <a:gd name="connsiteY100" fmla="*/ 1341866 h 2670186"/>
                  <a:gd name="connsiteX0" fmla="*/ 2497441 w 2598452"/>
                  <a:gd name="connsiteY0" fmla="*/ 1499243 h 2689699"/>
                  <a:gd name="connsiteX1" fmla="*/ 2419612 w 2598452"/>
                  <a:gd name="connsiteY1" fmla="*/ 1366418 h 2689699"/>
                  <a:gd name="connsiteX2" fmla="*/ 2388431 w 2598452"/>
                  <a:gd name="connsiteY2" fmla="*/ 1249797 h 2689699"/>
                  <a:gd name="connsiteX3" fmla="*/ 2325088 w 2598452"/>
                  <a:gd name="connsiteY3" fmla="*/ 987338 h 2689699"/>
                  <a:gd name="connsiteX4" fmla="*/ 2261499 w 2598452"/>
                  <a:gd name="connsiteY4" fmla="*/ 722916 h 2689699"/>
                  <a:gd name="connsiteX5" fmla="*/ 2260026 w 2598452"/>
                  <a:gd name="connsiteY5" fmla="*/ 717023 h 2689699"/>
                  <a:gd name="connsiteX6" fmla="*/ 2115416 w 2598452"/>
                  <a:gd name="connsiteY6" fmla="*/ 359550 h 2689699"/>
                  <a:gd name="connsiteX7" fmla="*/ 2026784 w 2598452"/>
                  <a:gd name="connsiteY7" fmla="*/ 244647 h 2689699"/>
                  <a:gd name="connsiteX8" fmla="*/ 1460129 w 2598452"/>
                  <a:gd name="connsiteY8" fmla="*/ 2567 h 2689699"/>
                  <a:gd name="connsiteX9" fmla="*/ 1219031 w 2598452"/>
                  <a:gd name="connsiteY9" fmla="*/ 71066 h 2689699"/>
                  <a:gd name="connsiteX10" fmla="*/ 817364 w 2598452"/>
                  <a:gd name="connsiteY10" fmla="*/ 430259 h 2689699"/>
                  <a:gd name="connsiteX11" fmla="*/ 814663 w 2598452"/>
                  <a:gd name="connsiteY11" fmla="*/ 434187 h 2689699"/>
                  <a:gd name="connsiteX12" fmla="*/ 812208 w 2598452"/>
                  <a:gd name="connsiteY12" fmla="*/ 438361 h 2689699"/>
                  <a:gd name="connsiteX13" fmla="*/ 812208 w 2598452"/>
                  <a:gd name="connsiteY13" fmla="*/ 438361 h 2689699"/>
                  <a:gd name="connsiteX14" fmla="*/ 812208 w 2598452"/>
                  <a:gd name="connsiteY14" fmla="*/ 438361 h 2689699"/>
                  <a:gd name="connsiteX15" fmla="*/ 812454 w 2598452"/>
                  <a:gd name="connsiteY15" fmla="*/ 439589 h 2689699"/>
                  <a:gd name="connsiteX16" fmla="*/ 812454 w 2598452"/>
                  <a:gd name="connsiteY16" fmla="*/ 439589 h 2689699"/>
                  <a:gd name="connsiteX17" fmla="*/ 778818 w 2598452"/>
                  <a:gd name="connsiteY17" fmla="*/ 514471 h 2689699"/>
                  <a:gd name="connsiteX18" fmla="*/ 743709 w 2598452"/>
                  <a:gd name="connsiteY18" fmla="*/ 698610 h 2689699"/>
                  <a:gd name="connsiteX19" fmla="*/ 746409 w 2598452"/>
                  <a:gd name="connsiteY19" fmla="*/ 782086 h 2689699"/>
                  <a:gd name="connsiteX20" fmla="*/ 758440 w 2598452"/>
                  <a:gd name="connsiteY20" fmla="*/ 845920 h 2689699"/>
                  <a:gd name="connsiteX21" fmla="*/ 710564 w 2598452"/>
                  <a:gd name="connsiteY21" fmla="*/ 889377 h 2689699"/>
                  <a:gd name="connsiteX22" fmla="*/ 633471 w 2598452"/>
                  <a:gd name="connsiteY22" fmla="*/ 962050 h 2689699"/>
                  <a:gd name="connsiteX23" fmla="*/ 544594 w 2598452"/>
                  <a:gd name="connsiteY23" fmla="*/ 1045280 h 2689699"/>
                  <a:gd name="connsiteX24" fmla="*/ 446878 w 2598452"/>
                  <a:gd name="connsiteY24" fmla="*/ 1136859 h 2689699"/>
                  <a:gd name="connsiteX25" fmla="*/ 399493 w 2598452"/>
                  <a:gd name="connsiteY25" fmla="*/ 1181297 h 2689699"/>
                  <a:gd name="connsiteX26" fmla="*/ 322646 w 2598452"/>
                  <a:gd name="connsiteY26" fmla="*/ 1259126 h 2689699"/>
                  <a:gd name="connsiteX27" fmla="*/ 285818 w 2598452"/>
                  <a:gd name="connsiteY27" fmla="*/ 1362980 h 2689699"/>
                  <a:gd name="connsiteX28" fmla="*/ 275998 w 2598452"/>
                  <a:gd name="connsiteY28" fmla="*/ 1427306 h 2689699"/>
                  <a:gd name="connsiteX29" fmla="*/ 256847 w 2598452"/>
                  <a:gd name="connsiteY29" fmla="*/ 1552029 h 2689699"/>
                  <a:gd name="connsiteX30" fmla="*/ 214373 w 2598452"/>
                  <a:gd name="connsiteY30" fmla="*/ 1832165 h 2689699"/>
                  <a:gd name="connsiteX31" fmla="*/ 205043 w 2598452"/>
                  <a:gd name="connsiteY31" fmla="*/ 1859172 h 2689699"/>
                  <a:gd name="connsiteX32" fmla="*/ 124513 w 2598452"/>
                  <a:gd name="connsiteY32" fmla="*/ 1994943 h 2689699"/>
                  <a:gd name="connsiteX33" fmla="*/ 33917 w 2598452"/>
                  <a:gd name="connsiteY33" fmla="*/ 2144709 h 2689699"/>
                  <a:gd name="connsiteX34" fmla="*/ 1264 w 2598452"/>
                  <a:gd name="connsiteY34" fmla="*/ 2220574 h 2689699"/>
                  <a:gd name="connsiteX35" fmla="*/ 2491 w 2598452"/>
                  <a:gd name="connsiteY35" fmla="*/ 2302085 h 2689699"/>
                  <a:gd name="connsiteX36" fmla="*/ 10102 w 2598452"/>
                  <a:gd name="connsiteY36" fmla="*/ 2309696 h 2689699"/>
                  <a:gd name="connsiteX37" fmla="*/ 180982 w 2598452"/>
                  <a:gd name="connsiteY37" fmla="*/ 2309696 h 2689699"/>
                  <a:gd name="connsiteX38" fmla="*/ 266423 w 2598452"/>
                  <a:gd name="connsiteY38" fmla="*/ 2309696 h 2689699"/>
                  <a:gd name="connsiteX39" fmla="*/ 311107 w 2598452"/>
                  <a:gd name="connsiteY39" fmla="*/ 2309696 h 2689699"/>
                  <a:gd name="connsiteX40" fmla="*/ 337623 w 2598452"/>
                  <a:gd name="connsiteY40" fmla="*/ 2295211 h 2689699"/>
                  <a:gd name="connsiteX41" fmla="*/ 410050 w 2598452"/>
                  <a:gd name="connsiteY41" fmla="*/ 2140289 h 2689699"/>
                  <a:gd name="connsiteX42" fmla="*/ 461609 w 2598452"/>
                  <a:gd name="connsiteY42" fmla="*/ 2029561 h 2689699"/>
                  <a:gd name="connsiteX43" fmla="*/ 503347 w 2598452"/>
                  <a:gd name="connsiteY43" fmla="*/ 1946330 h 2689699"/>
                  <a:gd name="connsiteX44" fmla="*/ 579458 w 2598452"/>
                  <a:gd name="connsiteY44" fmla="*/ 1861381 h 2689699"/>
                  <a:gd name="connsiteX45" fmla="*/ 673000 w 2598452"/>
                  <a:gd name="connsiteY45" fmla="*/ 1795091 h 2689699"/>
                  <a:gd name="connsiteX46" fmla="*/ 768015 w 2598452"/>
                  <a:gd name="connsiteY46" fmla="*/ 1688782 h 2689699"/>
                  <a:gd name="connsiteX47" fmla="*/ 831113 w 2598452"/>
                  <a:gd name="connsiteY47" fmla="*/ 1593521 h 2689699"/>
                  <a:gd name="connsiteX48" fmla="*/ 893720 w 2598452"/>
                  <a:gd name="connsiteY48" fmla="*/ 1541472 h 2689699"/>
                  <a:gd name="connsiteX49" fmla="*/ 962956 w 2598452"/>
                  <a:gd name="connsiteY49" fmla="*/ 1498015 h 2689699"/>
                  <a:gd name="connsiteX50" fmla="*/ 970813 w 2598452"/>
                  <a:gd name="connsiteY50" fmla="*/ 1554730 h 2689699"/>
                  <a:gd name="connsiteX51" fmla="*/ 970813 w 2598452"/>
                  <a:gd name="connsiteY51" fmla="*/ 1581737 h 2689699"/>
                  <a:gd name="connsiteX52" fmla="*/ 990945 w 2598452"/>
                  <a:gd name="connsiteY52" fmla="*/ 1612181 h 2689699"/>
                  <a:gd name="connsiteX53" fmla="*/ 1043731 w 2598452"/>
                  <a:gd name="connsiteY53" fmla="*/ 1631086 h 2689699"/>
                  <a:gd name="connsiteX54" fmla="*/ 1095536 w 2598452"/>
                  <a:gd name="connsiteY54" fmla="*/ 1743533 h 2689699"/>
                  <a:gd name="connsiteX55" fmla="*/ 1195952 w 2598452"/>
                  <a:gd name="connsiteY55" fmla="*/ 1761210 h 2689699"/>
                  <a:gd name="connsiteX56" fmla="*/ 1228606 w 2598452"/>
                  <a:gd name="connsiteY56" fmla="*/ 1765384 h 2689699"/>
                  <a:gd name="connsiteX57" fmla="*/ 1192270 w 2598452"/>
                  <a:gd name="connsiteY57" fmla="*/ 1794846 h 2689699"/>
                  <a:gd name="connsiteX58" fmla="*/ 1154460 w 2598452"/>
                  <a:gd name="connsiteY58" fmla="*/ 1805894 h 2689699"/>
                  <a:gd name="connsiteX59" fmla="*/ 1140465 w 2598452"/>
                  <a:gd name="connsiteY59" fmla="*/ 1854507 h 2689699"/>
                  <a:gd name="connsiteX60" fmla="*/ 1208719 w 2598452"/>
                  <a:gd name="connsiteY60" fmla="*/ 1905820 h 2689699"/>
                  <a:gd name="connsiteX61" fmla="*/ 1287776 w 2598452"/>
                  <a:gd name="connsiteY61" fmla="*/ 2064424 h 2689699"/>
                  <a:gd name="connsiteX62" fmla="*/ 1321657 w 2598452"/>
                  <a:gd name="connsiteY62" fmla="*/ 2080137 h 2689699"/>
                  <a:gd name="connsiteX63" fmla="*/ 1336879 w 2598452"/>
                  <a:gd name="connsiteY63" fmla="*/ 2082593 h 2689699"/>
                  <a:gd name="connsiteX64" fmla="*/ 1458411 w 2598452"/>
                  <a:gd name="connsiteY64" fmla="*/ 2064179 h 2689699"/>
                  <a:gd name="connsiteX65" fmla="*/ 1560055 w 2598452"/>
                  <a:gd name="connsiteY65" fmla="*/ 2029315 h 2689699"/>
                  <a:gd name="connsiteX66" fmla="*/ 1557109 w 2598452"/>
                  <a:gd name="connsiteY66" fmla="*/ 2024159 h 2689699"/>
                  <a:gd name="connsiteX67" fmla="*/ 1560300 w 2598452"/>
                  <a:gd name="connsiteY67" fmla="*/ 2029315 h 2689699"/>
                  <a:gd name="connsiteX68" fmla="*/ 1560055 w 2598452"/>
                  <a:gd name="connsiteY68" fmla="*/ 2029315 h 2689699"/>
                  <a:gd name="connsiteX69" fmla="*/ 1560546 w 2598452"/>
                  <a:gd name="connsiteY69" fmla="*/ 2029806 h 2689699"/>
                  <a:gd name="connsiteX70" fmla="*/ 1562756 w 2598452"/>
                  <a:gd name="connsiteY70" fmla="*/ 2033735 h 2689699"/>
                  <a:gd name="connsiteX71" fmla="*/ 1562510 w 2598452"/>
                  <a:gd name="connsiteY71" fmla="*/ 2044046 h 2689699"/>
                  <a:gd name="connsiteX72" fmla="*/ 1561773 w 2598452"/>
                  <a:gd name="connsiteY72" fmla="*/ 2044783 h 2689699"/>
                  <a:gd name="connsiteX73" fmla="*/ 1560546 w 2598452"/>
                  <a:gd name="connsiteY73" fmla="*/ 2063442 h 2689699"/>
                  <a:gd name="connsiteX74" fmla="*/ 1544833 w 2598452"/>
                  <a:gd name="connsiteY74" fmla="*/ 2090449 h 2689699"/>
                  <a:gd name="connsiteX75" fmla="*/ 1517335 w 2598452"/>
                  <a:gd name="connsiteY75" fmla="*/ 2119666 h 2689699"/>
                  <a:gd name="connsiteX76" fmla="*/ 1508496 w 2598452"/>
                  <a:gd name="connsiteY76" fmla="*/ 2130714 h 2689699"/>
                  <a:gd name="connsiteX77" fmla="*/ 1507269 w 2598452"/>
                  <a:gd name="connsiteY77" fmla="*/ 2132187 h 2689699"/>
                  <a:gd name="connsiteX78" fmla="*/ 1501376 w 2598452"/>
                  <a:gd name="connsiteY78" fmla="*/ 2139798 h 2689699"/>
                  <a:gd name="connsiteX79" fmla="*/ 1498921 w 2598452"/>
                  <a:gd name="connsiteY79" fmla="*/ 2145691 h 2689699"/>
                  <a:gd name="connsiteX80" fmla="*/ 1497448 w 2598452"/>
                  <a:gd name="connsiteY80" fmla="*/ 2151829 h 2689699"/>
                  <a:gd name="connsiteX81" fmla="*/ 1490573 w 2598452"/>
                  <a:gd name="connsiteY81" fmla="*/ 2167542 h 2689699"/>
                  <a:gd name="connsiteX82" fmla="*/ 1481244 w 2598452"/>
                  <a:gd name="connsiteY82" fmla="*/ 2199705 h 2689699"/>
                  <a:gd name="connsiteX83" fmla="*/ 1480507 w 2598452"/>
                  <a:gd name="connsiteY83" fmla="*/ 2211489 h 2689699"/>
                  <a:gd name="connsiteX84" fmla="*/ 1449605 w 2598452"/>
                  <a:gd name="connsiteY84" fmla="*/ 2688539 h 2689699"/>
                  <a:gd name="connsiteX85" fmla="*/ 2598448 w 2598452"/>
                  <a:gd name="connsiteY85" fmla="*/ 2054358 h 2689699"/>
                  <a:gd name="connsiteX86" fmla="*/ 2497441 w 2598452"/>
                  <a:gd name="connsiteY86" fmla="*/ 1499243 h 2689699"/>
                  <a:gd name="connsiteX87" fmla="*/ 764087 w 2598452"/>
                  <a:gd name="connsiteY87" fmla="*/ 836100 h 2689699"/>
                  <a:gd name="connsiteX88" fmla="*/ 764087 w 2598452"/>
                  <a:gd name="connsiteY88" fmla="*/ 839291 h 2689699"/>
                  <a:gd name="connsiteX89" fmla="*/ 759176 w 2598452"/>
                  <a:gd name="connsiteY89" fmla="*/ 844447 h 2689699"/>
                  <a:gd name="connsiteX90" fmla="*/ 764087 w 2598452"/>
                  <a:gd name="connsiteY90" fmla="*/ 836100 h 2689699"/>
                  <a:gd name="connsiteX91" fmla="*/ 940859 w 2598452"/>
                  <a:gd name="connsiteY91" fmla="*/ 1341866 h 2689699"/>
                  <a:gd name="connsiteX92" fmla="*/ 770961 w 2598452"/>
                  <a:gd name="connsiteY92" fmla="*/ 1454313 h 2689699"/>
                  <a:gd name="connsiteX93" fmla="*/ 681102 w 2598452"/>
                  <a:gd name="connsiteY93" fmla="*/ 1422396 h 2689699"/>
                  <a:gd name="connsiteX94" fmla="*/ 575284 w 2598452"/>
                  <a:gd name="connsiteY94" fmla="*/ 1385077 h 2689699"/>
                  <a:gd name="connsiteX95" fmla="*/ 613339 w 2598452"/>
                  <a:gd name="connsiteY95" fmla="*/ 1349231 h 2689699"/>
                  <a:gd name="connsiteX96" fmla="*/ 828167 w 2598452"/>
                  <a:gd name="connsiteY96" fmla="*/ 1141769 h 2689699"/>
                  <a:gd name="connsiteX97" fmla="*/ 835778 w 2598452"/>
                  <a:gd name="connsiteY97" fmla="*/ 1134158 h 2689699"/>
                  <a:gd name="connsiteX98" fmla="*/ 848545 w 2598452"/>
                  <a:gd name="connsiteY98" fmla="*/ 1155027 h 2689699"/>
                  <a:gd name="connsiteX99" fmla="*/ 895684 w 2598452"/>
                  <a:gd name="connsiteY99" fmla="*/ 1228191 h 2689699"/>
                  <a:gd name="connsiteX100" fmla="*/ 940859 w 2598452"/>
                  <a:gd name="connsiteY100" fmla="*/ 1341866 h 2689699"/>
                  <a:gd name="connsiteX0" fmla="*/ 2495943 w 2596954"/>
                  <a:gd name="connsiteY0" fmla="*/ 1499243 h 2689699"/>
                  <a:gd name="connsiteX1" fmla="*/ 2418114 w 2596954"/>
                  <a:gd name="connsiteY1" fmla="*/ 1366418 h 2689699"/>
                  <a:gd name="connsiteX2" fmla="*/ 2386933 w 2596954"/>
                  <a:gd name="connsiteY2" fmla="*/ 1249797 h 2689699"/>
                  <a:gd name="connsiteX3" fmla="*/ 2323590 w 2596954"/>
                  <a:gd name="connsiteY3" fmla="*/ 987338 h 2689699"/>
                  <a:gd name="connsiteX4" fmla="*/ 2260001 w 2596954"/>
                  <a:gd name="connsiteY4" fmla="*/ 722916 h 2689699"/>
                  <a:gd name="connsiteX5" fmla="*/ 2258528 w 2596954"/>
                  <a:gd name="connsiteY5" fmla="*/ 717023 h 2689699"/>
                  <a:gd name="connsiteX6" fmla="*/ 2113918 w 2596954"/>
                  <a:gd name="connsiteY6" fmla="*/ 359550 h 2689699"/>
                  <a:gd name="connsiteX7" fmla="*/ 2025286 w 2596954"/>
                  <a:gd name="connsiteY7" fmla="*/ 244647 h 2689699"/>
                  <a:gd name="connsiteX8" fmla="*/ 1458631 w 2596954"/>
                  <a:gd name="connsiteY8" fmla="*/ 2567 h 2689699"/>
                  <a:gd name="connsiteX9" fmla="*/ 1217533 w 2596954"/>
                  <a:gd name="connsiteY9" fmla="*/ 71066 h 2689699"/>
                  <a:gd name="connsiteX10" fmla="*/ 815866 w 2596954"/>
                  <a:gd name="connsiteY10" fmla="*/ 430259 h 2689699"/>
                  <a:gd name="connsiteX11" fmla="*/ 813165 w 2596954"/>
                  <a:gd name="connsiteY11" fmla="*/ 434187 h 2689699"/>
                  <a:gd name="connsiteX12" fmla="*/ 810710 w 2596954"/>
                  <a:gd name="connsiteY12" fmla="*/ 438361 h 2689699"/>
                  <a:gd name="connsiteX13" fmla="*/ 810710 w 2596954"/>
                  <a:gd name="connsiteY13" fmla="*/ 438361 h 2689699"/>
                  <a:gd name="connsiteX14" fmla="*/ 810710 w 2596954"/>
                  <a:gd name="connsiteY14" fmla="*/ 438361 h 2689699"/>
                  <a:gd name="connsiteX15" fmla="*/ 810956 w 2596954"/>
                  <a:gd name="connsiteY15" fmla="*/ 439589 h 2689699"/>
                  <a:gd name="connsiteX16" fmla="*/ 810956 w 2596954"/>
                  <a:gd name="connsiteY16" fmla="*/ 439589 h 2689699"/>
                  <a:gd name="connsiteX17" fmla="*/ 777320 w 2596954"/>
                  <a:gd name="connsiteY17" fmla="*/ 514471 h 2689699"/>
                  <a:gd name="connsiteX18" fmla="*/ 742211 w 2596954"/>
                  <a:gd name="connsiteY18" fmla="*/ 698610 h 2689699"/>
                  <a:gd name="connsiteX19" fmla="*/ 744911 w 2596954"/>
                  <a:gd name="connsiteY19" fmla="*/ 782086 h 2689699"/>
                  <a:gd name="connsiteX20" fmla="*/ 756942 w 2596954"/>
                  <a:gd name="connsiteY20" fmla="*/ 845920 h 2689699"/>
                  <a:gd name="connsiteX21" fmla="*/ 709066 w 2596954"/>
                  <a:gd name="connsiteY21" fmla="*/ 889377 h 2689699"/>
                  <a:gd name="connsiteX22" fmla="*/ 631973 w 2596954"/>
                  <a:gd name="connsiteY22" fmla="*/ 962050 h 2689699"/>
                  <a:gd name="connsiteX23" fmla="*/ 543096 w 2596954"/>
                  <a:gd name="connsiteY23" fmla="*/ 1045280 h 2689699"/>
                  <a:gd name="connsiteX24" fmla="*/ 445380 w 2596954"/>
                  <a:gd name="connsiteY24" fmla="*/ 1136859 h 2689699"/>
                  <a:gd name="connsiteX25" fmla="*/ 397995 w 2596954"/>
                  <a:gd name="connsiteY25" fmla="*/ 1181297 h 2689699"/>
                  <a:gd name="connsiteX26" fmla="*/ 321148 w 2596954"/>
                  <a:gd name="connsiteY26" fmla="*/ 1259126 h 2689699"/>
                  <a:gd name="connsiteX27" fmla="*/ 284320 w 2596954"/>
                  <a:gd name="connsiteY27" fmla="*/ 1362980 h 2689699"/>
                  <a:gd name="connsiteX28" fmla="*/ 274500 w 2596954"/>
                  <a:gd name="connsiteY28" fmla="*/ 1427306 h 2689699"/>
                  <a:gd name="connsiteX29" fmla="*/ 255349 w 2596954"/>
                  <a:gd name="connsiteY29" fmla="*/ 1552029 h 2689699"/>
                  <a:gd name="connsiteX30" fmla="*/ 212875 w 2596954"/>
                  <a:gd name="connsiteY30" fmla="*/ 1832165 h 2689699"/>
                  <a:gd name="connsiteX31" fmla="*/ 203545 w 2596954"/>
                  <a:gd name="connsiteY31" fmla="*/ 1859172 h 2689699"/>
                  <a:gd name="connsiteX32" fmla="*/ 123015 w 2596954"/>
                  <a:gd name="connsiteY32" fmla="*/ 1994943 h 2689699"/>
                  <a:gd name="connsiteX33" fmla="*/ 32419 w 2596954"/>
                  <a:gd name="connsiteY33" fmla="*/ 2144709 h 2689699"/>
                  <a:gd name="connsiteX34" fmla="*/ 993 w 2596954"/>
                  <a:gd name="connsiteY34" fmla="*/ 2302085 h 2689699"/>
                  <a:gd name="connsiteX35" fmla="*/ 8604 w 2596954"/>
                  <a:gd name="connsiteY35" fmla="*/ 2309696 h 2689699"/>
                  <a:gd name="connsiteX36" fmla="*/ 179484 w 2596954"/>
                  <a:gd name="connsiteY36" fmla="*/ 2309696 h 2689699"/>
                  <a:gd name="connsiteX37" fmla="*/ 264925 w 2596954"/>
                  <a:gd name="connsiteY37" fmla="*/ 2309696 h 2689699"/>
                  <a:gd name="connsiteX38" fmla="*/ 309609 w 2596954"/>
                  <a:gd name="connsiteY38" fmla="*/ 2309696 h 2689699"/>
                  <a:gd name="connsiteX39" fmla="*/ 336125 w 2596954"/>
                  <a:gd name="connsiteY39" fmla="*/ 2295211 h 2689699"/>
                  <a:gd name="connsiteX40" fmla="*/ 408552 w 2596954"/>
                  <a:gd name="connsiteY40" fmla="*/ 2140289 h 2689699"/>
                  <a:gd name="connsiteX41" fmla="*/ 460111 w 2596954"/>
                  <a:gd name="connsiteY41" fmla="*/ 2029561 h 2689699"/>
                  <a:gd name="connsiteX42" fmla="*/ 501849 w 2596954"/>
                  <a:gd name="connsiteY42" fmla="*/ 1946330 h 2689699"/>
                  <a:gd name="connsiteX43" fmla="*/ 577960 w 2596954"/>
                  <a:gd name="connsiteY43" fmla="*/ 1861381 h 2689699"/>
                  <a:gd name="connsiteX44" fmla="*/ 671502 w 2596954"/>
                  <a:gd name="connsiteY44" fmla="*/ 1795091 h 2689699"/>
                  <a:gd name="connsiteX45" fmla="*/ 766517 w 2596954"/>
                  <a:gd name="connsiteY45" fmla="*/ 1688782 h 2689699"/>
                  <a:gd name="connsiteX46" fmla="*/ 829615 w 2596954"/>
                  <a:gd name="connsiteY46" fmla="*/ 1593521 h 2689699"/>
                  <a:gd name="connsiteX47" fmla="*/ 892222 w 2596954"/>
                  <a:gd name="connsiteY47" fmla="*/ 1541472 h 2689699"/>
                  <a:gd name="connsiteX48" fmla="*/ 961458 w 2596954"/>
                  <a:gd name="connsiteY48" fmla="*/ 1498015 h 2689699"/>
                  <a:gd name="connsiteX49" fmla="*/ 969315 w 2596954"/>
                  <a:gd name="connsiteY49" fmla="*/ 1554730 h 2689699"/>
                  <a:gd name="connsiteX50" fmla="*/ 969315 w 2596954"/>
                  <a:gd name="connsiteY50" fmla="*/ 1581737 h 2689699"/>
                  <a:gd name="connsiteX51" fmla="*/ 989447 w 2596954"/>
                  <a:gd name="connsiteY51" fmla="*/ 1612181 h 2689699"/>
                  <a:gd name="connsiteX52" fmla="*/ 1042233 w 2596954"/>
                  <a:gd name="connsiteY52" fmla="*/ 1631086 h 2689699"/>
                  <a:gd name="connsiteX53" fmla="*/ 1094038 w 2596954"/>
                  <a:gd name="connsiteY53" fmla="*/ 1743533 h 2689699"/>
                  <a:gd name="connsiteX54" fmla="*/ 1194454 w 2596954"/>
                  <a:gd name="connsiteY54" fmla="*/ 1761210 h 2689699"/>
                  <a:gd name="connsiteX55" fmla="*/ 1227108 w 2596954"/>
                  <a:gd name="connsiteY55" fmla="*/ 1765384 h 2689699"/>
                  <a:gd name="connsiteX56" fmla="*/ 1190772 w 2596954"/>
                  <a:gd name="connsiteY56" fmla="*/ 1794846 h 2689699"/>
                  <a:gd name="connsiteX57" fmla="*/ 1152962 w 2596954"/>
                  <a:gd name="connsiteY57" fmla="*/ 1805894 h 2689699"/>
                  <a:gd name="connsiteX58" fmla="*/ 1138967 w 2596954"/>
                  <a:gd name="connsiteY58" fmla="*/ 1854507 h 2689699"/>
                  <a:gd name="connsiteX59" fmla="*/ 1207221 w 2596954"/>
                  <a:gd name="connsiteY59" fmla="*/ 1905820 h 2689699"/>
                  <a:gd name="connsiteX60" fmla="*/ 1286278 w 2596954"/>
                  <a:gd name="connsiteY60" fmla="*/ 2064424 h 2689699"/>
                  <a:gd name="connsiteX61" fmla="*/ 1320159 w 2596954"/>
                  <a:gd name="connsiteY61" fmla="*/ 2080137 h 2689699"/>
                  <a:gd name="connsiteX62" fmla="*/ 1335381 w 2596954"/>
                  <a:gd name="connsiteY62" fmla="*/ 2082593 h 2689699"/>
                  <a:gd name="connsiteX63" fmla="*/ 1456913 w 2596954"/>
                  <a:gd name="connsiteY63" fmla="*/ 2064179 h 2689699"/>
                  <a:gd name="connsiteX64" fmla="*/ 1558557 w 2596954"/>
                  <a:gd name="connsiteY64" fmla="*/ 2029315 h 2689699"/>
                  <a:gd name="connsiteX65" fmla="*/ 1555611 w 2596954"/>
                  <a:gd name="connsiteY65" fmla="*/ 2024159 h 2689699"/>
                  <a:gd name="connsiteX66" fmla="*/ 1558802 w 2596954"/>
                  <a:gd name="connsiteY66" fmla="*/ 2029315 h 2689699"/>
                  <a:gd name="connsiteX67" fmla="*/ 1558557 w 2596954"/>
                  <a:gd name="connsiteY67" fmla="*/ 2029315 h 2689699"/>
                  <a:gd name="connsiteX68" fmla="*/ 1559048 w 2596954"/>
                  <a:gd name="connsiteY68" fmla="*/ 2029806 h 2689699"/>
                  <a:gd name="connsiteX69" fmla="*/ 1561258 w 2596954"/>
                  <a:gd name="connsiteY69" fmla="*/ 2033735 h 2689699"/>
                  <a:gd name="connsiteX70" fmla="*/ 1561012 w 2596954"/>
                  <a:gd name="connsiteY70" fmla="*/ 2044046 h 2689699"/>
                  <a:gd name="connsiteX71" fmla="*/ 1560275 w 2596954"/>
                  <a:gd name="connsiteY71" fmla="*/ 2044783 h 2689699"/>
                  <a:gd name="connsiteX72" fmla="*/ 1559048 w 2596954"/>
                  <a:gd name="connsiteY72" fmla="*/ 2063442 h 2689699"/>
                  <a:gd name="connsiteX73" fmla="*/ 1543335 w 2596954"/>
                  <a:gd name="connsiteY73" fmla="*/ 2090449 h 2689699"/>
                  <a:gd name="connsiteX74" fmla="*/ 1515837 w 2596954"/>
                  <a:gd name="connsiteY74" fmla="*/ 2119666 h 2689699"/>
                  <a:gd name="connsiteX75" fmla="*/ 1506998 w 2596954"/>
                  <a:gd name="connsiteY75" fmla="*/ 2130714 h 2689699"/>
                  <a:gd name="connsiteX76" fmla="*/ 1505771 w 2596954"/>
                  <a:gd name="connsiteY76" fmla="*/ 2132187 h 2689699"/>
                  <a:gd name="connsiteX77" fmla="*/ 1499878 w 2596954"/>
                  <a:gd name="connsiteY77" fmla="*/ 2139798 h 2689699"/>
                  <a:gd name="connsiteX78" fmla="*/ 1497423 w 2596954"/>
                  <a:gd name="connsiteY78" fmla="*/ 2145691 h 2689699"/>
                  <a:gd name="connsiteX79" fmla="*/ 1495950 w 2596954"/>
                  <a:gd name="connsiteY79" fmla="*/ 2151829 h 2689699"/>
                  <a:gd name="connsiteX80" fmla="*/ 1489075 w 2596954"/>
                  <a:gd name="connsiteY80" fmla="*/ 2167542 h 2689699"/>
                  <a:gd name="connsiteX81" fmla="*/ 1479746 w 2596954"/>
                  <a:gd name="connsiteY81" fmla="*/ 2199705 h 2689699"/>
                  <a:gd name="connsiteX82" fmla="*/ 1479009 w 2596954"/>
                  <a:gd name="connsiteY82" fmla="*/ 2211489 h 2689699"/>
                  <a:gd name="connsiteX83" fmla="*/ 1448107 w 2596954"/>
                  <a:gd name="connsiteY83" fmla="*/ 2688539 h 2689699"/>
                  <a:gd name="connsiteX84" fmla="*/ 2596950 w 2596954"/>
                  <a:gd name="connsiteY84" fmla="*/ 2054358 h 2689699"/>
                  <a:gd name="connsiteX85" fmla="*/ 2495943 w 2596954"/>
                  <a:gd name="connsiteY85" fmla="*/ 1499243 h 2689699"/>
                  <a:gd name="connsiteX86" fmla="*/ 762589 w 2596954"/>
                  <a:gd name="connsiteY86" fmla="*/ 836100 h 2689699"/>
                  <a:gd name="connsiteX87" fmla="*/ 762589 w 2596954"/>
                  <a:gd name="connsiteY87" fmla="*/ 839291 h 2689699"/>
                  <a:gd name="connsiteX88" fmla="*/ 757678 w 2596954"/>
                  <a:gd name="connsiteY88" fmla="*/ 844447 h 2689699"/>
                  <a:gd name="connsiteX89" fmla="*/ 762589 w 2596954"/>
                  <a:gd name="connsiteY89" fmla="*/ 836100 h 2689699"/>
                  <a:gd name="connsiteX90" fmla="*/ 939361 w 2596954"/>
                  <a:gd name="connsiteY90" fmla="*/ 1341866 h 2689699"/>
                  <a:gd name="connsiteX91" fmla="*/ 769463 w 2596954"/>
                  <a:gd name="connsiteY91" fmla="*/ 1454313 h 2689699"/>
                  <a:gd name="connsiteX92" fmla="*/ 679604 w 2596954"/>
                  <a:gd name="connsiteY92" fmla="*/ 1422396 h 2689699"/>
                  <a:gd name="connsiteX93" fmla="*/ 573786 w 2596954"/>
                  <a:gd name="connsiteY93" fmla="*/ 1385077 h 2689699"/>
                  <a:gd name="connsiteX94" fmla="*/ 611841 w 2596954"/>
                  <a:gd name="connsiteY94" fmla="*/ 1349231 h 2689699"/>
                  <a:gd name="connsiteX95" fmla="*/ 826669 w 2596954"/>
                  <a:gd name="connsiteY95" fmla="*/ 1141769 h 2689699"/>
                  <a:gd name="connsiteX96" fmla="*/ 834280 w 2596954"/>
                  <a:gd name="connsiteY96" fmla="*/ 1134158 h 2689699"/>
                  <a:gd name="connsiteX97" fmla="*/ 847047 w 2596954"/>
                  <a:gd name="connsiteY97" fmla="*/ 1155027 h 2689699"/>
                  <a:gd name="connsiteX98" fmla="*/ 894186 w 2596954"/>
                  <a:gd name="connsiteY98" fmla="*/ 1228191 h 2689699"/>
                  <a:gd name="connsiteX99" fmla="*/ 939361 w 2596954"/>
                  <a:gd name="connsiteY99" fmla="*/ 1341866 h 2689699"/>
                  <a:gd name="connsiteX0" fmla="*/ 2495943 w 2596954"/>
                  <a:gd name="connsiteY0" fmla="*/ 1499243 h 2689699"/>
                  <a:gd name="connsiteX1" fmla="*/ 2418114 w 2596954"/>
                  <a:gd name="connsiteY1" fmla="*/ 1366418 h 2689699"/>
                  <a:gd name="connsiteX2" fmla="*/ 2386933 w 2596954"/>
                  <a:gd name="connsiteY2" fmla="*/ 1249797 h 2689699"/>
                  <a:gd name="connsiteX3" fmla="*/ 2323590 w 2596954"/>
                  <a:gd name="connsiteY3" fmla="*/ 987338 h 2689699"/>
                  <a:gd name="connsiteX4" fmla="*/ 2260001 w 2596954"/>
                  <a:gd name="connsiteY4" fmla="*/ 722916 h 2689699"/>
                  <a:gd name="connsiteX5" fmla="*/ 2258528 w 2596954"/>
                  <a:gd name="connsiteY5" fmla="*/ 717023 h 2689699"/>
                  <a:gd name="connsiteX6" fmla="*/ 2113918 w 2596954"/>
                  <a:gd name="connsiteY6" fmla="*/ 359550 h 2689699"/>
                  <a:gd name="connsiteX7" fmla="*/ 2025286 w 2596954"/>
                  <a:gd name="connsiteY7" fmla="*/ 244647 h 2689699"/>
                  <a:gd name="connsiteX8" fmla="*/ 1458631 w 2596954"/>
                  <a:gd name="connsiteY8" fmla="*/ 2567 h 2689699"/>
                  <a:gd name="connsiteX9" fmla="*/ 1217533 w 2596954"/>
                  <a:gd name="connsiteY9" fmla="*/ 71066 h 2689699"/>
                  <a:gd name="connsiteX10" fmla="*/ 815866 w 2596954"/>
                  <a:gd name="connsiteY10" fmla="*/ 430259 h 2689699"/>
                  <a:gd name="connsiteX11" fmla="*/ 813165 w 2596954"/>
                  <a:gd name="connsiteY11" fmla="*/ 434187 h 2689699"/>
                  <a:gd name="connsiteX12" fmla="*/ 810710 w 2596954"/>
                  <a:gd name="connsiteY12" fmla="*/ 438361 h 2689699"/>
                  <a:gd name="connsiteX13" fmla="*/ 810710 w 2596954"/>
                  <a:gd name="connsiteY13" fmla="*/ 438361 h 2689699"/>
                  <a:gd name="connsiteX14" fmla="*/ 810710 w 2596954"/>
                  <a:gd name="connsiteY14" fmla="*/ 438361 h 2689699"/>
                  <a:gd name="connsiteX15" fmla="*/ 810956 w 2596954"/>
                  <a:gd name="connsiteY15" fmla="*/ 439589 h 2689699"/>
                  <a:gd name="connsiteX16" fmla="*/ 810956 w 2596954"/>
                  <a:gd name="connsiteY16" fmla="*/ 439589 h 2689699"/>
                  <a:gd name="connsiteX17" fmla="*/ 777320 w 2596954"/>
                  <a:gd name="connsiteY17" fmla="*/ 514471 h 2689699"/>
                  <a:gd name="connsiteX18" fmla="*/ 742211 w 2596954"/>
                  <a:gd name="connsiteY18" fmla="*/ 698610 h 2689699"/>
                  <a:gd name="connsiteX19" fmla="*/ 744911 w 2596954"/>
                  <a:gd name="connsiteY19" fmla="*/ 782086 h 2689699"/>
                  <a:gd name="connsiteX20" fmla="*/ 756942 w 2596954"/>
                  <a:gd name="connsiteY20" fmla="*/ 845920 h 2689699"/>
                  <a:gd name="connsiteX21" fmla="*/ 709066 w 2596954"/>
                  <a:gd name="connsiteY21" fmla="*/ 889377 h 2689699"/>
                  <a:gd name="connsiteX22" fmla="*/ 631973 w 2596954"/>
                  <a:gd name="connsiteY22" fmla="*/ 962050 h 2689699"/>
                  <a:gd name="connsiteX23" fmla="*/ 543096 w 2596954"/>
                  <a:gd name="connsiteY23" fmla="*/ 1045280 h 2689699"/>
                  <a:gd name="connsiteX24" fmla="*/ 445380 w 2596954"/>
                  <a:gd name="connsiteY24" fmla="*/ 1136859 h 2689699"/>
                  <a:gd name="connsiteX25" fmla="*/ 397995 w 2596954"/>
                  <a:gd name="connsiteY25" fmla="*/ 1181297 h 2689699"/>
                  <a:gd name="connsiteX26" fmla="*/ 321148 w 2596954"/>
                  <a:gd name="connsiteY26" fmla="*/ 1259126 h 2689699"/>
                  <a:gd name="connsiteX27" fmla="*/ 284320 w 2596954"/>
                  <a:gd name="connsiteY27" fmla="*/ 1362980 h 2689699"/>
                  <a:gd name="connsiteX28" fmla="*/ 274500 w 2596954"/>
                  <a:gd name="connsiteY28" fmla="*/ 1427306 h 2689699"/>
                  <a:gd name="connsiteX29" fmla="*/ 255349 w 2596954"/>
                  <a:gd name="connsiteY29" fmla="*/ 1552029 h 2689699"/>
                  <a:gd name="connsiteX30" fmla="*/ 212875 w 2596954"/>
                  <a:gd name="connsiteY30" fmla="*/ 1832165 h 2689699"/>
                  <a:gd name="connsiteX31" fmla="*/ 203545 w 2596954"/>
                  <a:gd name="connsiteY31" fmla="*/ 1859172 h 2689699"/>
                  <a:gd name="connsiteX32" fmla="*/ 123015 w 2596954"/>
                  <a:gd name="connsiteY32" fmla="*/ 1994943 h 2689699"/>
                  <a:gd name="connsiteX33" fmla="*/ 32419 w 2596954"/>
                  <a:gd name="connsiteY33" fmla="*/ 2144709 h 2689699"/>
                  <a:gd name="connsiteX34" fmla="*/ 993 w 2596954"/>
                  <a:gd name="connsiteY34" fmla="*/ 2302085 h 2689699"/>
                  <a:gd name="connsiteX35" fmla="*/ 8604 w 2596954"/>
                  <a:gd name="connsiteY35" fmla="*/ 2309696 h 2689699"/>
                  <a:gd name="connsiteX36" fmla="*/ 179484 w 2596954"/>
                  <a:gd name="connsiteY36" fmla="*/ 2309696 h 2689699"/>
                  <a:gd name="connsiteX37" fmla="*/ 264925 w 2596954"/>
                  <a:gd name="connsiteY37" fmla="*/ 2309696 h 2689699"/>
                  <a:gd name="connsiteX38" fmla="*/ 336125 w 2596954"/>
                  <a:gd name="connsiteY38" fmla="*/ 2295211 h 2689699"/>
                  <a:gd name="connsiteX39" fmla="*/ 408552 w 2596954"/>
                  <a:gd name="connsiteY39" fmla="*/ 2140289 h 2689699"/>
                  <a:gd name="connsiteX40" fmla="*/ 460111 w 2596954"/>
                  <a:gd name="connsiteY40" fmla="*/ 2029561 h 2689699"/>
                  <a:gd name="connsiteX41" fmla="*/ 501849 w 2596954"/>
                  <a:gd name="connsiteY41" fmla="*/ 1946330 h 2689699"/>
                  <a:gd name="connsiteX42" fmla="*/ 577960 w 2596954"/>
                  <a:gd name="connsiteY42" fmla="*/ 1861381 h 2689699"/>
                  <a:gd name="connsiteX43" fmla="*/ 671502 w 2596954"/>
                  <a:gd name="connsiteY43" fmla="*/ 1795091 h 2689699"/>
                  <a:gd name="connsiteX44" fmla="*/ 766517 w 2596954"/>
                  <a:gd name="connsiteY44" fmla="*/ 1688782 h 2689699"/>
                  <a:gd name="connsiteX45" fmla="*/ 829615 w 2596954"/>
                  <a:gd name="connsiteY45" fmla="*/ 1593521 h 2689699"/>
                  <a:gd name="connsiteX46" fmla="*/ 892222 w 2596954"/>
                  <a:gd name="connsiteY46" fmla="*/ 1541472 h 2689699"/>
                  <a:gd name="connsiteX47" fmla="*/ 961458 w 2596954"/>
                  <a:gd name="connsiteY47" fmla="*/ 1498015 h 2689699"/>
                  <a:gd name="connsiteX48" fmla="*/ 969315 w 2596954"/>
                  <a:gd name="connsiteY48" fmla="*/ 1554730 h 2689699"/>
                  <a:gd name="connsiteX49" fmla="*/ 969315 w 2596954"/>
                  <a:gd name="connsiteY49" fmla="*/ 1581737 h 2689699"/>
                  <a:gd name="connsiteX50" fmla="*/ 989447 w 2596954"/>
                  <a:gd name="connsiteY50" fmla="*/ 1612181 h 2689699"/>
                  <a:gd name="connsiteX51" fmla="*/ 1042233 w 2596954"/>
                  <a:gd name="connsiteY51" fmla="*/ 1631086 h 2689699"/>
                  <a:gd name="connsiteX52" fmla="*/ 1094038 w 2596954"/>
                  <a:gd name="connsiteY52" fmla="*/ 1743533 h 2689699"/>
                  <a:gd name="connsiteX53" fmla="*/ 1194454 w 2596954"/>
                  <a:gd name="connsiteY53" fmla="*/ 1761210 h 2689699"/>
                  <a:gd name="connsiteX54" fmla="*/ 1227108 w 2596954"/>
                  <a:gd name="connsiteY54" fmla="*/ 1765384 h 2689699"/>
                  <a:gd name="connsiteX55" fmla="*/ 1190772 w 2596954"/>
                  <a:gd name="connsiteY55" fmla="*/ 1794846 h 2689699"/>
                  <a:gd name="connsiteX56" fmla="*/ 1152962 w 2596954"/>
                  <a:gd name="connsiteY56" fmla="*/ 1805894 h 2689699"/>
                  <a:gd name="connsiteX57" fmla="*/ 1138967 w 2596954"/>
                  <a:gd name="connsiteY57" fmla="*/ 1854507 h 2689699"/>
                  <a:gd name="connsiteX58" fmla="*/ 1207221 w 2596954"/>
                  <a:gd name="connsiteY58" fmla="*/ 1905820 h 2689699"/>
                  <a:gd name="connsiteX59" fmla="*/ 1286278 w 2596954"/>
                  <a:gd name="connsiteY59" fmla="*/ 2064424 h 2689699"/>
                  <a:gd name="connsiteX60" fmla="*/ 1320159 w 2596954"/>
                  <a:gd name="connsiteY60" fmla="*/ 2080137 h 2689699"/>
                  <a:gd name="connsiteX61" fmla="*/ 1335381 w 2596954"/>
                  <a:gd name="connsiteY61" fmla="*/ 2082593 h 2689699"/>
                  <a:gd name="connsiteX62" fmla="*/ 1456913 w 2596954"/>
                  <a:gd name="connsiteY62" fmla="*/ 2064179 h 2689699"/>
                  <a:gd name="connsiteX63" fmla="*/ 1558557 w 2596954"/>
                  <a:gd name="connsiteY63" fmla="*/ 2029315 h 2689699"/>
                  <a:gd name="connsiteX64" fmla="*/ 1555611 w 2596954"/>
                  <a:gd name="connsiteY64" fmla="*/ 2024159 h 2689699"/>
                  <a:gd name="connsiteX65" fmla="*/ 1558802 w 2596954"/>
                  <a:gd name="connsiteY65" fmla="*/ 2029315 h 2689699"/>
                  <a:gd name="connsiteX66" fmla="*/ 1558557 w 2596954"/>
                  <a:gd name="connsiteY66" fmla="*/ 2029315 h 2689699"/>
                  <a:gd name="connsiteX67" fmla="*/ 1559048 w 2596954"/>
                  <a:gd name="connsiteY67" fmla="*/ 2029806 h 2689699"/>
                  <a:gd name="connsiteX68" fmla="*/ 1561258 w 2596954"/>
                  <a:gd name="connsiteY68" fmla="*/ 2033735 h 2689699"/>
                  <a:gd name="connsiteX69" fmla="*/ 1561012 w 2596954"/>
                  <a:gd name="connsiteY69" fmla="*/ 2044046 h 2689699"/>
                  <a:gd name="connsiteX70" fmla="*/ 1560275 w 2596954"/>
                  <a:gd name="connsiteY70" fmla="*/ 2044783 h 2689699"/>
                  <a:gd name="connsiteX71" fmla="*/ 1559048 w 2596954"/>
                  <a:gd name="connsiteY71" fmla="*/ 2063442 h 2689699"/>
                  <a:gd name="connsiteX72" fmla="*/ 1543335 w 2596954"/>
                  <a:gd name="connsiteY72" fmla="*/ 2090449 h 2689699"/>
                  <a:gd name="connsiteX73" fmla="*/ 1515837 w 2596954"/>
                  <a:gd name="connsiteY73" fmla="*/ 2119666 h 2689699"/>
                  <a:gd name="connsiteX74" fmla="*/ 1506998 w 2596954"/>
                  <a:gd name="connsiteY74" fmla="*/ 2130714 h 2689699"/>
                  <a:gd name="connsiteX75" fmla="*/ 1505771 w 2596954"/>
                  <a:gd name="connsiteY75" fmla="*/ 2132187 h 2689699"/>
                  <a:gd name="connsiteX76" fmla="*/ 1499878 w 2596954"/>
                  <a:gd name="connsiteY76" fmla="*/ 2139798 h 2689699"/>
                  <a:gd name="connsiteX77" fmla="*/ 1497423 w 2596954"/>
                  <a:gd name="connsiteY77" fmla="*/ 2145691 h 2689699"/>
                  <a:gd name="connsiteX78" fmla="*/ 1495950 w 2596954"/>
                  <a:gd name="connsiteY78" fmla="*/ 2151829 h 2689699"/>
                  <a:gd name="connsiteX79" fmla="*/ 1489075 w 2596954"/>
                  <a:gd name="connsiteY79" fmla="*/ 2167542 h 2689699"/>
                  <a:gd name="connsiteX80" fmla="*/ 1479746 w 2596954"/>
                  <a:gd name="connsiteY80" fmla="*/ 2199705 h 2689699"/>
                  <a:gd name="connsiteX81" fmla="*/ 1479009 w 2596954"/>
                  <a:gd name="connsiteY81" fmla="*/ 2211489 h 2689699"/>
                  <a:gd name="connsiteX82" fmla="*/ 1448107 w 2596954"/>
                  <a:gd name="connsiteY82" fmla="*/ 2688539 h 2689699"/>
                  <a:gd name="connsiteX83" fmla="*/ 2596950 w 2596954"/>
                  <a:gd name="connsiteY83" fmla="*/ 2054358 h 2689699"/>
                  <a:gd name="connsiteX84" fmla="*/ 2495943 w 2596954"/>
                  <a:gd name="connsiteY84" fmla="*/ 1499243 h 2689699"/>
                  <a:gd name="connsiteX85" fmla="*/ 762589 w 2596954"/>
                  <a:gd name="connsiteY85" fmla="*/ 836100 h 2689699"/>
                  <a:gd name="connsiteX86" fmla="*/ 762589 w 2596954"/>
                  <a:gd name="connsiteY86" fmla="*/ 839291 h 2689699"/>
                  <a:gd name="connsiteX87" fmla="*/ 757678 w 2596954"/>
                  <a:gd name="connsiteY87" fmla="*/ 844447 h 2689699"/>
                  <a:gd name="connsiteX88" fmla="*/ 762589 w 2596954"/>
                  <a:gd name="connsiteY88" fmla="*/ 836100 h 2689699"/>
                  <a:gd name="connsiteX89" fmla="*/ 939361 w 2596954"/>
                  <a:gd name="connsiteY89" fmla="*/ 1341866 h 2689699"/>
                  <a:gd name="connsiteX90" fmla="*/ 769463 w 2596954"/>
                  <a:gd name="connsiteY90" fmla="*/ 1454313 h 2689699"/>
                  <a:gd name="connsiteX91" fmla="*/ 679604 w 2596954"/>
                  <a:gd name="connsiteY91" fmla="*/ 1422396 h 2689699"/>
                  <a:gd name="connsiteX92" fmla="*/ 573786 w 2596954"/>
                  <a:gd name="connsiteY92" fmla="*/ 1385077 h 2689699"/>
                  <a:gd name="connsiteX93" fmla="*/ 611841 w 2596954"/>
                  <a:gd name="connsiteY93" fmla="*/ 1349231 h 2689699"/>
                  <a:gd name="connsiteX94" fmla="*/ 826669 w 2596954"/>
                  <a:gd name="connsiteY94" fmla="*/ 1141769 h 2689699"/>
                  <a:gd name="connsiteX95" fmla="*/ 834280 w 2596954"/>
                  <a:gd name="connsiteY95" fmla="*/ 1134158 h 2689699"/>
                  <a:gd name="connsiteX96" fmla="*/ 847047 w 2596954"/>
                  <a:gd name="connsiteY96" fmla="*/ 1155027 h 2689699"/>
                  <a:gd name="connsiteX97" fmla="*/ 894186 w 2596954"/>
                  <a:gd name="connsiteY97" fmla="*/ 1228191 h 2689699"/>
                  <a:gd name="connsiteX98" fmla="*/ 939361 w 2596954"/>
                  <a:gd name="connsiteY98" fmla="*/ 1341866 h 2689699"/>
                  <a:gd name="connsiteX0" fmla="*/ 2495943 w 2596954"/>
                  <a:gd name="connsiteY0" fmla="*/ 1499243 h 2689699"/>
                  <a:gd name="connsiteX1" fmla="*/ 2418114 w 2596954"/>
                  <a:gd name="connsiteY1" fmla="*/ 1366418 h 2689699"/>
                  <a:gd name="connsiteX2" fmla="*/ 2386933 w 2596954"/>
                  <a:gd name="connsiteY2" fmla="*/ 1249797 h 2689699"/>
                  <a:gd name="connsiteX3" fmla="*/ 2323590 w 2596954"/>
                  <a:gd name="connsiteY3" fmla="*/ 987338 h 2689699"/>
                  <a:gd name="connsiteX4" fmla="*/ 2260001 w 2596954"/>
                  <a:gd name="connsiteY4" fmla="*/ 722916 h 2689699"/>
                  <a:gd name="connsiteX5" fmla="*/ 2258528 w 2596954"/>
                  <a:gd name="connsiteY5" fmla="*/ 717023 h 2689699"/>
                  <a:gd name="connsiteX6" fmla="*/ 2113918 w 2596954"/>
                  <a:gd name="connsiteY6" fmla="*/ 359550 h 2689699"/>
                  <a:gd name="connsiteX7" fmla="*/ 2025286 w 2596954"/>
                  <a:gd name="connsiteY7" fmla="*/ 244647 h 2689699"/>
                  <a:gd name="connsiteX8" fmla="*/ 1458631 w 2596954"/>
                  <a:gd name="connsiteY8" fmla="*/ 2567 h 2689699"/>
                  <a:gd name="connsiteX9" fmla="*/ 1217533 w 2596954"/>
                  <a:gd name="connsiteY9" fmla="*/ 71066 h 2689699"/>
                  <a:gd name="connsiteX10" fmla="*/ 815866 w 2596954"/>
                  <a:gd name="connsiteY10" fmla="*/ 430259 h 2689699"/>
                  <a:gd name="connsiteX11" fmla="*/ 813165 w 2596954"/>
                  <a:gd name="connsiteY11" fmla="*/ 434187 h 2689699"/>
                  <a:gd name="connsiteX12" fmla="*/ 810710 w 2596954"/>
                  <a:gd name="connsiteY12" fmla="*/ 438361 h 2689699"/>
                  <a:gd name="connsiteX13" fmla="*/ 810710 w 2596954"/>
                  <a:gd name="connsiteY13" fmla="*/ 438361 h 2689699"/>
                  <a:gd name="connsiteX14" fmla="*/ 810710 w 2596954"/>
                  <a:gd name="connsiteY14" fmla="*/ 438361 h 2689699"/>
                  <a:gd name="connsiteX15" fmla="*/ 810956 w 2596954"/>
                  <a:gd name="connsiteY15" fmla="*/ 439589 h 2689699"/>
                  <a:gd name="connsiteX16" fmla="*/ 810956 w 2596954"/>
                  <a:gd name="connsiteY16" fmla="*/ 439589 h 2689699"/>
                  <a:gd name="connsiteX17" fmla="*/ 777320 w 2596954"/>
                  <a:gd name="connsiteY17" fmla="*/ 514471 h 2689699"/>
                  <a:gd name="connsiteX18" fmla="*/ 742211 w 2596954"/>
                  <a:gd name="connsiteY18" fmla="*/ 698610 h 2689699"/>
                  <a:gd name="connsiteX19" fmla="*/ 744911 w 2596954"/>
                  <a:gd name="connsiteY19" fmla="*/ 782086 h 2689699"/>
                  <a:gd name="connsiteX20" fmla="*/ 756942 w 2596954"/>
                  <a:gd name="connsiteY20" fmla="*/ 845920 h 2689699"/>
                  <a:gd name="connsiteX21" fmla="*/ 709066 w 2596954"/>
                  <a:gd name="connsiteY21" fmla="*/ 889377 h 2689699"/>
                  <a:gd name="connsiteX22" fmla="*/ 631973 w 2596954"/>
                  <a:gd name="connsiteY22" fmla="*/ 962050 h 2689699"/>
                  <a:gd name="connsiteX23" fmla="*/ 543096 w 2596954"/>
                  <a:gd name="connsiteY23" fmla="*/ 1045280 h 2689699"/>
                  <a:gd name="connsiteX24" fmla="*/ 445380 w 2596954"/>
                  <a:gd name="connsiteY24" fmla="*/ 1136859 h 2689699"/>
                  <a:gd name="connsiteX25" fmla="*/ 397995 w 2596954"/>
                  <a:gd name="connsiteY25" fmla="*/ 1181297 h 2689699"/>
                  <a:gd name="connsiteX26" fmla="*/ 321148 w 2596954"/>
                  <a:gd name="connsiteY26" fmla="*/ 1259126 h 2689699"/>
                  <a:gd name="connsiteX27" fmla="*/ 284320 w 2596954"/>
                  <a:gd name="connsiteY27" fmla="*/ 1362980 h 2689699"/>
                  <a:gd name="connsiteX28" fmla="*/ 274500 w 2596954"/>
                  <a:gd name="connsiteY28" fmla="*/ 1427306 h 2689699"/>
                  <a:gd name="connsiteX29" fmla="*/ 255349 w 2596954"/>
                  <a:gd name="connsiteY29" fmla="*/ 1552029 h 2689699"/>
                  <a:gd name="connsiteX30" fmla="*/ 212875 w 2596954"/>
                  <a:gd name="connsiteY30" fmla="*/ 1832165 h 2689699"/>
                  <a:gd name="connsiteX31" fmla="*/ 203545 w 2596954"/>
                  <a:gd name="connsiteY31" fmla="*/ 1859172 h 2689699"/>
                  <a:gd name="connsiteX32" fmla="*/ 123015 w 2596954"/>
                  <a:gd name="connsiteY32" fmla="*/ 1994943 h 2689699"/>
                  <a:gd name="connsiteX33" fmla="*/ 32419 w 2596954"/>
                  <a:gd name="connsiteY33" fmla="*/ 2144709 h 2689699"/>
                  <a:gd name="connsiteX34" fmla="*/ 993 w 2596954"/>
                  <a:gd name="connsiteY34" fmla="*/ 2302085 h 2689699"/>
                  <a:gd name="connsiteX35" fmla="*/ 8604 w 2596954"/>
                  <a:gd name="connsiteY35" fmla="*/ 2309696 h 2689699"/>
                  <a:gd name="connsiteX36" fmla="*/ 179484 w 2596954"/>
                  <a:gd name="connsiteY36" fmla="*/ 2309696 h 2689699"/>
                  <a:gd name="connsiteX37" fmla="*/ 336125 w 2596954"/>
                  <a:gd name="connsiteY37" fmla="*/ 2295211 h 2689699"/>
                  <a:gd name="connsiteX38" fmla="*/ 408552 w 2596954"/>
                  <a:gd name="connsiteY38" fmla="*/ 2140289 h 2689699"/>
                  <a:gd name="connsiteX39" fmla="*/ 460111 w 2596954"/>
                  <a:gd name="connsiteY39" fmla="*/ 2029561 h 2689699"/>
                  <a:gd name="connsiteX40" fmla="*/ 501849 w 2596954"/>
                  <a:gd name="connsiteY40" fmla="*/ 1946330 h 2689699"/>
                  <a:gd name="connsiteX41" fmla="*/ 577960 w 2596954"/>
                  <a:gd name="connsiteY41" fmla="*/ 1861381 h 2689699"/>
                  <a:gd name="connsiteX42" fmla="*/ 671502 w 2596954"/>
                  <a:gd name="connsiteY42" fmla="*/ 1795091 h 2689699"/>
                  <a:gd name="connsiteX43" fmla="*/ 766517 w 2596954"/>
                  <a:gd name="connsiteY43" fmla="*/ 1688782 h 2689699"/>
                  <a:gd name="connsiteX44" fmla="*/ 829615 w 2596954"/>
                  <a:gd name="connsiteY44" fmla="*/ 1593521 h 2689699"/>
                  <a:gd name="connsiteX45" fmla="*/ 892222 w 2596954"/>
                  <a:gd name="connsiteY45" fmla="*/ 1541472 h 2689699"/>
                  <a:gd name="connsiteX46" fmla="*/ 961458 w 2596954"/>
                  <a:gd name="connsiteY46" fmla="*/ 1498015 h 2689699"/>
                  <a:gd name="connsiteX47" fmla="*/ 969315 w 2596954"/>
                  <a:gd name="connsiteY47" fmla="*/ 1554730 h 2689699"/>
                  <a:gd name="connsiteX48" fmla="*/ 969315 w 2596954"/>
                  <a:gd name="connsiteY48" fmla="*/ 1581737 h 2689699"/>
                  <a:gd name="connsiteX49" fmla="*/ 989447 w 2596954"/>
                  <a:gd name="connsiteY49" fmla="*/ 1612181 h 2689699"/>
                  <a:gd name="connsiteX50" fmla="*/ 1042233 w 2596954"/>
                  <a:gd name="connsiteY50" fmla="*/ 1631086 h 2689699"/>
                  <a:gd name="connsiteX51" fmla="*/ 1094038 w 2596954"/>
                  <a:gd name="connsiteY51" fmla="*/ 1743533 h 2689699"/>
                  <a:gd name="connsiteX52" fmla="*/ 1194454 w 2596954"/>
                  <a:gd name="connsiteY52" fmla="*/ 1761210 h 2689699"/>
                  <a:gd name="connsiteX53" fmla="*/ 1227108 w 2596954"/>
                  <a:gd name="connsiteY53" fmla="*/ 1765384 h 2689699"/>
                  <a:gd name="connsiteX54" fmla="*/ 1190772 w 2596954"/>
                  <a:gd name="connsiteY54" fmla="*/ 1794846 h 2689699"/>
                  <a:gd name="connsiteX55" fmla="*/ 1152962 w 2596954"/>
                  <a:gd name="connsiteY55" fmla="*/ 1805894 h 2689699"/>
                  <a:gd name="connsiteX56" fmla="*/ 1138967 w 2596954"/>
                  <a:gd name="connsiteY56" fmla="*/ 1854507 h 2689699"/>
                  <a:gd name="connsiteX57" fmla="*/ 1207221 w 2596954"/>
                  <a:gd name="connsiteY57" fmla="*/ 1905820 h 2689699"/>
                  <a:gd name="connsiteX58" fmla="*/ 1286278 w 2596954"/>
                  <a:gd name="connsiteY58" fmla="*/ 2064424 h 2689699"/>
                  <a:gd name="connsiteX59" fmla="*/ 1320159 w 2596954"/>
                  <a:gd name="connsiteY59" fmla="*/ 2080137 h 2689699"/>
                  <a:gd name="connsiteX60" fmla="*/ 1335381 w 2596954"/>
                  <a:gd name="connsiteY60" fmla="*/ 2082593 h 2689699"/>
                  <a:gd name="connsiteX61" fmla="*/ 1456913 w 2596954"/>
                  <a:gd name="connsiteY61" fmla="*/ 2064179 h 2689699"/>
                  <a:gd name="connsiteX62" fmla="*/ 1558557 w 2596954"/>
                  <a:gd name="connsiteY62" fmla="*/ 2029315 h 2689699"/>
                  <a:gd name="connsiteX63" fmla="*/ 1555611 w 2596954"/>
                  <a:gd name="connsiteY63" fmla="*/ 2024159 h 2689699"/>
                  <a:gd name="connsiteX64" fmla="*/ 1558802 w 2596954"/>
                  <a:gd name="connsiteY64" fmla="*/ 2029315 h 2689699"/>
                  <a:gd name="connsiteX65" fmla="*/ 1558557 w 2596954"/>
                  <a:gd name="connsiteY65" fmla="*/ 2029315 h 2689699"/>
                  <a:gd name="connsiteX66" fmla="*/ 1559048 w 2596954"/>
                  <a:gd name="connsiteY66" fmla="*/ 2029806 h 2689699"/>
                  <a:gd name="connsiteX67" fmla="*/ 1561258 w 2596954"/>
                  <a:gd name="connsiteY67" fmla="*/ 2033735 h 2689699"/>
                  <a:gd name="connsiteX68" fmla="*/ 1561012 w 2596954"/>
                  <a:gd name="connsiteY68" fmla="*/ 2044046 h 2689699"/>
                  <a:gd name="connsiteX69" fmla="*/ 1560275 w 2596954"/>
                  <a:gd name="connsiteY69" fmla="*/ 2044783 h 2689699"/>
                  <a:gd name="connsiteX70" fmla="*/ 1559048 w 2596954"/>
                  <a:gd name="connsiteY70" fmla="*/ 2063442 h 2689699"/>
                  <a:gd name="connsiteX71" fmla="*/ 1543335 w 2596954"/>
                  <a:gd name="connsiteY71" fmla="*/ 2090449 h 2689699"/>
                  <a:gd name="connsiteX72" fmla="*/ 1515837 w 2596954"/>
                  <a:gd name="connsiteY72" fmla="*/ 2119666 h 2689699"/>
                  <a:gd name="connsiteX73" fmla="*/ 1506998 w 2596954"/>
                  <a:gd name="connsiteY73" fmla="*/ 2130714 h 2689699"/>
                  <a:gd name="connsiteX74" fmla="*/ 1505771 w 2596954"/>
                  <a:gd name="connsiteY74" fmla="*/ 2132187 h 2689699"/>
                  <a:gd name="connsiteX75" fmla="*/ 1499878 w 2596954"/>
                  <a:gd name="connsiteY75" fmla="*/ 2139798 h 2689699"/>
                  <a:gd name="connsiteX76" fmla="*/ 1497423 w 2596954"/>
                  <a:gd name="connsiteY76" fmla="*/ 2145691 h 2689699"/>
                  <a:gd name="connsiteX77" fmla="*/ 1495950 w 2596954"/>
                  <a:gd name="connsiteY77" fmla="*/ 2151829 h 2689699"/>
                  <a:gd name="connsiteX78" fmla="*/ 1489075 w 2596954"/>
                  <a:gd name="connsiteY78" fmla="*/ 2167542 h 2689699"/>
                  <a:gd name="connsiteX79" fmla="*/ 1479746 w 2596954"/>
                  <a:gd name="connsiteY79" fmla="*/ 2199705 h 2689699"/>
                  <a:gd name="connsiteX80" fmla="*/ 1479009 w 2596954"/>
                  <a:gd name="connsiteY80" fmla="*/ 2211489 h 2689699"/>
                  <a:gd name="connsiteX81" fmla="*/ 1448107 w 2596954"/>
                  <a:gd name="connsiteY81" fmla="*/ 2688539 h 2689699"/>
                  <a:gd name="connsiteX82" fmla="*/ 2596950 w 2596954"/>
                  <a:gd name="connsiteY82" fmla="*/ 2054358 h 2689699"/>
                  <a:gd name="connsiteX83" fmla="*/ 2495943 w 2596954"/>
                  <a:gd name="connsiteY83" fmla="*/ 1499243 h 2689699"/>
                  <a:gd name="connsiteX84" fmla="*/ 762589 w 2596954"/>
                  <a:gd name="connsiteY84" fmla="*/ 836100 h 2689699"/>
                  <a:gd name="connsiteX85" fmla="*/ 762589 w 2596954"/>
                  <a:gd name="connsiteY85" fmla="*/ 839291 h 2689699"/>
                  <a:gd name="connsiteX86" fmla="*/ 757678 w 2596954"/>
                  <a:gd name="connsiteY86" fmla="*/ 844447 h 2689699"/>
                  <a:gd name="connsiteX87" fmla="*/ 762589 w 2596954"/>
                  <a:gd name="connsiteY87" fmla="*/ 836100 h 2689699"/>
                  <a:gd name="connsiteX88" fmla="*/ 939361 w 2596954"/>
                  <a:gd name="connsiteY88" fmla="*/ 1341866 h 2689699"/>
                  <a:gd name="connsiteX89" fmla="*/ 769463 w 2596954"/>
                  <a:gd name="connsiteY89" fmla="*/ 1454313 h 2689699"/>
                  <a:gd name="connsiteX90" fmla="*/ 679604 w 2596954"/>
                  <a:gd name="connsiteY90" fmla="*/ 1422396 h 2689699"/>
                  <a:gd name="connsiteX91" fmla="*/ 573786 w 2596954"/>
                  <a:gd name="connsiteY91" fmla="*/ 1385077 h 2689699"/>
                  <a:gd name="connsiteX92" fmla="*/ 611841 w 2596954"/>
                  <a:gd name="connsiteY92" fmla="*/ 1349231 h 2689699"/>
                  <a:gd name="connsiteX93" fmla="*/ 826669 w 2596954"/>
                  <a:gd name="connsiteY93" fmla="*/ 1141769 h 2689699"/>
                  <a:gd name="connsiteX94" fmla="*/ 834280 w 2596954"/>
                  <a:gd name="connsiteY94" fmla="*/ 1134158 h 2689699"/>
                  <a:gd name="connsiteX95" fmla="*/ 847047 w 2596954"/>
                  <a:gd name="connsiteY95" fmla="*/ 1155027 h 2689699"/>
                  <a:gd name="connsiteX96" fmla="*/ 894186 w 2596954"/>
                  <a:gd name="connsiteY96" fmla="*/ 1228191 h 2689699"/>
                  <a:gd name="connsiteX97" fmla="*/ 939361 w 2596954"/>
                  <a:gd name="connsiteY97" fmla="*/ 1341866 h 2689699"/>
                  <a:gd name="connsiteX0" fmla="*/ 2495943 w 2596954"/>
                  <a:gd name="connsiteY0" fmla="*/ 1499243 h 2689699"/>
                  <a:gd name="connsiteX1" fmla="*/ 2418114 w 2596954"/>
                  <a:gd name="connsiteY1" fmla="*/ 1366418 h 2689699"/>
                  <a:gd name="connsiteX2" fmla="*/ 2386933 w 2596954"/>
                  <a:gd name="connsiteY2" fmla="*/ 1249797 h 2689699"/>
                  <a:gd name="connsiteX3" fmla="*/ 2323590 w 2596954"/>
                  <a:gd name="connsiteY3" fmla="*/ 987338 h 2689699"/>
                  <a:gd name="connsiteX4" fmla="*/ 2260001 w 2596954"/>
                  <a:gd name="connsiteY4" fmla="*/ 722916 h 2689699"/>
                  <a:gd name="connsiteX5" fmla="*/ 2258528 w 2596954"/>
                  <a:gd name="connsiteY5" fmla="*/ 717023 h 2689699"/>
                  <a:gd name="connsiteX6" fmla="*/ 2113918 w 2596954"/>
                  <a:gd name="connsiteY6" fmla="*/ 359550 h 2689699"/>
                  <a:gd name="connsiteX7" fmla="*/ 2025286 w 2596954"/>
                  <a:gd name="connsiteY7" fmla="*/ 244647 h 2689699"/>
                  <a:gd name="connsiteX8" fmla="*/ 1458631 w 2596954"/>
                  <a:gd name="connsiteY8" fmla="*/ 2567 h 2689699"/>
                  <a:gd name="connsiteX9" fmla="*/ 1217533 w 2596954"/>
                  <a:gd name="connsiteY9" fmla="*/ 71066 h 2689699"/>
                  <a:gd name="connsiteX10" fmla="*/ 815866 w 2596954"/>
                  <a:gd name="connsiteY10" fmla="*/ 430259 h 2689699"/>
                  <a:gd name="connsiteX11" fmla="*/ 813165 w 2596954"/>
                  <a:gd name="connsiteY11" fmla="*/ 434187 h 2689699"/>
                  <a:gd name="connsiteX12" fmla="*/ 810710 w 2596954"/>
                  <a:gd name="connsiteY12" fmla="*/ 438361 h 2689699"/>
                  <a:gd name="connsiteX13" fmla="*/ 810710 w 2596954"/>
                  <a:gd name="connsiteY13" fmla="*/ 438361 h 2689699"/>
                  <a:gd name="connsiteX14" fmla="*/ 810710 w 2596954"/>
                  <a:gd name="connsiteY14" fmla="*/ 438361 h 2689699"/>
                  <a:gd name="connsiteX15" fmla="*/ 810956 w 2596954"/>
                  <a:gd name="connsiteY15" fmla="*/ 439589 h 2689699"/>
                  <a:gd name="connsiteX16" fmla="*/ 810956 w 2596954"/>
                  <a:gd name="connsiteY16" fmla="*/ 439589 h 2689699"/>
                  <a:gd name="connsiteX17" fmla="*/ 777320 w 2596954"/>
                  <a:gd name="connsiteY17" fmla="*/ 514471 h 2689699"/>
                  <a:gd name="connsiteX18" fmla="*/ 742211 w 2596954"/>
                  <a:gd name="connsiteY18" fmla="*/ 698610 h 2689699"/>
                  <a:gd name="connsiteX19" fmla="*/ 744911 w 2596954"/>
                  <a:gd name="connsiteY19" fmla="*/ 782086 h 2689699"/>
                  <a:gd name="connsiteX20" fmla="*/ 756942 w 2596954"/>
                  <a:gd name="connsiteY20" fmla="*/ 845920 h 2689699"/>
                  <a:gd name="connsiteX21" fmla="*/ 709066 w 2596954"/>
                  <a:gd name="connsiteY21" fmla="*/ 889377 h 2689699"/>
                  <a:gd name="connsiteX22" fmla="*/ 631973 w 2596954"/>
                  <a:gd name="connsiteY22" fmla="*/ 962050 h 2689699"/>
                  <a:gd name="connsiteX23" fmla="*/ 543096 w 2596954"/>
                  <a:gd name="connsiteY23" fmla="*/ 1045280 h 2689699"/>
                  <a:gd name="connsiteX24" fmla="*/ 445380 w 2596954"/>
                  <a:gd name="connsiteY24" fmla="*/ 1136859 h 2689699"/>
                  <a:gd name="connsiteX25" fmla="*/ 397995 w 2596954"/>
                  <a:gd name="connsiteY25" fmla="*/ 1181297 h 2689699"/>
                  <a:gd name="connsiteX26" fmla="*/ 321148 w 2596954"/>
                  <a:gd name="connsiteY26" fmla="*/ 1259126 h 2689699"/>
                  <a:gd name="connsiteX27" fmla="*/ 284320 w 2596954"/>
                  <a:gd name="connsiteY27" fmla="*/ 1362980 h 2689699"/>
                  <a:gd name="connsiteX28" fmla="*/ 274500 w 2596954"/>
                  <a:gd name="connsiteY28" fmla="*/ 1427306 h 2689699"/>
                  <a:gd name="connsiteX29" fmla="*/ 255349 w 2596954"/>
                  <a:gd name="connsiteY29" fmla="*/ 1552029 h 2689699"/>
                  <a:gd name="connsiteX30" fmla="*/ 212875 w 2596954"/>
                  <a:gd name="connsiteY30" fmla="*/ 1832165 h 2689699"/>
                  <a:gd name="connsiteX31" fmla="*/ 203545 w 2596954"/>
                  <a:gd name="connsiteY31" fmla="*/ 1859172 h 2689699"/>
                  <a:gd name="connsiteX32" fmla="*/ 123015 w 2596954"/>
                  <a:gd name="connsiteY32" fmla="*/ 1994943 h 2689699"/>
                  <a:gd name="connsiteX33" fmla="*/ 32419 w 2596954"/>
                  <a:gd name="connsiteY33" fmla="*/ 2144709 h 2689699"/>
                  <a:gd name="connsiteX34" fmla="*/ 993 w 2596954"/>
                  <a:gd name="connsiteY34" fmla="*/ 2302085 h 2689699"/>
                  <a:gd name="connsiteX35" fmla="*/ 8604 w 2596954"/>
                  <a:gd name="connsiteY35" fmla="*/ 2309696 h 2689699"/>
                  <a:gd name="connsiteX36" fmla="*/ 336125 w 2596954"/>
                  <a:gd name="connsiteY36" fmla="*/ 2295211 h 2689699"/>
                  <a:gd name="connsiteX37" fmla="*/ 408552 w 2596954"/>
                  <a:gd name="connsiteY37" fmla="*/ 2140289 h 2689699"/>
                  <a:gd name="connsiteX38" fmla="*/ 460111 w 2596954"/>
                  <a:gd name="connsiteY38" fmla="*/ 2029561 h 2689699"/>
                  <a:gd name="connsiteX39" fmla="*/ 501849 w 2596954"/>
                  <a:gd name="connsiteY39" fmla="*/ 1946330 h 2689699"/>
                  <a:gd name="connsiteX40" fmla="*/ 577960 w 2596954"/>
                  <a:gd name="connsiteY40" fmla="*/ 1861381 h 2689699"/>
                  <a:gd name="connsiteX41" fmla="*/ 671502 w 2596954"/>
                  <a:gd name="connsiteY41" fmla="*/ 1795091 h 2689699"/>
                  <a:gd name="connsiteX42" fmla="*/ 766517 w 2596954"/>
                  <a:gd name="connsiteY42" fmla="*/ 1688782 h 2689699"/>
                  <a:gd name="connsiteX43" fmla="*/ 829615 w 2596954"/>
                  <a:gd name="connsiteY43" fmla="*/ 1593521 h 2689699"/>
                  <a:gd name="connsiteX44" fmla="*/ 892222 w 2596954"/>
                  <a:gd name="connsiteY44" fmla="*/ 1541472 h 2689699"/>
                  <a:gd name="connsiteX45" fmla="*/ 961458 w 2596954"/>
                  <a:gd name="connsiteY45" fmla="*/ 1498015 h 2689699"/>
                  <a:gd name="connsiteX46" fmla="*/ 969315 w 2596954"/>
                  <a:gd name="connsiteY46" fmla="*/ 1554730 h 2689699"/>
                  <a:gd name="connsiteX47" fmla="*/ 969315 w 2596954"/>
                  <a:gd name="connsiteY47" fmla="*/ 1581737 h 2689699"/>
                  <a:gd name="connsiteX48" fmla="*/ 989447 w 2596954"/>
                  <a:gd name="connsiteY48" fmla="*/ 1612181 h 2689699"/>
                  <a:gd name="connsiteX49" fmla="*/ 1042233 w 2596954"/>
                  <a:gd name="connsiteY49" fmla="*/ 1631086 h 2689699"/>
                  <a:gd name="connsiteX50" fmla="*/ 1094038 w 2596954"/>
                  <a:gd name="connsiteY50" fmla="*/ 1743533 h 2689699"/>
                  <a:gd name="connsiteX51" fmla="*/ 1194454 w 2596954"/>
                  <a:gd name="connsiteY51" fmla="*/ 1761210 h 2689699"/>
                  <a:gd name="connsiteX52" fmla="*/ 1227108 w 2596954"/>
                  <a:gd name="connsiteY52" fmla="*/ 1765384 h 2689699"/>
                  <a:gd name="connsiteX53" fmla="*/ 1190772 w 2596954"/>
                  <a:gd name="connsiteY53" fmla="*/ 1794846 h 2689699"/>
                  <a:gd name="connsiteX54" fmla="*/ 1152962 w 2596954"/>
                  <a:gd name="connsiteY54" fmla="*/ 1805894 h 2689699"/>
                  <a:gd name="connsiteX55" fmla="*/ 1138967 w 2596954"/>
                  <a:gd name="connsiteY55" fmla="*/ 1854507 h 2689699"/>
                  <a:gd name="connsiteX56" fmla="*/ 1207221 w 2596954"/>
                  <a:gd name="connsiteY56" fmla="*/ 1905820 h 2689699"/>
                  <a:gd name="connsiteX57" fmla="*/ 1286278 w 2596954"/>
                  <a:gd name="connsiteY57" fmla="*/ 2064424 h 2689699"/>
                  <a:gd name="connsiteX58" fmla="*/ 1320159 w 2596954"/>
                  <a:gd name="connsiteY58" fmla="*/ 2080137 h 2689699"/>
                  <a:gd name="connsiteX59" fmla="*/ 1335381 w 2596954"/>
                  <a:gd name="connsiteY59" fmla="*/ 2082593 h 2689699"/>
                  <a:gd name="connsiteX60" fmla="*/ 1456913 w 2596954"/>
                  <a:gd name="connsiteY60" fmla="*/ 2064179 h 2689699"/>
                  <a:gd name="connsiteX61" fmla="*/ 1558557 w 2596954"/>
                  <a:gd name="connsiteY61" fmla="*/ 2029315 h 2689699"/>
                  <a:gd name="connsiteX62" fmla="*/ 1555611 w 2596954"/>
                  <a:gd name="connsiteY62" fmla="*/ 2024159 h 2689699"/>
                  <a:gd name="connsiteX63" fmla="*/ 1558802 w 2596954"/>
                  <a:gd name="connsiteY63" fmla="*/ 2029315 h 2689699"/>
                  <a:gd name="connsiteX64" fmla="*/ 1558557 w 2596954"/>
                  <a:gd name="connsiteY64" fmla="*/ 2029315 h 2689699"/>
                  <a:gd name="connsiteX65" fmla="*/ 1559048 w 2596954"/>
                  <a:gd name="connsiteY65" fmla="*/ 2029806 h 2689699"/>
                  <a:gd name="connsiteX66" fmla="*/ 1561258 w 2596954"/>
                  <a:gd name="connsiteY66" fmla="*/ 2033735 h 2689699"/>
                  <a:gd name="connsiteX67" fmla="*/ 1561012 w 2596954"/>
                  <a:gd name="connsiteY67" fmla="*/ 2044046 h 2689699"/>
                  <a:gd name="connsiteX68" fmla="*/ 1560275 w 2596954"/>
                  <a:gd name="connsiteY68" fmla="*/ 2044783 h 2689699"/>
                  <a:gd name="connsiteX69" fmla="*/ 1559048 w 2596954"/>
                  <a:gd name="connsiteY69" fmla="*/ 2063442 h 2689699"/>
                  <a:gd name="connsiteX70" fmla="*/ 1543335 w 2596954"/>
                  <a:gd name="connsiteY70" fmla="*/ 2090449 h 2689699"/>
                  <a:gd name="connsiteX71" fmla="*/ 1515837 w 2596954"/>
                  <a:gd name="connsiteY71" fmla="*/ 2119666 h 2689699"/>
                  <a:gd name="connsiteX72" fmla="*/ 1506998 w 2596954"/>
                  <a:gd name="connsiteY72" fmla="*/ 2130714 h 2689699"/>
                  <a:gd name="connsiteX73" fmla="*/ 1505771 w 2596954"/>
                  <a:gd name="connsiteY73" fmla="*/ 2132187 h 2689699"/>
                  <a:gd name="connsiteX74" fmla="*/ 1499878 w 2596954"/>
                  <a:gd name="connsiteY74" fmla="*/ 2139798 h 2689699"/>
                  <a:gd name="connsiteX75" fmla="*/ 1497423 w 2596954"/>
                  <a:gd name="connsiteY75" fmla="*/ 2145691 h 2689699"/>
                  <a:gd name="connsiteX76" fmla="*/ 1495950 w 2596954"/>
                  <a:gd name="connsiteY76" fmla="*/ 2151829 h 2689699"/>
                  <a:gd name="connsiteX77" fmla="*/ 1489075 w 2596954"/>
                  <a:gd name="connsiteY77" fmla="*/ 2167542 h 2689699"/>
                  <a:gd name="connsiteX78" fmla="*/ 1479746 w 2596954"/>
                  <a:gd name="connsiteY78" fmla="*/ 2199705 h 2689699"/>
                  <a:gd name="connsiteX79" fmla="*/ 1479009 w 2596954"/>
                  <a:gd name="connsiteY79" fmla="*/ 2211489 h 2689699"/>
                  <a:gd name="connsiteX80" fmla="*/ 1448107 w 2596954"/>
                  <a:gd name="connsiteY80" fmla="*/ 2688539 h 2689699"/>
                  <a:gd name="connsiteX81" fmla="*/ 2596950 w 2596954"/>
                  <a:gd name="connsiteY81" fmla="*/ 2054358 h 2689699"/>
                  <a:gd name="connsiteX82" fmla="*/ 2495943 w 2596954"/>
                  <a:gd name="connsiteY82" fmla="*/ 1499243 h 2689699"/>
                  <a:gd name="connsiteX83" fmla="*/ 762589 w 2596954"/>
                  <a:gd name="connsiteY83" fmla="*/ 836100 h 2689699"/>
                  <a:gd name="connsiteX84" fmla="*/ 762589 w 2596954"/>
                  <a:gd name="connsiteY84" fmla="*/ 839291 h 2689699"/>
                  <a:gd name="connsiteX85" fmla="*/ 757678 w 2596954"/>
                  <a:gd name="connsiteY85" fmla="*/ 844447 h 2689699"/>
                  <a:gd name="connsiteX86" fmla="*/ 762589 w 2596954"/>
                  <a:gd name="connsiteY86" fmla="*/ 836100 h 2689699"/>
                  <a:gd name="connsiteX87" fmla="*/ 939361 w 2596954"/>
                  <a:gd name="connsiteY87" fmla="*/ 1341866 h 2689699"/>
                  <a:gd name="connsiteX88" fmla="*/ 769463 w 2596954"/>
                  <a:gd name="connsiteY88" fmla="*/ 1454313 h 2689699"/>
                  <a:gd name="connsiteX89" fmla="*/ 679604 w 2596954"/>
                  <a:gd name="connsiteY89" fmla="*/ 1422396 h 2689699"/>
                  <a:gd name="connsiteX90" fmla="*/ 573786 w 2596954"/>
                  <a:gd name="connsiteY90" fmla="*/ 1385077 h 2689699"/>
                  <a:gd name="connsiteX91" fmla="*/ 611841 w 2596954"/>
                  <a:gd name="connsiteY91" fmla="*/ 1349231 h 2689699"/>
                  <a:gd name="connsiteX92" fmla="*/ 826669 w 2596954"/>
                  <a:gd name="connsiteY92" fmla="*/ 1141769 h 2689699"/>
                  <a:gd name="connsiteX93" fmla="*/ 834280 w 2596954"/>
                  <a:gd name="connsiteY93" fmla="*/ 1134158 h 2689699"/>
                  <a:gd name="connsiteX94" fmla="*/ 847047 w 2596954"/>
                  <a:gd name="connsiteY94" fmla="*/ 1155027 h 2689699"/>
                  <a:gd name="connsiteX95" fmla="*/ 894186 w 2596954"/>
                  <a:gd name="connsiteY95" fmla="*/ 1228191 h 2689699"/>
                  <a:gd name="connsiteX96" fmla="*/ 939361 w 2596954"/>
                  <a:gd name="connsiteY96" fmla="*/ 1341866 h 2689699"/>
                  <a:gd name="connsiteX0" fmla="*/ 2515746 w 2616757"/>
                  <a:gd name="connsiteY0" fmla="*/ 1499243 h 2689699"/>
                  <a:gd name="connsiteX1" fmla="*/ 2437917 w 2616757"/>
                  <a:gd name="connsiteY1" fmla="*/ 1366418 h 2689699"/>
                  <a:gd name="connsiteX2" fmla="*/ 2406736 w 2616757"/>
                  <a:gd name="connsiteY2" fmla="*/ 1249797 h 2689699"/>
                  <a:gd name="connsiteX3" fmla="*/ 2343393 w 2616757"/>
                  <a:gd name="connsiteY3" fmla="*/ 987338 h 2689699"/>
                  <a:gd name="connsiteX4" fmla="*/ 2279804 w 2616757"/>
                  <a:gd name="connsiteY4" fmla="*/ 722916 h 2689699"/>
                  <a:gd name="connsiteX5" fmla="*/ 2278331 w 2616757"/>
                  <a:gd name="connsiteY5" fmla="*/ 717023 h 2689699"/>
                  <a:gd name="connsiteX6" fmla="*/ 2133721 w 2616757"/>
                  <a:gd name="connsiteY6" fmla="*/ 359550 h 2689699"/>
                  <a:gd name="connsiteX7" fmla="*/ 2045089 w 2616757"/>
                  <a:gd name="connsiteY7" fmla="*/ 244647 h 2689699"/>
                  <a:gd name="connsiteX8" fmla="*/ 1478434 w 2616757"/>
                  <a:gd name="connsiteY8" fmla="*/ 2567 h 2689699"/>
                  <a:gd name="connsiteX9" fmla="*/ 1237336 w 2616757"/>
                  <a:gd name="connsiteY9" fmla="*/ 71066 h 2689699"/>
                  <a:gd name="connsiteX10" fmla="*/ 835669 w 2616757"/>
                  <a:gd name="connsiteY10" fmla="*/ 430259 h 2689699"/>
                  <a:gd name="connsiteX11" fmla="*/ 832968 w 2616757"/>
                  <a:gd name="connsiteY11" fmla="*/ 434187 h 2689699"/>
                  <a:gd name="connsiteX12" fmla="*/ 830513 w 2616757"/>
                  <a:gd name="connsiteY12" fmla="*/ 438361 h 2689699"/>
                  <a:gd name="connsiteX13" fmla="*/ 830513 w 2616757"/>
                  <a:gd name="connsiteY13" fmla="*/ 438361 h 2689699"/>
                  <a:gd name="connsiteX14" fmla="*/ 830513 w 2616757"/>
                  <a:gd name="connsiteY14" fmla="*/ 438361 h 2689699"/>
                  <a:gd name="connsiteX15" fmla="*/ 830759 w 2616757"/>
                  <a:gd name="connsiteY15" fmla="*/ 439589 h 2689699"/>
                  <a:gd name="connsiteX16" fmla="*/ 830759 w 2616757"/>
                  <a:gd name="connsiteY16" fmla="*/ 439589 h 2689699"/>
                  <a:gd name="connsiteX17" fmla="*/ 797123 w 2616757"/>
                  <a:gd name="connsiteY17" fmla="*/ 514471 h 2689699"/>
                  <a:gd name="connsiteX18" fmla="*/ 762014 w 2616757"/>
                  <a:gd name="connsiteY18" fmla="*/ 698610 h 2689699"/>
                  <a:gd name="connsiteX19" fmla="*/ 764714 w 2616757"/>
                  <a:gd name="connsiteY19" fmla="*/ 782086 h 2689699"/>
                  <a:gd name="connsiteX20" fmla="*/ 776745 w 2616757"/>
                  <a:gd name="connsiteY20" fmla="*/ 845920 h 2689699"/>
                  <a:gd name="connsiteX21" fmla="*/ 728869 w 2616757"/>
                  <a:gd name="connsiteY21" fmla="*/ 889377 h 2689699"/>
                  <a:gd name="connsiteX22" fmla="*/ 651776 w 2616757"/>
                  <a:gd name="connsiteY22" fmla="*/ 962050 h 2689699"/>
                  <a:gd name="connsiteX23" fmla="*/ 562899 w 2616757"/>
                  <a:gd name="connsiteY23" fmla="*/ 1045280 h 2689699"/>
                  <a:gd name="connsiteX24" fmla="*/ 465183 w 2616757"/>
                  <a:gd name="connsiteY24" fmla="*/ 1136859 h 2689699"/>
                  <a:gd name="connsiteX25" fmla="*/ 417798 w 2616757"/>
                  <a:gd name="connsiteY25" fmla="*/ 1181297 h 2689699"/>
                  <a:gd name="connsiteX26" fmla="*/ 340951 w 2616757"/>
                  <a:gd name="connsiteY26" fmla="*/ 1259126 h 2689699"/>
                  <a:gd name="connsiteX27" fmla="*/ 304123 w 2616757"/>
                  <a:gd name="connsiteY27" fmla="*/ 1362980 h 2689699"/>
                  <a:gd name="connsiteX28" fmla="*/ 294303 w 2616757"/>
                  <a:gd name="connsiteY28" fmla="*/ 1427306 h 2689699"/>
                  <a:gd name="connsiteX29" fmla="*/ 275152 w 2616757"/>
                  <a:gd name="connsiteY29" fmla="*/ 1552029 h 2689699"/>
                  <a:gd name="connsiteX30" fmla="*/ 232678 w 2616757"/>
                  <a:gd name="connsiteY30" fmla="*/ 1832165 h 2689699"/>
                  <a:gd name="connsiteX31" fmla="*/ 223348 w 2616757"/>
                  <a:gd name="connsiteY31" fmla="*/ 1859172 h 2689699"/>
                  <a:gd name="connsiteX32" fmla="*/ 142818 w 2616757"/>
                  <a:gd name="connsiteY32" fmla="*/ 1994943 h 2689699"/>
                  <a:gd name="connsiteX33" fmla="*/ 52222 w 2616757"/>
                  <a:gd name="connsiteY33" fmla="*/ 2144709 h 2689699"/>
                  <a:gd name="connsiteX34" fmla="*/ 20796 w 2616757"/>
                  <a:gd name="connsiteY34" fmla="*/ 2302085 h 2689699"/>
                  <a:gd name="connsiteX35" fmla="*/ 28407 w 2616757"/>
                  <a:gd name="connsiteY35" fmla="*/ 2309696 h 2689699"/>
                  <a:gd name="connsiteX36" fmla="*/ 361440 w 2616757"/>
                  <a:gd name="connsiteY36" fmla="*/ 2412813 h 2689699"/>
                  <a:gd name="connsiteX37" fmla="*/ 428355 w 2616757"/>
                  <a:gd name="connsiteY37" fmla="*/ 2140289 h 2689699"/>
                  <a:gd name="connsiteX38" fmla="*/ 479914 w 2616757"/>
                  <a:gd name="connsiteY38" fmla="*/ 2029561 h 2689699"/>
                  <a:gd name="connsiteX39" fmla="*/ 521652 w 2616757"/>
                  <a:gd name="connsiteY39" fmla="*/ 1946330 h 2689699"/>
                  <a:gd name="connsiteX40" fmla="*/ 597763 w 2616757"/>
                  <a:gd name="connsiteY40" fmla="*/ 1861381 h 2689699"/>
                  <a:gd name="connsiteX41" fmla="*/ 691305 w 2616757"/>
                  <a:gd name="connsiteY41" fmla="*/ 1795091 h 2689699"/>
                  <a:gd name="connsiteX42" fmla="*/ 786320 w 2616757"/>
                  <a:gd name="connsiteY42" fmla="*/ 1688782 h 2689699"/>
                  <a:gd name="connsiteX43" fmla="*/ 849418 w 2616757"/>
                  <a:gd name="connsiteY43" fmla="*/ 1593521 h 2689699"/>
                  <a:gd name="connsiteX44" fmla="*/ 912025 w 2616757"/>
                  <a:gd name="connsiteY44" fmla="*/ 1541472 h 2689699"/>
                  <a:gd name="connsiteX45" fmla="*/ 981261 w 2616757"/>
                  <a:gd name="connsiteY45" fmla="*/ 1498015 h 2689699"/>
                  <a:gd name="connsiteX46" fmla="*/ 989118 w 2616757"/>
                  <a:gd name="connsiteY46" fmla="*/ 1554730 h 2689699"/>
                  <a:gd name="connsiteX47" fmla="*/ 989118 w 2616757"/>
                  <a:gd name="connsiteY47" fmla="*/ 1581737 h 2689699"/>
                  <a:gd name="connsiteX48" fmla="*/ 1009250 w 2616757"/>
                  <a:gd name="connsiteY48" fmla="*/ 1612181 h 2689699"/>
                  <a:gd name="connsiteX49" fmla="*/ 1062036 w 2616757"/>
                  <a:gd name="connsiteY49" fmla="*/ 1631086 h 2689699"/>
                  <a:gd name="connsiteX50" fmla="*/ 1113841 w 2616757"/>
                  <a:gd name="connsiteY50" fmla="*/ 1743533 h 2689699"/>
                  <a:gd name="connsiteX51" fmla="*/ 1214257 w 2616757"/>
                  <a:gd name="connsiteY51" fmla="*/ 1761210 h 2689699"/>
                  <a:gd name="connsiteX52" fmla="*/ 1246911 w 2616757"/>
                  <a:gd name="connsiteY52" fmla="*/ 1765384 h 2689699"/>
                  <a:gd name="connsiteX53" fmla="*/ 1210575 w 2616757"/>
                  <a:gd name="connsiteY53" fmla="*/ 1794846 h 2689699"/>
                  <a:gd name="connsiteX54" fmla="*/ 1172765 w 2616757"/>
                  <a:gd name="connsiteY54" fmla="*/ 1805894 h 2689699"/>
                  <a:gd name="connsiteX55" fmla="*/ 1158770 w 2616757"/>
                  <a:gd name="connsiteY55" fmla="*/ 1854507 h 2689699"/>
                  <a:gd name="connsiteX56" fmla="*/ 1227024 w 2616757"/>
                  <a:gd name="connsiteY56" fmla="*/ 1905820 h 2689699"/>
                  <a:gd name="connsiteX57" fmla="*/ 1306081 w 2616757"/>
                  <a:gd name="connsiteY57" fmla="*/ 2064424 h 2689699"/>
                  <a:gd name="connsiteX58" fmla="*/ 1339962 w 2616757"/>
                  <a:gd name="connsiteY58" fmla="*/ 2080137 h 2689699"/>
                  <a:gd name="connsiteX59" fmla="*/ 1355184 w 2616757"/>
                  <a:gd name="connsiteY59" fmla="*/ 2082593 h 2689699"/>
                  <a:gd name="connsiteX60" fmla="*/ 1476716 w 2616757"/>
                  <a:gd name="connsiteY60" fmla="*/ 2064179 h 2689699"/>
                  <a:gd name="connsiteX61" fmla="*/ 1578360 w 2616757"/>
                  <a:gd name="connsiteY61" fmla="*/ 2029315 h 2689699"/>
                  <a:gd name="connsiteX62" fmla="*/ 1575414 w 2616757"/>
                  <a:gd name="connsiteY62" fmla="*/ 2024159 h 2689699"/>
                  <a:gd name="connsiteX63" fmla="*/ 1578605 w 2616757"/>
                  <a:gd name="connsiteY63" fmla="*/ 2029315 h 2689699"/>
                  <a:gd name="connsiteX64" fmla="*/ 1578360 w 2616757"/>
                  <a:gd name="connsiteY64" fmla="*/ 2029315 h 2689699"/>
                  <a:gd name="connsiteX65" fmla="*/ 1578851 w 2616757"/>
                  <a:gd name="connsiteY65" fmla="*/ 2029806 h 2689699"/>
                  <a:gd name="connsiteX66" fmla="*/ 1581061 w 2616757"/>
                  <a:gd name="connsiteY66" fmla="*/ 2033735 h 2689699"/>
                  <a:gd name="connsiteX67" fmla="*/ 1580815 w 2616757"/>
                  <a:gd name="connsiteY67" fmla="*/ 2044046 h 2689699"/>
                  <a:gd name="connsiteX68" fmla="*/ 1580078 w 2616757"/>
                  <a:gd name="connsiteY68" fmla="*/ 2044783 h 2689699"/>
                  <a:gd name="connsiteX69" fmla="*/ 1578851 w 2616757"/>
                  <a:gd name="connsiteY69" fmla="*/ 2063442 h 2689699"/>
                  <a:gd name="connsiteX70" fmla="*/ 1563138 w 2616757"/>
                  <a:gd name="connsiteY70" fmla="*/ 2090449 h 2689699"/>
                  <a:gd name="connsiteX71" fmla="*/ 1535640 w 2616757"/>
                  <a:gd name="connsiteY71" fmla="*/ 2119666 h 2689699"/>
                  <a:gd name="connsiteX72" fmla="*/ 1526801 w 2616757"/>
                  <a:gd name="connsiteY72" fmla="*/ 2130714 h 2689699"/>
                  <a:gd name="connsiteX73" fmla="*/ 1525574 w 2616757"/>
                  <a:gd name="connsiteY73" fmla="*/ 2132187 h 2689699"/>
                  <a:gd name="connsiteX74" fmla="*/ 1519681 w 2616757"/>
                  <a:gd name="connsiteY74" fmla="*/ 2139798 h 2689699"/>
                  <a:gd name="connsiteX75" fmla="*/ 1517226 w 2616757"/>
                  <a:gd name="connsiteY75" fmla="*/ 2145691 h 2689699"/>
                  <a:gd name="connsiteX76" fmla="*/ 1515753 w 2616757"/>
                  <a:gd name="connsiteY76" fmla="*/ 2151829 h 2689699"/>
                  <a:gd name="connsiteX77" fmla="*/ 1508878 w 2616757"/>
                  <a:gd name="connsiteY77" fmla="*/ 2167542 h 2689699"/>
                  <a:gd name="connsiteX78" fmla="*/ 1499549 w 2616757"/>
                  <a:gd name="connsiteY78" fmla="*/ 2199705 h 2689699"/>
                  <a:gd name="connsiteX79" fmla="*/ 1498812 w 2616757"/>
                  <a:gd name="connsiteY79" fmla="*/ 2211489 h 2689699"/>
                  <a:gd name="connsiteX80" fmla="*/ 1467910 w 2616757"/>
                  <a:gd name="connsiteY80" fmla="*/ 2688539 h 2689699"/>
                  <a:gd name="connsiteX81" fmla="*/ 2616753 w 2616757"/>
                  <a:gd name="connsiteY81" fmla="*/ 2054358 h 2689699"/>
                  <a:gd name="connsiteX82" fmla="*/ 2515746 w 2616757"/>
                  <a:gd name="connsiteY82" fmla="*/ 1499243 h 2689699"/>
                  <a:gd name="connsiteX83" fmla="*/ 782392 w 2616757"/>
                  <a:gd name="connsiteY83" fmla="*/ 836100 h 2689699"/>
                  <a:gd name="connsiteX84" fmla="*/ 782392 w 2616757"/>
                  <a:gd name="connsiteY84" fmla="*/ 839291 h 2689699"/>
                  <a:gd name="connsiteX85" fmla="*/ 777481 w 2616757"/>
                  <a:gd name="connsiteY85" fmla="*/ 844447 h 2689699"/>
                  <a:gd name="connsiteX86" fmla="*/ 782392 w 2616757"/>
                  <a:gd name="connsiteY86" fmla="*/ 836100 h 2689699"/>
                  <a:gd name="connsiteX87" fmla="*/ 959164 w 2616757"/>
                  <a:gd name="connsiteY87" fmla="*/ 1341866 h 2689699"/>
                  <a:gd name="connsiteX88" fmla="*/ 789266 w 2616757"/>
                  <a:gd name="connsiteY88" fmla="*/ 1454313 h 2689699"/>
                  <a:gd name="connsiteX89" fmla="*/ 699407 w 2616757"/>
                  <a:gd name="connsiteY89" fmla="*/ 1422396 h 2689699"/>
                  <a:gd name="connsiteX90" fmla="*/ 593589 w 2616757"/>
                  <a:gd name="connsiteY90" fmla="*/ 1385077 h 2689699"/>
                  <a:gd name="connsiteX91" fmla="*/ 631644 w 2616757"/>
                  <a:gd name="connsiteY91" fmla="*/ 1349231 h 2689699"/>
                  <a:gd name="connsiteX92" fmla="*/ 846472 w 2616757"/>
                  <a:gd name="connsiteY92" fmla="*/ 1141769 h 2689699"/>
                  <a:gd name="connsiteX93" fmla="*/ 854083 w 2616757"/>
                  <a:gd name="connsiteY93" fmla="*/ 1134158 h 2689699"/>
                  <a:gd name="connsiteX94" fmla="*/ 866850 w 2616757"/>
                  <a:gd name="connsiteY94" fmla="*/ 1155027 h 2689699"/>
                  <a:gd name="connsiteX95" fmla="*/ 913989 w 2616757"/>
                  <a:gd name="connsiteY95" fmla="*/ 1228191 h 2689699"/>
                  <a:gd name="connsiteX96" fmla="*/ 959164 w 2616757"/>
                  <a:gd name="connsiteY96" fmla="*/ 1341866 h 2689699"/>
                  <a:gd name="connsiteX0" fmla="*/ 2515746 w 2616757"/>
                  <a:gd name="connsiteY0" fmla="*/ 1499243 h 2689699"/>
                  <a:gd name="connsiteX1" fmla="*/ 2437917 w 2616757"/>
                  <a:gd name="connsiteY1" fmla="*/ 1366418 h 2689699"/>
                  <a:gd name="connsiteX2" fmla="*/ 2406736 w 2616757"/>
                  <a:gd name="connsiteY2" fmla="*/ 1249797 h 2689699"/>
                  <a:gd name="connsiteX3" fmla="*/ 2343393 w 2616757"/>
                  <a:gd name="connsiteY3" fmla="*/ 987338 h 2689699"/>
                  <a:gd name="connsiteX4" fmla="*/ 2279804 w 2616757"/>
                  <a:gd name="connsiteY4" fmla="*/ 722916 h 2689699"/>
                  <a:gd name="connsiteX5" fmla="*/ 2278331 w 2616757"/>
                  <a:gd name="connsiteY5" fmla="*/ 717023 h 2689699"/>
                  <a:gd name="connsiteX6" fmla="*/ 2133721 w 2616757"/>
                  <a:gd name="connsiteY6" fmla="*/ 359550 h 2689699"/>
                  <a:gd name="connsiteX7" fmla="*/ 2045089 w 2616757"/>
                  <a:gd name="connsiteY7" fmla="*/ 244647 h 2689699"/>
                  <a:gd name="connsiteX8" fmla="*/ 1478434 w 2616757"/>
                  <a:gd name="connsiteY8" fmla="*/ 2567 h 2689699"/>
                  <a:gd name="connsiteX9" fmla="*/ 1237336 w 2616757"/>
                  <a:gd name="connsiteY9" fmla="*/ 71066 h 2689699"/>
                  <a:gd name="connsiteX10" fmla="*/ 835669 w 2616757"/>
                  <a:gd name="connsiteY10" fmla="*/ 430259 h 2689699"/>
                  <a:gd name="connsiteX11" fmla="*/ 832968 w 2616757"/>
                  <a:gd name="connsiteY11" fmla="*/ 434187 h 2689699"/>
                  <a:gd name="connsiteX12" fmla="*/ 830513 w 2616757"/>
                  <a:gd name="connsiteY12" fmla="*/ 438361 h 2689699"/>
                  <a:gd name="connsiteX13" fmla="*/ 830513 w 2616757"/>
                  <a:gd name="connsiteY13" fmla="*/ 438361 h 2689699"/>
                  <a:gd name="connsiteX14" fmla="*/ 830513 w 2616757"/>
                  <a:gd name="connsiteY14" fmla="*/ 438361 h 2689699"/>
                  <a:gd name="connsiteX15" fmla="*/ 830759 w 2616757"/>
                  <a:gd name="connsiteY15" fmla="*/ 439589 h 2689699"/>
                  <a:gd name="connsiteX16" fmla="*/ 830759 w 2616757"/>
                  <a:gd name="connsiteY16" fmla="*/ 439589 h 2689699"/>
                  <a:gd name="connsiteX17" fmla="*/ 797123 w 2616757"/>
                  <a:gd name="connsiteY17" fmla="*/ 514471 h 2689699"/>
                  <a:gd name="connsiteX18" fmla="*/ 762014 w 2616757"/>
                  <a:gd name="connsiteY18" fmla="*/ 698610 h 2689699"/>
                  <a:gd name="connsiteX19" fmla="*/ 764714 w 2616757"/>
                  <a:gd name="connsiteY19" fmla="*/ 782086 h 2689699"/>
                  <a:gd name="connsiteX20" fmla="*/ 776745 w 2616757"/>
                  <a:gd name="connsiteY20" fmla="*/ 845920 h 2689699"/>
                  <a:gd name="connsiteX21" fmla="*/ 728869 w 2616757"/>
                  <a:gd name="connsiteY21" fmla="*/ 889377 h 2689699"/>
                  <a:gd name="connsiteX22" fmla="*/ 651776 w 2616757"/>
                  <a:gd name="connsiteY22" fmla="*/ 962050 h 2689699"/>
                  <a:gd name="connsiteX23" fmla="*/ 562899 w 2616757"/>
                  <a:gd name="connsiteY23" fmla="*/ 1045280 h 2689699"/>
                  <a:gd name="connsiteX24" fmla="*/ 465183 w 2616757"/>
                  <a:gd name="connsiteY24" fmla="*/ 1136859 h 2689699"/>
                  <a:gd name="connsiteX25" fmla="*/ 417798 w 2616757"/>
                  <a:gd name="connsiteY25" fmla="*/ 1181297 h 2689699"/>
                  <a:gd name="connsiteX26" fmla="*/ 340951 w 2616757"/>
                  <a:gd name="connsiteY26" fmla="*/ 1259126 h 2689699"/>
                  <a:gd name="connsiteX27" fmla="*/ 304123 w 2616757"/>
                  <a:gd name="connsiteY27" fmla="*/ 1362980 h 2689699"/>
                  <a:gd name="connsiteX28" fmla="*/ 294303 w 2616757"/>
                  <a:gd name="connsiteY28" fmla="*/ 1427306 h 2689699"/>
                  <a:gd name="connsiteX29" fmla="*/ 275152 w 2616757"/>
                  <a:gd name="connsiteY29" fmla="*/ 1552029 h 2689699"/>
                  <a:gd name="connsiteX30" fmla="*/ 232678 w 2616757"/>
                  <a:gd name="connsiteY30" fmla="*/ 1832165 h 2689699"/>
                  <a:gd name="connsiteX31" fmla="*/ 223348 w 2616757"/>
                  <a:gd name="connsiteY31" fmla="*/ 1859172 h 2689699"/>
                  <a:gd name="connsiteX32" fmla="*/ 142818 w 2616757"/>
                  <a:gd name="connsiteY32" fmla="*/ 1994943 h 2689699"/>
                  <a:gd name="connsiteX33" fmla="*/ 52222 w 2616757"/>
                  <a:gd name="connsiteY33" fmla="*/ 2144709 h 2689699"/>
                  <a:gd name="connsiteX34" fmla="*/ 20796 w 2616757"/>
                  <a:gd name="connsiteY34" fmla="*/ 2302085 h 2689699"/>
                  <a:gd name="connsiteX35" fmla="*/ 28407 w 2616757"/>
                  <a:gd name="connsiteY35" fmla="*/ 2309696 h 2689699"/>
                  <a:gd name="connsiteX36" fmla="*/ 361440 w 2616757"/>
                  <a:gd name="connsiteY36" fmla="*/ 2412813 h 2689699"/>
                  <a:gd name="connsiteX37" fmla="*/ 428355 w 2616757"/>
                  <a:gd name="connsiteY37" fmla="*/ 2140289 h 2689699"/>
                  <a:gd name="connsiteX38" fmla="*/ 479914 w 2616757"/>
                  <a:gd name="connsiteY38" fmla="*/ 2029561 h 2689699"/>
                  <a:gd name="connsiteX39" fmla="*/ 521652 w 2616757"/>
                  <a:gd name="connsiteY39" fmla="*/ 1946330 h 2689699"/>
                  <a:gd name="connsiteX40" fmla="*/ 597763 w 2616757"/>
                  <a:gd name="connsiteY40" fmla="*/ 1861381 h 2689699"/>
                  <a:gd name="connsiteX41" fmla="*/ 691305 w 2616757"/>
                  <a:gd name="connsiteY41" fmla="*/ 1795091 h 2689699"/>
                  <a:gd name="connsiteX42" fmla="*/ 786320 w 2616757"/>
                  <a:gd name="connsiteY42" fmla="*/ 1688782 h 2689699"/>
                  <a:gd name="connsiteX43" fmla="*/ 849418 w 2616757"/>
                  <a:gd name="connsiteY43" fmla="*/ 1593521 h 2689699"/>
                  <a:gd name="connsiteX44" fmla="*/ 912025 w 2616757"/>
                  <a:gd name="connsiteY44" fmla="*/ 1541472 h 2689699"/>
                  <a:gd name="connsiteX45" fmla="*/ 981261 w 2616757"/>
                  <a:gd name="connsiteY45" fmla="*/ 1498015 h 2689699"/>
                  <a:gd name="connsiteX46" fmla="*/ 989118 w 2616757"/>
                  <a:gd name="connsiteY46" fmla="*/ 1554730 h 2689699"/>
                  <a:gd name="connsiteX47" fmla="*/ 989118 w 2616757"/>
                  <a:gd name="connsiteY47" fmla="*/ 1581737 h 2689699"/>
                  <a:gd name="connsiteX48" fmla="*/ 1009250 w 2616757"/>
                  <a:gd name="connsiteY48" fmla="*/ 1612181 h 2689699"/>
                  <a:gd name="connsiteX49" fmla="*/ 1062036 w 2616757"/>
                  <a:gd name="connsiteY49" fmla="*/ 1631086 h 2689699"/>
                  <a:gd name="connsiteX50" fmla="*/ 1113841 w 2616757"/>
                  <a:gd name="connsiteY50" fmla="*/ 1743533 h 2689699"/>
                  <a:gd name="connsiteX51" fmla="*/ 1214257 w 2616757"/>
                  <a:gd name="connsiteY51" fmla="*/ 1761210 h 2689699"/>
                  <a:gd name="connsiteX52" fmla="*/ 1246911 w 2616757"/>
                  <a:gd name="connsiteY52" fmla="*/ 1765384 h 2689699"/>
                  <a:gd name="connsiteX53" fmla="*/ 1210575 w 2616757"/>
                  <a:gd name="connsiteY53" fmla="*/ 1794846 h 2689699"/>
                  <a:gd name="connsiteX54" fmla="*/ 1172765 w 2616757"/>
                  <a:gd name="connsiteY54" fmla="*/ 1805894 h 2689699"/>
                  <a:gd name="connsiteX55" fmla="*/ 1158770 w 2616757"/>
                  <a:gd name="connsiteY55" fmla="*/ 1854507 h 2689699"/>
                  <a:gd name="connsiteX56" fmla="*/ 1227024 w 2616757"/>
                  <a:gd name="connsiteY56" fmla="*/ 1905820 h 2689699"/>
                  <a:gd name="connsiteX57" fmla="*/ 1306081 w 2616757"/>
                  <a:gd name="connsiteY57" fmla="*/ 2064424 h 2689699"/>
                  <a:gd name="connsiteX58" fmla="*/ 1339962 w 2616757"/>
                  <a:gd name="connsiteY58" fmla="*/ 2080137 h 2689699"/>
                  <a:gd name="connsiteX59" fmla="*/ 1355184 w 2616757"/>
                  <a:gd name="connsiteY59" fmla="*/ 2082593 h 2689699"/>
                  <a:gd name="connsiteX60" fmla="*/ 1476716 w 2616757"/>
                  <a:gd name="connsiteY60" fmla="*/ 2064179 h 2689699"/>
                  <a:gd name="connsiteX61" fmla="*/ 1578360 w 2616757"/>
                  <a:gd name="connsiteY61" fmla="*/ 2029315 h 2689699"/>
                  <a:gd name="connsiteX62" fmla="*/ 1575414 w 2616757"/>
                  <a:gd name="connsiteY62" fmla="*/ 2024159 h 2689699"/>
                  <a:gd name="connsiteX63" fmla="*/ 1578605 w 2616757"/>
                  <a:gd name="connsiteY63" fmla="*/ 2029315 h 2689699"/>
                  <a:gd name="connsiteX64" fmla="*/ 1578360 w 2616757"/>
                  <a:gd name="connsiteY64" fmla="*/ 2029315 h 2689699"/>
                  <a:gd name="connsiteX65" fmla="*/ 1578851 w 2616757"/>
                  <a:gd name="connsiteY65" fmla="*/ 2029806 h 2689699"/>
                  <a:gd name="connsiteX66" fmla="*/ 1581061 w 2616757"/>
                  <a:gd name="connsiteY66" fmla="*/ 2033735 h 2689699"/>
                  <a:gd name="connsiteX67" fmla="*/ 1580815 w 2616757"/>
                  <a:gd name="connsiteY67" fmla="*/ 2044046 h 2689699"/>
                  <a:gd name="connsiteX68" fmla="*/ 1580078 w 2616757"/>
                  <a:gd name="connsiteY68" fmla="*/ 2044783 h 2689699"/>
                  <a:gd name="connsiteX69" fmla="*/ 1578851 w 2616757"/>
                  <a:gd name="connsiteY69" fmla="*/ 2063442 h 2689699"/>
                  <a:gd name="connsiteX70" fmla="*/ 1563138 w 2616757"/>
                  <a:gd name="connsiteY70" fmla="*/ 2090449 h 2689699"/>
                  <a:gd name="connsiteX71" fmla="*/ 1535640 w 2616757"/>
                  <a:gd name="connsiteY71" fmla="*/ 2119666 h 2689699"/>
                  <a:gd name="connsiteX72" fmla="*/ 1526801 w 2616757"/>
                  <a:gd name="connsiteY72" fmla="*/ 2130714 h 2689699"/>
                  <a:gd name="connsiteX73" fmla="*/ 1525574 w 2616757"/>
                  <a:gd name="connsiteY73" fmla="*/ 2132187 h 2689699"/>
                  <a:gd name="connsiteX74" fmla="*/ 1519681 w 2616757"/>
                  <a:gd name="connsiteY74" fmla="*/ 2139798 h 2689699"/>
                  <a:gd name="connsiteX75" fmla="*/ 1517226 w 2616757"/>
                  <a:gd name="connsiteY75" fmla="*/ 2145691 h 2689699"/>
                  <a:gd name="connsiteX76" fmla="*/ 1515753 w 2616757"/>
                  <a:gd name="connsiteY76" fmla="*/ 2151829 h 2689699"/>
                  <a:gd name="connsiteX77" fmla="*/ 1508878 w 2616757"/>
                  <a:gd name="connsiteY77" fmla="*/ 2167542 h 2689699"/>
                  <a:gd name="connsiteX78" fmla="*/ 1499549 w 2616757"/>
                  <a:gd name="connsiteY78" fmla="*/ 2199705 h 2689699"/>
                  <a:gd name="connsiteX79" fmla="*/ 1498812 w 2616757"/>
                  <a:gd name="connsiteY79" fmla="*/ 2211489 h 2689699"/>
                  <a:gd name="connsiteX80" fmla="*/ 1467910 w 2616757"/>
                  <a:gd name="connsiteY80" fmla="*/ 2688539 h 2689699"/>
                  <a:gd name="connsiteX81" fmla="*/ 2616753 w 2616757"/>
                  <a:gd name="connsiteY81" fmla="*/ 2054358 h 2689699"/>
                  <a:gd name="connsiteX82" fmla="*/ 2515746 w 2616757"/>
                  <a:gd name="connsiteY82" fmla="*/ 1499243 h 2689699"/>
                  <a:gd name="connsiteX83" fmla="*/ 782392 w 2616757"/>
                  <a:gd name="connsiteY83" fmla="*/ 836100 h 2689699"/>
                  <a:gd name="connsiteX84" fmla="*/ 782392 w 2616757"/>
                  <a:gd name="connsiteY84" fmla="*/ 839291 h 2689699"/>
                  <a:gd name="connsiteX85" fmla="*/ 777481 w 2616757"/>
                  <a:gd name="connsiteY85" fmla="*/ 844447 h 2689699"/>
                  <a:gd name="connsiteX86" fmla="*/ 782392 w 2616757"/>
                  <a:gd name="connsiteY86" fmla="*/ 836100 h 2689699"/>
                  <a:gd name="connsiteX87" fmla="*/ 959164 w 2616757"/>
                  <a:gd name="connsiteY87" fmla="*/ 1341866 h 2689699"/>
                  <a:gd name="connsiteX88" fmla="*/ 789266 w 2616757"/>
                  <a:gd name="connsiteY88" fmla="*/ 1454313 h 2689699"/>
                  <a:gd name="connsiteX89" fmla="*/ 699407 w 2616757"/>
                  <a:gd name="connsiteY89" fmla="*/ 1422396 h 2689699"/>
                  <a:gd name="connsiteX90" fmla="*/ 593589 w 2616757"/>
                  <a:gd name="connsiteY90" fmla="*/ 1385077 h 2689699"/>
                  <a:gd name="connsiteX91" fmla="*/ 631644 w 2616757"/>
                  <a:gd name="connsiteY91" fmla="*/ 1349231 h 2689699"/>
                  <a:gd name="connsiteX92" fmla="*/ 846472 w 2616757"/>
                  <a:gd name="connsiteY92" fmla="*/ 1141769 h 2689699"/>
                  <a:gd name="connsiteX93" fmla="*/ 854083 w 2616757"/>
                  <a:gd name="connsiteY93" fmla="*/ 1134158 h 2689699"/>
                  <a:gd name="connsiteX94" fmla="*/ 866850 w 2616757"/>
                  <a:gd name="connsiteY94" fmla="*/ 1155027 h 2689699"/>
                  <a:gd name="connsiteX95" fmla="*/ 913989 w 2616757"/>
                  <a:gd name="connsiteY95" fmla="*/ 1228191 h 2689699"/>
                  <a:gd name="connsiteX96" fmla="*/ 959164 w 2616757"/>
                  <a:gd name="connsiteY96" fmla="*/ 1341866 h 2689699"/>
                  <a:gd name="connsiteX0" fmla="*/ 2515746 w 2616757"/>
                  <a:gd name="connsiteY0" fmla="*/ 1499243 h 2689699"/>
                  <a:gd name="connsiteX1" fmla="*/ 2437917 w 2616757"/>
                  <a:gd name="connsiteY1" fmla="*/ 1366418 h 2689699"/>
                  <a:gd name="connsiteX2" fmla="*/ 2406736 w 2616757"/>
                  <a:gd name="connsiteY2" fmla="*/ 1249797 h 2689699"/>
                  <a:gd name="connsiteX3" fmla="*/ 2343393 w 2616757"/>
                  <a:gd name="connsiteY3" fmla="*/ 987338 h 2689699"/>
                  <a:gd name="connsiteX4" fmla="*/ 2279804 w 2616757"/>
                  <a:gd name="connsiteY4" fmla="*/ 722916 h 2689699"/>
                  <a:gd name="connsiteX5" fmla="*/ 2278331 w 2616757"/>
                  <a:gd name="connsiteY5" fmla="*/ 717023 h 2689699"/>
                  <a:gd name="connsiteX6" fmla="*/ 2133721 w 2616757"/>
                  <a:gd name="connsiteY6" fmla="*/ 359550 h 2689699"/>
                  <a:gd name="connsiteX7" fmla="*/ 2045089 w 2616757"/>
                  <a:gd name="connsiteY7" fmla="*/ 244647 h 2689699"/>
                  <a:gd name="connsiteX8" fmla="*/ 1478434 w 2616757"/>
                  <a:gd name="connsiteY8" fmla="*/ 2567 h 2689699"/>
                  <a:gd name="connsiteX9" fmla="*/ 1237336 w 2616757"/>
                  <a:gd name="connsiteY9" fmla="*/ 71066 h 2689699"/>
                  <a:gd name="connsiteX10" fmla="*/ 835669 w 2616757"/>
                  <a:gd name="connsiteY10" fmla="*/ 430259 h 2689699"/>
                  <a:gd name="connsiteX11" fmla="*/ 832968 w 2616757"/>
                  <a:gd name="connsiteY11" fmla="*/ 434187 h 2689699"/>
                  <a:gd name="connsiteX12" fmla="*/ 830513 w 2616757"/>
                  <a:gd name="connsiteY12" fmla="*/ 438361 h 2689699"/>
                  <a:gd name="connsiteX13" fmla="*/ 830513 w 2616757"/>
                  <a:gd name="connsiteY13" fmla="*/ 438361 h 2689699"/>
                  <a:gd name="connsiteX14" fmla="*/ 830513 w 2616757"/>
                  <a:gd name="connsiteY14" fmla="*/ 438361 h 2689699"/>
                  <a:gd name="connsiteX15" fmla="*/ 830759 w 2616757"/>
                  <a:gd name="connsiteY15" fmla="*/ 439589 h 2689699"/>
                  <a:gd name="connsiteX16" fmla="*/ 830759 w 2616757"/>
                  <a:gd name="connsiteY16" fmla="*/ 439589 h 2689699"/>
                  <a:gd name="connsiteX17" fmla="*/ 797123 w 2616757"/>
                  <a:gd name="connsiteY17" fmla="*/ 514471 h 2689699"/>
                  <a:gd name="connsiteX18" fmla="*/ 762014 w 2616757"/>
                  <a:gd name="connsiteY18" fmla="*/ 698610 h 2689699"/>
                  <a:gd name="connsiteX19" fmla="*/ 764714 w 2616757"/>
                  <a:gd name="connsiteY19" fmla="*/ 782086 h 2689699"/>
                  <a:gd name="connsiteX20" fmla="*/ 776745 w 2616757"/>
                  <a:gd name="connsiteY20" fmla="*/ 845920 h 2689699"/>
                  <a:gd name="connsiteX21" fmla="*/ 728869 w 2616757"/>
                  <a:gd name="connsiteY21" fmla="*/ 889377 h 2689699"/>
                  <a:gd name="connsiteX22" fmla="*/ 651776 w 2616757"/>
                  <a:gd name="connsiteY22" fmla="*/ 962050 h 2689699"/>
                  <a:gd name="connsiteX23" fmla="*/ 562899 w 2616757"/>
                  <a:gd name="connsiteY23" fmla="*/ 1045280 h 2689699"/>
                  <a:gd name="connsiteX24" fmla="*/ 465183 w 2616757"/>
                  <a:gd name="connsiteY24" fmla="*/ 1136859 h 2689699"/>
                  <a:gd name="connsiteX25" fmla="*/ 417798 w 2616757"/>
                  <a:gd name="connsiteY25" fmla="*/ 1181297 h 2689699"/>
                  <a:gd name="connsiteX26" fmla="*/ 340951 w 2616757"/>
                  <a:gd name="connsiteY26" fmla="*/ 1259126 h 2689699"/>
                  <a:gd name="connsiteX27" fmla="*/ 304123 w 2616757"/>
                  <a:gd name="connsiteY27" fmla="*/ 1362980 h 2689699"/>
                  <a:gd name="connsiteX28" fmla="*/ 294303 w 2616757"/>
                  <a:gd name="connsiteY28" fmla="*/ 1427306 h 2689699"/>
                  <a:gd name="connsiteX29" fmla="*/ 275152 w 2616757"/>
                  <a:gd name="connsiteY29" fmla="*/ 1552029 h 2689699"/>
                  <a:gd name="connsiteX30" fmla="*/ 232678 w 2616757"/>
                  <a:gd name="connsiteY30" fmla="*/ 1832165 h 2689699"/>
                  <a:gd name="connsiteX31" fmla="*/ 223348 w 2616757"/>
                  <a:gd name="connsiteY31" fmla="*/ 1859172 h 2689699"/>
                  <a:gd name="connsiteX32" fmla="*/ 142818 w 2616757"/>
                  <a:gd name="connsiteY32" fmla="*/ 1994943 h 2689699"/>
                  <a:gd name="connsiteX33" fmla="*/ 52222 w 2616757"/>
                  <a:gd name="connsiteY33" fmla="*/ 2144709 h 2689699"/>
                  <a:gd name="connsiteX34" fmla="*/ 20796 w 2616757"/>
                  <a:gd name="connsiteY34" fmla="*/ 2302085 h 2689699"/>
                  <a:gd name="connsiteX35" fmla="*/ 28407 w 2616757"/>
                  <a:gd name="connsiteY35" fmla="*/ 2309696 h 2689699"/>
                  <a:gd name="connsiteX36" fmla="*/ 361440 w 2616757"/>
                  <a:gd name="connsiteY36" fmla="*/ 2412813 h 2689699"/>
                  <a:gd name="connsiteX37" fmla="*/ 428355 w 2616757"/>
                  <a:gd name="connsiteY37" fmla="*/ 2140289 h 2689699"/>
                  <a:gd name="connsiteX38" fmla="*/ 479914 w 2616757"/>
                  <a:gd name="connsiteY38" fmla="*/ 2029561 h 2689699"/>
                  <a:gd name="connsiteX39" fmla="*/ 521652 w 2616757"/>
                  <a:gd name="connsiteY39" fmla="*/ 1946330 h 2689699"/>
                  <a:gd name="connsiteX40" fmla="*/ 597763 w 2616757"/>
                  <a:gd name="connsiteY40" fmla="*/ 1861381 h 2689699"/>
                  <a:gd name="connsiteX41" fmla="*/ 691305 w 2616757"/>
                  <a:gd name="connsiteY41" fmla="*/ 1795091 h 2689699"/>
                  <a:gd name="connsiteX42" fmla="*/ 786320 w 2616757"/>
                  <a:gd name="connsiteY42" fmla="*/ 1688782 h 2689699"/>
                  <a:gd name="connsiteX43" fmla="*/ 849418 w 2616757"/>
                  <a:gd name="connsiteY43" fmla="*/ 1593521 h 2689699"/>
                  <a:gd name="connsiteX44" fmla="*/ 912025 w 2616757"/>
                  <a:gd name="connsiteY44" fmla="*/ 1541472 h 2689699"/>
                  <a:gd name="connsiteX45" fmla="*/ 981261 w 2616757"/>
                  <a:gd name="connsiteY45" fmla="*/ 1498015 h 2689699"/>
                  <a:gd name="connsiteX46" fmla="*/ 989118 w 2616757"/>
                  <a:gd name="connsiteY46" fmla="*/ 1554730 h 2689699"/>
                  <a:gd name="connsiteX47" fmla="*/ 989118 w 2616757"/>
                  <a:gd name="connsiteY47" fmla="*/ 1581737 h 2689699"/>
                  <a:gd name="connsiteX48" fmla="*/ 1009250 w 2616757"/>
                  <a:gd name="connsiteY48" fmla="*/ 1612181 h 2689699"/>
                  <a:gd name="connsiteX49" fmla="*/ 1062036 w 2616757"/>
                  <a:gd name="connsiteY49" fmla="*/ 1631086 h 2689699"/>
                  <a:gd name="connsiteX50" fmla="*/ 1113841 w 2616757"/>
                  <a:gd name="connsiteY50" fmla="*/ 1743533 h 2689699"/>
                  <a:gd name="connsiteX51" fmla="*/ 1214257 w 2616757"/>
                  <a:gd name="connsiteY51" fmla="*/ 1761210 h 2689699"/>
                  <a:gd name="connsiteX52" fmla="*/ 1246911 w 2616757"/>
                  <a:gd name="connsiteY52" fmla="*/ 1765384 h 2689699"/>
                  <a:gd name="connsiteX53" fmla="*/ 1210575 w 2616757"/>
                  <a:gd name="connsiteY53" fmla="*/ 1794846 h 2689699"/>
                  <a:gd name="connsiteX54" fmla="*/ 1172765 w 2616757"/>
                  <a:gd name="connsiteY54" fmla="*/ 1805894 h 2689699"/>
                  <a:gd name="connsiteX55" fmla="*/ 1158770 w 2616757"/>
                  <a:gd name="connsiteY55" fmla="*/ 1854507 h 2689699"/>
                  <a:gd name="connsiteX56" fmla="*/ 1227024 w 2616757"/>
                  <a:gd name="connsiteY56" fmla="*/ 1905820 h 2689699"/>
                  <a:gd name="connsiteX57" fmla="*/ 1306081 w 2616757"/>
                  <a:gd name="connsiteY57" fmla="*/ 2064424 h 2689699"/>
                  <a:gd name="connsiteX58" fmla="*/ 1339962 w 2616757"/>
                  <a:gd name="connsiteY58" fmla="*/ 2080137 h 2689699"/>
                  <a:gd name="connsiteX59" fmla="*/ 1355184 w 2616757"/>
                  <a:gd name="connsiteY59" fmla="*/ 2082593 h 2689699"/>
                  <a:gd name="connsiteX60" fmla="*/ 1476716 w 2616757"/>
                  <a:gd name="connsiteY60" fmla="*/ 2064179 h 2689699"/>
                  <a:gd name="connsiteX61" fmla="*/ 1578360 w 2616757"/>
                  <a:gd name="connsiteY61" fmla="*/ 2029315 h 2689699"/>
                  <a:gd name="connsiteX62" fmla="*/ 1575414 w 2616757"/>
                  <a:gd name="connsiteY62" fmla="*/ 2024159 h 2689699"/>
                  <a:gd name="connsiteX63" fmla="*/ 1578605 w 2616757"/>
                  <a:gd name="connsiteY63" fmla="*/ 2029315 h 2689699"/>
                  <a:gd name="connsiteX64" fmla="*/ 1578360 w 2616757"/>
                  <a:gd name="connsiteY64" fmla="*/ 2029315 h 2689699"/>
                  <a:gd name="connsiteX65" fmla="*/ 1578851 w 2616757"/>
                  <a:gd name="connsiteY65" fmla="*/ 2029806 h 2689699"/>
                  <a:gd name="connsiteX66" fmla="*/ 1581061 w 2616757"/>
                  <a:gd name="connsiteY66" fmla="*/ 2033735 h 2689699"/>
                  <a:gd name="connsiteX67" fmla="*/ 1580815 w 2616757"/>
                  <a:gd name="connsiteY67" fmla="*/ 2044046 h 2689699"/>
                  <a:gd name="connsiteX68" fmla="*/ 1580078 w 2616757"/>
                  <a:gd name="connsiteY68" fmla="*/ 2044783 h 2689699"/>
                  <a:gd name="connsiteX69" fmla="*/ 1578851 w 2616757"/>
                  <a:gd name="connsiteY69" fmla="*/ 2063442 h 2689699"/>
                  <a:gd name="connsiteX70" fmla="*/ 1563138 w 2616757"/>
                  <a:gd name="connsiteY70" fmla="*/ 2090449 h 2689699"/>
                  <a:gd name="connsiteX71" fmla="*/ 1535640 w 2616757"/>
                  <a:gd name="connsiteY71" fmla="*/ 2119666 h 2689699"/>
                  <a:gd name="connsiteX72" fmla="*/ 1526801 w 2616757"/>
                  <a:gd name="connsiteY72" fmla="*/ 2130714 h 2689699"/>
                  <a:gd name="connsiteX73" fmla="*/ 1525574 w 2616757"/>
                  <a:gd name="connsiteY73" fmla="*/ 2132187 h 2689699"/>
                  <a:gd name="connsiteX74" fmla="*/ 1519681 w 2616757"/>
                  <a:gd name="connsiteY74" fmla="*/ 2139798 h 2689699"/>
                  <a:gd name="connsiteX75" fmla="*/ 1517226 w 2616757"/>
                  <a:gd name="connsiteY75" fmla="*/ 2145691 h 2689699"/>
                  <a:gd name="connsiteX76" fmla="*/ 1515753 w 2616757"/>
                  <a:gd name="connsiteY76" fmla="*/ 2151829 h 2689699"/>
                  <a:gd name="connsiteX77" fmla="*/ 1508878 w 2616757"/>
                  <a:gd name="connsiteY77" fmla="*/ 2167542 h 2689699"/>
                  <a:gd name="connsiteX78" fmla="*/ 1499549 w 2616757"/>
                  <a:gd name="connsiteY78" fmla="*/ 2199705 h 2689699"/>
                  <a:gd name="connsiteX79" fmla="*/ 1498812 w 2616757"/>
                  <a:gd name="connsiteY79" fmla="*/ 2211489 h 2689699"/>
                  <a:gd name="connsiteX80" fmla="*/ 1467910 w 2616757"/>
                  <a:gd name="connsiteY80" fmla="*/ 2688539 h 2689699"/>
                  <a:gd name="connsiteX81" fmla="*/ 2616753 w 2616757"/>
                  <a:gd name="connsiteY81" fmla="*/ 2054358 h 2689699"/>
                  <a:gd name="connsiteX82" fmla="*/ 2515746 w 2616757"/>
                  <a:gd name="connsiteY82" fmla="*/ 1499243 h 2689699"/>
                  <a:gd name="connsiteX83" fmla="*/ 782392 w 2616757"/>
                  <a:gd name="connsiteY83" fmla="*/ 836100 h 2689699"/>
                  <a:gd name="connsiteX84" fmla="*/ 782392 w 2616757"/>
                  <a:gd name="connsiteY84" fmla="*/ 839291 h 2689699"/>
                  <a:gd name="connsiteX85" fmla="*/ 777481 w 2616757"/>
                  <a:gd name="connsiteY85" fmla="*/ 844447 h 2689699"/>
                  <a:gd name="connsiteX86" fmla="*/ 782392 w 2616757"/>
                  <a:gd name="connsiteY86" fmla="*/ 836100 h 2689699"/>
                  <a:gd name="connsiteX87" fmla="*/ 959164 w 2616757"/>
                  <a:gd name="connsiteY87" fmla="*/ 1341866 h 2689699"/>
                  <a:gd name="connsiteX88" fmla="*/ 789266 w 2616757"/>
                  <a:gd name="connsiteY88" fmla="*/ 1454313 h 2689699"/>
                  <a:gd name="connsiteX89" fmla="*/ 699407 w 2616757"/>
                  <a:gd name="connsiteY89" fmla="*/ 1422396 h 2689699"/>
                  <a:gd name="connsiteX90" fmla="*/ 593589 w 2616757"/>
                  <a:gd name="connsiteY90" fmla="*/ 1385077 h 2689699"/>
                  <a:gd name="connsiteX91" fmla="*/ 631644 w 2616757"/>
                  <a:gd name="connsiteY91" fmla="*/ 1349231 h 2689699"/>
                  <a:gd name="connsiteX92" fmla="*/ 846472 w 2616757"/>
                  <a:gd name="connsiteY92" fmla="*/ 1141769 h 2689699"/>
                  <a:gd name="connsiteX93" fmla="*/ 854083 w 2616757"/>
                  <a:gd name="connsiteY93" fmla="*/ 1134158 h 2689699"/>
                  <a:gd name="connsiteX94" fmla="*/ 866850 w 2616757"/>
                  <a:gd name="connsiteY94" fmla="*/ 1155027 h 2689699"/>
                  <a:gd name="connsiteX95" fmla="*/ 913989 w 2616757"/>
                  <a:gd name="connsiteY95" fmla="*/ 1228191 h 2689699"/>
                  <a:gd name="connsiteX96" fmla="*/ 959164 w 2616757"/>
                  <a:gd name="connsiteY96" fmla="*/ 1341866 h 2689699"/>
                  <a:gd name="connsiteX0" fmla="*/ 2515746 w 2616757"/>
                  <a:gd name="connsiteY0" fmla="*/ 1499243 h 2689699"/>
                  <a:gd name="connsiteX1" fmla="*/ 2437917 w 2616757"/>
                  <a:gd name="connsiteY1" fmla="*/ 1366418 h 2689699"/>
                  <a:gd name="connsiteX2" fmla="*/ 2406736 w 2616757"/>
                  <a:gd name="connsiteY2" fmla="*/ 1249797 h 2689699"/>
                  <a:gd name="connsiteX3" fmla="*/ 2343393 w 2616757"/>
                  <a:gd name="connsiteY3" fmla="*/ 987338 h 2689699"/>
                  <a:gd name="connsiteX4" fmla="*/ 2279804 w 2616757"/>
                  <a:gd name="connsiteY4" fmla="*/ 722916 h 2689699"/>
                  <a:gd name="connsiteX5" fmla="*/ 2278331 w 2616757"/>
                  <a:gd name="connsiteY5" fmla="*/ 717023 h 2689699"/>
                  <a:gd name="connsiteX6" fmla="*/ 2133721 w 2616757"/>
                  <a:gd name="connsiteY6" fmla="*/ 359550 h 2689699"/>
                  <a:gd name="connsiteX7" fmla="*/ 2045089 w 2616757"/>
                  <a:gd name="connsiteY7" fmla="*/ 244647 h 2689699"/>
                  <a:gd name="connsiteX8" fmla="*/ 1478434 w 2616757"/>
                  <a:gd name="connsiteY8" fmla="*/ 2567 h 2689699"/>
                  <a:gd name="connsiteX9" fmla="*/ 1237336 w 2616757"/>
                  <a:gd name="connsiteY9" fmla="*/ 71066 h 2689699"/>
                  <a:gd name="connsiteX10" fmla="*/ 835669 w 2616757"/>
                  <a:gd name="connsiteY10" fmla="*/ 430259 h 2689699"/>
                  <a:gd name="connsiteX11" fmla="*/ 832968 w 2616757"/>
                  <a:gd name="connsiteY11" fmla="*/ 434187 h 2689699"/>
                  <a:gd name="connsiteX12" fmla="*/ 830513 w 2616757"/>
                  <a:gd name="connsiteY12" fmla="*/ 438361 h 2689699"/>
                  <a:gd name="connsiteX13" fmla="*/ 830513 w 2616757"/>
                  <a:gd name="connsiteY13" fmla="*/ 438361 h 2689699"/>
                  <a:gd name="connsiteX14" fmla="*/ 830513 w 2616757"/>
                  <a:gd name="connsiteY14" fmla="*/ 438361 h 2689699"/>
                  <a:gd name="connsiteX15" fmla="*/ 830759 w 2616757"/>
                  <a:gd name="connsiteY15" fmla="*/ 439589 h 2689699"/>
                  <a:gd name="connsiteX16" fmla="*/ 830759 w 2616757"/>
                  <a:gd name="connsiteY16" fmla="*/ 439589 h 2689699"/>
                  <a:gd name="connsiteX17" fmla="*/ 797123 w 2616757"/>
                  <a:gd name="connsiteY17" fmla="*/ 514471 h 2689699"/>
                  <a:gd name="connsiteX18" fmla="*/ 762014 w 2616757"/>
                  <a:gd name="connsiteY18" fmla="*/ 698610 h 2689699"/>
                  <a:gd name="connsiteX19" fmla="*/ 764714 w 2616757"/>
                  <a:gd name="connsiteY19" fmla="*/ 782086 h 2689699"/>
                  <a:gd name="connsiteX20" fmla="*/ 776745 w 2616757"/>
                  <a:gd name="connsiteY20" fmla="*/ 845920 h 2689699"/>
                  <a:gd name="connsiteX21" fmla="*/ 728869 w 2616757"/>
                  <a:gd name="connsiteY21" fmla="*/ 889377 h 2689699"/>
                  <a:gd name="connsiteX22" fmla="*/ 651776 w 2616757"/>
                  <a:gd name="connsiteY22" fmla="*/ 962050 h 2689699"/>
                  <a:gd name="connsiteX23" fmla="*/ 562899 w 2616757"/>
                  <a:gd name="connsiteY23" fmla="*/ 1045280 h 2689699"/>
                  <a:gd name="connsiteX24" fmla="*/ 465183 w 2616757"/>
                  <a:gd name="connsiteY24" fmla="*/ 1136859 h 2689699"/>
                  <a:gd name="connsiteX25" fmla="*/ 417798 w 2616757"/>
                  <a:gd name="connsiteY25" fmla="*/ 1181297 h 2689699"/>
                  <a:gd name="connsiteX26" fmla="*/ 340951 w 2616757"/>
                  <a:gd name="connsiteY26" fmla="*/ 1259126 h 2689699"/>
                  <a:gd name="connsiteX27" fmla="*/ 304123 w 2616757"/>
                  <a:gd name="connsiteY27" fmla="*/ 1362980 h 2689699"/>
                  <a:gd name="connsiteX28" fmla="*/ 294303 w 2616757"/>
                  <a:gd name="connsiteY28" fmla="*/ 1427306 h 2689699"/>
                  <a:gd name="connsiteX29" fmla="*/ 275152 w 2616757"/>
                  <a:gd name="connsiteY29" fmla="*/ 1552029 h 2689699"/>
                  <a:gd name="connsiteX30" fmla="*/ 232678 w 2616757"/>
                  <a:gd name="connsiteY30" fmla="*/ 1832165 h 2689699"/>
                  <a:gd name="connsiteX31" fmla="*/ 223348 w 2616757"/>
                  <a:gd name="connsiteY31" fmla="*/ 1859172 h 2689699"/>
                  <a:gd name="connsiteX32" fmla="*/ 142818 w 2616757"/>
                  <a:gd name="connsiteY32" fmla="*/ 1994943 h 2689699"/>
                  <a:gd name="connsiteX33" fmla="*/ 52222 w 2616757"/>
                  <a:gd name="connsiteY33" fmla="*/ 2144709 h 2689699"/>
                  <a:gd name="connsiteX34" fmla="*/ 20796 w 2616757"/>
                  <a:gd name="connsiteY34" fmla="*/ 2302085 h 2689699"/>
                  <a:gd name="connsiteX35" fmla="*/ 28407 w 2616757"/>
                  <a:gd name="connsiteY35" fmla="*/ 2309696 h 2689699"/>
                  <a:gd name="connsiteX36" fmla="*/ 361440 w 2616757"/>
                  <a:gd name="connsiteY36" fmla="*/ 2412813 h 2689699"/>
                  <a:gd name="connsiteX37" fmla="*/ 428355 w 2616757"/>
                  <a:gd name="connsiteY37" fmla="*/ 2140289 h 2689699"/>
                  <a:gd name="connsiteX38" fmla="*/ 479914 w 2616757"/>
                  <a:gd name="connsiteY38" fmla="*/ 2029561 h 2689699"/>
                  <a:gd name="connsiteX39" fmla="*/ 521652 w 2616757"/>
                  <a:gd name="connsiteY39" fmla="*/ 1946330 h 2689699"/>
                  <a:gd name="connsiteX40" fmla="*/ 597763 w 2616757"/>
                  <a:gd name="connsiteY40" fmla="*/ 1861381 h 2689699"/>
                  <a:gd name="connsiteX41" fmla="*/ 691305 w 2616757"/>
                  <a:gd name="connsiteY41" fmla="*/ 1795091 h 2689699"/>
                  <a:gd name="connsiteX42" fmla="*/ 786320 w 2616757"/>
                  <a:gd name="connsiteY42" fmla="*/ 1688782 h 2689699"/>
                  <a:gd name="connsiteX43" fmla="*/ 849418 w 2616757"/>
                  <a:gd name="connsiteY43" fmla="*/ 1593521 h 2689699"/>
                  <a:gd name="connsiteX44" fmla="*/ 912025 w 2616757"/>
                  <a:gd name="connsiteY44" fmla="*/ 1541472 h 2689699"/>
                  <a:gd name="connsiteX45" fmla="*/ 981261 w 2616757"/>
                  <a:gd name="connsiteY45" fmla="*/ 1498015 h 2689699"/>
                  <a:gd name="connsiteX46" fmla="*/ 989118 w 2616757"/>
                  <a:gd name="connsiteY46" fmla="*/ 1554730 h 2689699"/>
                  <a:gd name="connsiteX47" fmla="*/ 989118 w 2616757"/>
                  <a:gd name="connsiteY47" fmla="*/ 1581737 h 2689699"/>
                  <a:gd name="connsiteX48" fmla="*/ 1009250 w 2616757"/>
                  <a:gd name="connsiteY48" fmla="*/ 1612181 h 2689699"/>
                  <a:gd name="connsiteX49" fmla="*/ 1062036 w 2616757"/>
                  <a:gd name="connsiteY49" fmla="*/ 1631086 h 2689699"/>
                  <a:gd name="connsiteX50" fmla="*/ 1113841 w 2616757"/>
                  <a:gd name="connsiteY50" fmla="*/ 1743533 h 2689699"/>
                  <a:gd name="connsiteX51" fmla="*/ 1214257 w 2616757"/>
                  <a:gd name="connsiteY51" fmla="*/ 1761210 h 2689699"/>
                  <a:gd name="connsiteX52" fmla="*/ 1246911 w 2616757"/>
                  <a:gd name="connsiteY52" fmla="*/ 1765384 h 2689699"/>
                  <a:gd name="connsiteX53" fmla="*/ 1210575 w 2616757"/>
                  <a:gd name="connsiteY53" fmla="*/ 1794846 h 2689699"/>
                  <a:gd name="connsiteX54" fmla="*/ 1172765 w 2616757"/>
                  <a:gd name="connsiteY54" fmla="*/ 1805894 h 2689699"/>
                  <a:gd name="connsiteX55" fmla="*/ 1158770 w 2616757"/>
                  <a:gd name="connsiteY55" fmla="*/ 1854507 h 2689699"/>
                  <a:gd name="connsiteX56" fmla="*/ 1227024 w 2616757"/>
                  <a:gd name="connsiteY56" fmla="*/ 1905820 h 2689699"/>
                  <a:gd name="connsiteX57" fmla="*/ 1306081 w 2616757"/>
                  <a:gd name="connsiteY57" fmla="*/ 2064424 h 2689699"/>
                  <a:gd name="connsiteX58" fmla="*/ 1339962 w 2616757"/>
                  <a:gd name="connsiteY58" fmla="*/ 2080137 h 2689699"/>
                  <a:gd name="connsiteX59" fmla="*/ 1355184 w 2616757"/>
                  <a:gd name="connsiteY59" fmla="*/ 2082593 h 2689699"/>
                  <a:gd name="connsiteX60" fmla="*/ 1476716 w 2616757"/>
                  <a:gd name="connsiteY60" fmla="*/ 2064179 h 2689699"/>
                  <a:gd name="connsiteX61" fmla="*/ 1578360 w 2616757"/>
                  <a:gd name="connsiteY61" fmla="*/ 2029315 h 2689699"/>
                  <a:gd name="connsiteX62" fmla="*/ 1575414 w 2616757"/>
                  <a:gd name="connsiteY62" fmla="*/ 2024159 h 2689699"/>
                  <a:gd name="connsiteX63" fmla="*/ 1578605 w 2616757"/>
                  <a:gd name="connsiteY63" fmla="*/ 2029315 h 2689699"/>
                  <a:gd name="connsiteX64" fmla="*/ 1578360 w 2616757"/>
                  <a:gd name="connsiteY64" fmla="*/ 2029315 h 2689699"/>
                  <a:gd name="connsiteX65" fmla="*/ 1578851 w 2616757"/>
                  <a:gd name="connsiteY65" fmla="*/ 2029806 h 2689699"/>
                  <a:gd name="connsiteX66" fmla="*/ 1581061 w 2616757"/>
                  <a:gd name="connsiteY66" fmla="*/ 2033735 h 2689699"/>
                  <a:gd name="connsiteX67" fmla="*/ 1580815 w 2616757"/>
                  <a:gd name="connsiteY67" fmla="*/ 2044046 h 2689699"/>
                  <a:gd name="connsiteX68" fmla="*/ 1580078 w 2616757"/>
                  <a:gd name="connsiteY68" fmla="*/ 2044783 h 2689699"/>
                  <a:gd name="connsiteX69" fmla="*/ 1578851 w 2616757"/>
                  <a:gd name="connsiteY69" fmla="*/ 2063442 h 2689699"/>
                  <a:gd name="connsiteX70" fmla="*/ 1563138 w 2616757"/>
                  <a:gd name="connsiteY70" fmla="*/ 2090449 h 2689699"/>
                  <a:gd name="connsiteX71" fmla="*/ 1535640 w 2616757"/>
                  <a:gd name="connsiteY71" fmla="*/ 2119666 h 2689699"/>
                  <a:gd name="connsiteX72" fmla="*/ 1526801 w 2616757"/>
                  <a:gd name="connsiteY72" fmla="*/ 2130714 h 2689699"/>
                  <a:gd name="connsiteX73" fmla="*/ 1525574 w 2616757"/>
                  <a:gd name="connsiteY73" fmla="*/ 2132187 h 2689699"/>
                  <a:gd name="connsiteX74" fmla="*/ 1519681 w 2616757"/>
                  <a:gd name="connsiteY74" fmla="*/ 2139798 h 2689699"/>
                  <a:gd name="connsiteX75" fmla="*/ 1517226 w 2616757"/>
                  <a:gd name="connsiteY75" fmla="*/ 2145691 h 2689699"/>
                  <a:gd name="connsiteX76" fmla="*/ 1515753 w 2616757"/>
                  <a:gd name="connsiteY76" fmla="*/ 2151829 h 2689699"/>
                  <a:gd name="connsiteX77" fmla="*/ 1508878 w 2616757"/>
                  <a:gd name="connsiteY77" fmla="*/ 2167542 h 2689699"/>
                  <a:gd name="connsiteX78" fmla="*/ 1499549 w 2616757"/>
                  <a:gd name="connsiteY78" fmla="*/ 2199705 h 2689699"/>
                  <a:gd name="connsiteX79" fmla="*/ 1498812 w 2616757"/>
                  <a:gd name="connsiteY79" fmla="*/ 2211489 h 2689699"/>
                  <a:gd name="connsiteX80" fmla="*/ 1467910 w 2616757"/>
                  <a:gd name="connsiteY80" fmla="*/ 2688539 h 2689699"/>
                  <a:gd name="connsiteX81" fmla="*/ 2616753 w 2616757"/>
                  <a:gd name="connsiteY81" fmla="*/ 2054358 h 2689699"/>
                  <a:gd name="connsiteX82" fmla="*/ 2515746 w 2616757"/>
                  <a:gd name="connsiteY82" fmla="*/ 1499243 h 2689699"/>
                  <a:gd name="connsiteX83" fmla="*/ 782392 w 2616757"/>
                  <a:gd name="connsiteY83" fmla="*/ 836100 h 2689699"/>
                  <a:gd name="connsiteX84" fmla="*/ 782392 w 2616757"/>
                  <a:gd name="connsiteY84" fmla="*/ 839291 h 2689699"/>
                  <a:gd name="connsiteX85" fmla="*/ 777481 w 2616757"/>
                  <a:gd name="connsiteY85" fmla="*/ 844447 h 2689699"/>
                  <a:gd name="connsiteX86" fmla="*/ 782392 w 2616757"/>
                  <a:gd name="connsiteY86" fmla="*/ 836100 h 2689699"/>
                  <a:gd name="connsiteX87" fmla="*/ 959164 w 2616757"/>
                  <a:gd name="connsiteY87" fmla="*/ 1341866 h 2689699"/>
                  <a:gd name="connsiteX88" fmla="*/ 789266 w 2616757"/>
                  <a:gd name="connsiteY88" fmla="*/ 1454313 h 2689699"/>
                  <a:gd name="connsiteX89" fmla="*/ 699407 w 2616757"/>
                  <a:gd name="connsiteY89" fmla="*/ 1422396 h 2689699"/>
                  <a:gd name="connsiteX90" fmla="*/ 593589 w 2616757"/>
                  <a:gd name="connsiteY90" fmla="*/ 1385077 h 2689699"/>
                  <a:gd name="connsiteX91" fmla="*/ 631644 w 2616757"/>
                  <a:gd name="connsiteY91" fmla="*/ 1349231 h 2689699"/>
                  <a:gd name="connsiteX92" fmla="*/ 846472 w 2616757"/>
                  <a:gd name="connsiteY92" fmla="*/ 1141769 h 2689699"/>
                  <a:gd name="connsiteX93" fmla="*/ 854083 w 2616757"/>
                  <a:gd name="connsiteY93" fmla="*/ 1134158 h 2689699"/>
                  <a:gd name="connsiteX94" fmla="*/ 866850 w 2616757"/>
                  <a:gd name="connsiteY94" fmla="*/ 1155027 h 2689699"/>
                  <a:gd name="connsiteX95" fmla="*/ 913989 w 2616757"/>
                  <a:gd name="connsiteY95" fmla="*/ 1228191 h 2689699"/>
                  <a:gd name="connsiteX96" fmla="*/ 959164 w 2616757"/>
                  <a:gd name="connsiteY96" fmla="*/ 1341866 h 2689699"/>
                  <a:gd name="connsiteX0" fmla="*/ 2514825 w 2615836"/>
                  <a:gd name="connsiteY0" fmla="*/ 1499243 h 2689699"/>
                  <a:gd name="connsiteX1" fmla="*/ 2436996 w 2615836"/>
                  <a:gd name="connsiteY1" fmla="*/ 1366418 h 2689699"/>
                  <a:gd name="connsiteX2" fmla="*/ 2405815 w 2615836"/>
                  <a:gd name="connsiteY2" fmla="*/ 1249797 h 2689699"/>
                  <a:gd name="connsiteX3" fmla="*/ 2342472 w 2615836"/>
                  <a:gd name="connsiteY3" fmla="*/ 987338 h 2689699"/>
                  <a:gd name="connsiteX4" fmla="*/ 2278883 w 2615836"/>
                  <a:gd name="connsiteY4" fmla="*/ 722916 h 2689699"/>
                  <a:gd name="connsiteX5" fmla="*/ 2277410 w 2615836"/>
                  <a:gd name="connsiteY5" fmla="*/ 717023 h 2689699"/>
                  <a:gd name="connsiteX6" fmla="*/ 2132800 w 2615836"/>
                  <a:gd name="connsiteY6" fmla="*/ 359550 h 2689699"/>
                  <a:gd name="connsiteX7" fmla="*/ 2044168 w 2615836"/>
                  <a:gd name="connsiteY7" fmla="*/ 244647 h 2689699"/>
                  <a:gd name="connsiteX8" fmla="*/ 1477513 w 2615836"/>
                  <a:gd name="connsiteY8" fmla="*/ 2567 h 2689699"/>
                  <a:gd name="connsiteX9" fmla="*/ 1236415 w 2615836"/>
                  <a:gd name="connsiteY9" fmla="*/ 71066 h 2689699"/>
                  <a:gd name="connsiteX10" fmla="*/ 834748 w 2615836"/>
                  <a:gd name="connsiteY10" fmla="*/ 430259 h 2689699"/>
                  <a:gd name="connsiteX11" fmla="*/ 832047 w 2615836"/>
                  <a:gd name="connsiteY11" fmla="*/ 434187 h 2689699"/>
                  <a:gd name="connsiteX12" fmla="*/ 829592 w 2615836"/>
                  <a:gd name="connsiteY12" fmla="*/ 438361 h 2689699"/>
                  <a:gd name="connsiteX13" fmla="*/ 829592 w 2615836"/>
                  <a:gd name="connsiteY13" fmla="*/ 438361 h 2689699"/>
                  <a:gd name="connsiteX14" fmla="*/ 829592 w 2615836"/>
                  <a:gd name="connsiteY14" fmla="*/ 438361 h 2689699"/>
                  <a:gd name="connsiteX15" fmla="*/ 829838 w 2615836"/>
                  <a:gd name="connsiteY15" fmla="*/ 439589 h 2689699"/>
                  <a:gd name="connsiteX16" fmla="*/ 829838 w 2615836"/>
                  <a:gd name="connsiteY16" fmla="*/ 439589 h 2689699"/>
                  <a:gd name="connsiteX17" fmla="*/ 796202 w 2615836"/>
                  <a:gd name="connsiteY17" fmla="*/ 514471 h 2689699"/>
                  <a:gd name="connsiteX18" fmla="*/ 761093 w 2615836"/>
                  <a:gd name="connsiteY18" fmla="*/ 698610 h 2689699"/>
                  <a:gd name="connsiteX19" fmla="*/ 763793 w 2615836"/>
                  <a:gd name="connsiteY19" fmla="*/ 782086 h 2689699"/>
                  <a:gd name="connsiteX20" fmla="*/ 775824 w 2615836"/>
                  <a:gd name="connsiteY20" fmla="*/ 845920 h 2689699"/>
                  <a:gd name="connsiteX21" fmla="*/ 727948 w 2615836"/>
                  <a:gd name="connsiteY21" fmla="*/ 889377 h 2689699"/>
                  <a:gd name="connsiteX22" fmla="*/ 650855 w 2615836"/>
                  <a:gd name="connsiteY22" fmla="*/ 962050 h 2689699"/>
                  <a:gd name="connsiteX23" fmla="*/ 561978 w 2615836"/>
                  <a:gd name="connsiteY23" fmla="*/ 1045280 h 2689699"/>
                  <a:gd name="connsiteX24" fmla="*/ 464262 w 2615836"/>
                  <a:gd name="connsiteY24" fmla="*/ 1136859 h 2689699"/>
                  <a:gd name="connsiteX25" fmla="*/ 416877 w 2615836"/>
                  <a:gd name="connsiteY25" fmla="*/ 1181297 h 2689699"/>
                  <a:gd name="connsiteX26" fmla="*/ 340030 w 2615836"/>
                  <a:gd name="connsiteY26" fmla="*/ 1259126 h 2689699"/>
                  <a:gd name="connsiteX27" fmla="*/ 303202 w 2615836"/>
                  <a:gd name="connsiteY27" fmla="*/ 1362980 h 2689699"/>
                  <a:gd name="connsiteX28" fmla="*/ 293382 w 2615836"/>
                  <a:gd name="connsiteY28" fmla="*/ 1427306 h 2689699"/>
                  <a:gd name="connsiteX29" fmla="*/ 274231 w 2615836"/>
                  <a:gd name="connsiteY29" fmla="*/ 1552029 h 2689699"/>
                  <a:gd name="connsiteX30" fmla="*/ 231757 w 2615836"/>
                  <a:gd name="connsiteY30" fmla="*/ 1832165 h 2689699"/>
                  <a:gd name="connsiteX31" fmla="*/ 222427 w 2615836"/>
                  <a:gd name="connsiteY31" fmla="*/ 1859172 h 2689699"/>
                  <a:gd name="connsiteX32" fmla="*/ 141897 w 2615836"/>
                  <a:gd name="connsiteY32" fmla="*/ 1994943 h 2689699"/>
                  <a:gd name="connsiteX33" fmla="*/ 51301 w 2615836"/>
                  <a:gd name="connsiteY33" fmla="*/ 2144709 h 2689699"/>
                  <a:gd name="connsiteX34" fmla="*/ 19875 w 2615836"/>
                  <a:gd name="connsiteY34" fmla="*/ 2302085 h 2689699"/>
                  <a:gd name="connsiteX35" fmla="*/ 360519 w 2615836"/>
                  <a:gd name="connsiteY35" fmla="*/ 2412813 h 2689699"/>
                  <a:gd name="connsiteX36" fmla="*/ 427434 w 2615836"/>
                  <a:gd name="connsiteY36" fmla="*/ 2140289 h 2689699"/>
                  <a:gd name="connsiteX37" fmla="*/ 478993 w 2615836"/>
                  <a:gd name="connsiteY37" fmla="*/ 2029561 h 2689699"/>
                  <a:gd name="connsiteX38" fmla="*/ 520731 w 2615836"/>
                  <a:gd name="connsiteY38" fmla="*/ 1946330 h 2689699"/>
                  <a:gd name="connsiteX39" fmla="*/ 596842 w 2615836"/>
                  <a:gd name="connsiteY39" fmla="*/ 1861381 h 2689699"/>
                  <a:gd name="connsiteX40" fmla="*/ 690384 w 2615836"/>
                  <a:gd name="connsiteY40" fmla="*/ 1795091 h 2689699"/>
                  <a:gd name="connsiteX41" fmla="*/ 785399 w 2615836"/>
                  <a:gd name="connsiteY41" fmla="*/ 1688782 h 2689699"/>
                  <a:gd name="connsiteX42" fmla="*/ 848497 w 2615836"/>
                  <a:gd name="connsiteY42" fmla="*/ 1593521 h 2689699"/>
                  <a:gd name="connsiteX43" fmla="*/ 911104 w 2615836"/>
                  <a:gd name="connsiteY43" fmla="*/ 1541472 h 2689699"/>
                  <a:gd name="connsiteX44" fmla="*/ 980340 w 2615836"/>
                  <a:gd name="connsiteY44" fmla="*/ 1498015 h 2689699"/>
                  <a:gd name="connsiteX45" fmla="*/ 988197 w 2615836"/>
                  <a:gd name="connsiteY45" fmla="*/ 1554730 h 2689699"/>
                  <a:gd name="connsiteX46" fmla="*/ 988197 w 2615836"/>
                  <a:gd name="connsiteY46" fmla="*/ 1581737 h 2689699"/>
                  <a:gd name="connsiteX47" fmla="*/ 1008329 w 2615836"/>
                  <a:gd name="connsiteY47" fmla="*/ 1612181 h 2689699"/>
                  <a:gd name="connsiteX48" fmla="*/ 1061115 w 2615836"/>
                  <a:gd name="connsiteY48" fmla="*/ 1631086 h 2689699"/>
                  <a:gd name="connsiteX49" fmla="*/ 1112920 w 2615836"/>
                  <a:gd name="connsiteY49" fmla="*/ 1743533 h 2689699"/>
                  <a:gd name="connsiteX50" fmla="*/ 1213336 w 2615836"/>
                  <a:gd name="connsiteY50" fmla="*/ 1761210 h 2689699"/>
                  <a:gd name="connsiteX51" fmla="*/ 1245990 w 2615836"/>
                  <a:gd name="connsiteY51" fmla="*/ 1765384 h 2689699"/>
                  <a:gd name="connsiteX52" fmla="*/ 1209654 w 2615836"/>
                  <a:gd name="connsiteY52" fmla="*/ 1794846 h 2689699"/>
                  <a:gd name="connsiteX53" fmla="*/ 1171844 w 2615836"/>
                  <a:gd name="connsiteY53" fmla="*/ 1805894 h 2689699"/>
                  <a:gd name="connsiteX54" fmla="*/ 1157849 w 2615836"/>
                  <a:gd name="connsiteY54" fmla="*/ 1854507 h 2689699"/>
                  <a:gd name="connsiteX55" fmla="*/ 1226103 w 2615836"/>
                  <a:gd name="connsiteY55" fmla="*/ 1905820 h 2689699"/>
                  <a:gd name="connsiteX56" fmla="*/ 1305160 w 2615836"/>
                  <a:gd name="connsiteY56" fmla="*/ 2064424 h 2689699"/>
                  <a:gd name="connsiteX57" fmla="*/ 1339041 w 2615836"/>
                  <a:gd name="connsiteY57" fmla="*/ 2080137 h 2689699"/>
                  <a:gd name="connsiteX58" fmla="*/ 1354263 w 2615836"/>
                  <a:gd name="connsiteY58" fmla="*/ 2082593 h 2689699"/>
                  <a:gd name="connsiteX59" fmla="*/ 1475795 w 2615836"/>
                  <a:gd name="connsiteY59" fmla="*/ 2064179 h 2689699"/>
                  <a:gd name="connsiteX60" fmla="*/ 1577439 w 2615836"/>
                  <a:gd name="connsiteY60" fmla="*/ 2029315 h 2689699"/>
                  <a:gd name="connsiteX61" fmla="*/ 1574493 w 2615836"/>
                  <a:gd name="connsiteY61" fmla="*/ 2024159 h 2689699"/>
                  <a:gd name="connsiteX62" fmla="*/ 1577684 w 2615836"/>
                  <a:gd name="connsiteY62" fmla="*/ 2029315 h 2689699"/>
                  <a:gd name="connsiteX63" fmla="*/ 1577439 w 2615836"/>
                  <a:gd name="connsiteY63" fmla="*/ 2029315 h 2689699"/>
                  <a:gd name="connsiteX64" fmla="*/ 1577930 w 2615836"/>
                  <a:gd name="connsiteY64" fmla="*/ 2029806 h 2689699"/>
                  <a:gd name="connsiteX65" fmla="*/ 1580140 w 2615836"/>
                  <a:gd name="connsiteY65" fmla="*/ 2033735 h 2689699"/>
                  <a:gd name="connsiteX66" fmla="*/ 1579894 w 2615836"/>
                  <a:gd name="connsiteY66" fmla="*/ 2044046 h 2689699"/>
                  <a:gd name="connsiteX67" fmla="*/ 1579157 w 2615836"/>
                  <a:gd name="connsiteY67" fmla="*/ 2044783 h 2689699"/>
                  <a:gd name="connsiteX68" fmla="*/ 1577930 w 2615836"/>
                  <a:gd name="connsiteY68" fmla="*/ 2063442 h 2689699"/>
                  <a:gd name="connsiteX69" fmla="*/ 1562217 w 2615836"/>
                  <a:gd name="connsiteY69" fmla="*/ 2090449 h 2689699"/>
                  <a:gd name="connsiteX70" fmla="*/ 1534719 w 2615836"/>
                  <a:gd name="connsiteY70" fmla="*/ 2119666 h 2689699"/>
                  <a:gd name="connsiteX71" fmla="*/ 1525880 w 2615836"/>
                  <a:gd name="connsiteY71" fmla="*/ 2130714 h 2689699"/>
                  <a:gd name="connsiteX72" fmla="*/ 1524653 w 2615836"/>
                  <a:gd name="connsiteY72" fmla="*/ 2132187 h 2689699"/>
                  <a:gd name="connsiteX73" fmla="*/ 1518760 w 2615836"/>
                  <a:gd name="connsiteY73" fmla="*/ 2139798 h 2689699"/>
                  <a:gd name="connsiteX74" fmla="*/ 1516305 w 2615836"/>
                  <a:gd name="connsiteY74" fmla="*/ 2145691 h 2689699"/>
                  <a:gd name="connsiteX75" fmla="*/ 1514832 w 2615836"/>
                  <a:gd name="connsiteY75" fmla="*/ 2151829 h 2689699"/>
                  <a:gd name="connsiteX76" fmla="*/ 1507957 w 2615836"/>
                  <a:gd name="connsiteY76" fmla="*/ 2167542 h 2689699"/>
                  <a:gd name="connsiteX77" fmla="*/ 1498628 w 2615836"/>
                  <a:gd name="connsiteY77" fmla="*/ 2199705 h 2689699"/>
                  <a:gd name="connsiteX78" fmla="*/ 1497891 w 2615836"/>
                  <a:gd name="connsiteY78" fmla="*/ 2211489 h 2689699"/>
                  <a:gd name="connsiteX79" fmla="*/ 1466989 w 2615836"/>
                  <a:gd name="connsiteY79" fmla="*/ 2688539 h 2689699"/>
                  <a:gd name="connsiteX80" fmla="*/ 2615832 w 2615836"/>
                  <a:gd name="connsiteY80" fmla="*/ 2054358 h 2689699"/>
                  <a:gd name="connsiteX81" fmla="*/ 2514825 w 2615836"/>
                  <a:gd name="connsiteY81" fmla="*/ 1499243 h 2689699"/>
                  <a:gd name="connsiteX82" fmla="*/ 781471 w 2615836"/>
                  <a:gd name="connsiteY82" fmla="*/ 836100 h 2689699"/>
                  <a:gd name="connsiteX83" fmla="*/ 781471 w 2615836"/>
                  <a:gd name="connsiteY83" fmla="*/ 839291 h 2689699"/>
                  <a:gd name="connsiteX84" fmla="*/ 776560 w 2615836"/>
                  <a:gd name="connsiteY84" fmla="*/ 844447 h 2689699"/>
                  <a:gd name="connsiteX85" fmla="*/ 781471 w 2615836"/>
                  <a:gd name="connsiteY85" fmla="*/ 836100 h 2689699"/>
                  <a:gd name="connsiteX86" fmla="*/ 958243 w 2615836"/>
                  <a:gd name="connsiteY86" fmla="*/ 1341866 h 2689699"/>
                  <a:gd name="connsiteX87" fmla="*/ 788345 w 2615836"/>
                  <a:gd name="connsiteY87" fmla="*/ 1454313 h 2689699"/>
                  <a:gd name="connsiteX88" fmla="*/ 698486 w 2615836"/>
                  <a:gd name="connsiteY88" fmla="*/ 1422396 h 2689699"/>
                  <a:gd name="connsiteX89" fmla="*/ 592668 w 2615836"/>
                  <a:gd name="connsiteY89" fmla="*/ 1385077 h 2689699"/>
                  <a:gd name="connsiteX90" fmla="*/ 630723 w 2615836"/>
                  <a:gd name="connsiteY90" fmla="*/ 1349231 h 2689699"/>
                  <a:gd name="connsiteX91" fmla="*/ 845551 w 2615836"/>
                  <a:gd name="connsiteY91" fmla="*/ 1141769 h 2689699"/>
                  <a:gd name="connsiteX92" fmla="*/ 853162 w 2615836"/>
                  <a:gd name="connsiteY92" fmla="*/ 1134158 h 2689699"/>
                  <a:gd name="connsiteX93" fmla="*/ 865929 w 2615836"/>
                  <a:gd name="connsiteY93" fmla="*/ 1155027 h 2689699"/>
                  <a:gd name="connsiteX94" fmla="*/ 913068 w 2615836"/>
                  <a:gd name="connsiteY94" fmla="*/ 1228191 h 2689699"/>
                  <a:gd name="connsiteX95" fmla="*/ 958243 w 2615836"/>
                  <a:gd name="connsiteY95" fmla="*/ 1341866 h 2689699"/>
                  <a:gd name="connsiteX0" fmla="*/ 2471607 w 2572618"/>
                  <a:gd name="connsiteY0" fmla="*/ 1499243 h 2689699"/>
                  <a:gd name="connsiteX1" fmla="*/ 2393778 w 2572618"/>
                  <a:gd name="connsiteY1" fmla="*/ 1366418 h 2689699"/>
                  <a:gd name="connsiteX2" fmla="*/ 2362597 w 2572618"/>
                  <a:gd name="connsiteY2" fmla="*/ 1249797 h 2689699"/>
                  <a:gd name="connsiteX3" fmla="*/ 2299254 w 2572618"/>
                  <a:gd name="connsiteY3" fmla="*/ 987338 h 2689699"/>
                  <a:gd name="connsiteX4" fmla="*/ 2235665 w 2572618"/>
                  <a:gd name="connsiteY4" fmla="*/ 722916 h 2689699"/>
                  <a:gd name="connsiteX5" fmla="*/ 2234192 w 2572618"/>
                  <a:gd name="connsiteY5" fmla="*/ 717023 h 2689699"/>
                  <a:gd name="connsiteX6" fmla="*/ 2089582 w 2572618"/>
                  <a:gd name="connsiteY6" fmla="*/ 359550 h 2689699"/>
                  <a:gd name="connsiteX7" fmla="*/ 2000950 w 2572618"/>
                  <a:gd name="connsiteY7" fmla="*/ 244647 h 2689699"/>
                  <a:gd name="connsiteX8" fmla="*/ 1434295 w 2572618"/>
                  <a:gd name="connsiteY8" fmla="*/ 2567 h 2689699"/>
                  <a:gd name="connsiteX9" fmla="*/ 1193197 w 2572618"/>
                  <a:gd name="connsiteY9" fmla="*/ 71066 h 2689699"/>
                  <a:gd name="connsiteX10" fmla="*/ 791530 w 2572618"/>
                  <a:gd name="connsiteY10" fmla="*/ 430259 h 2689699"/>
                  <a:gd name="connsiteX11" fmla="*/ 788829 w 2572618"/>
                  <a:gd name="connsiteY11" fmla="*/ 434187 h 2689699"/>
                  <a:gd name="connsiteX12" fmla="*/ 786374 w 2572618"/>
                  <a:gd name="connsiteY12" fmla="*/ 438361 h 2689699"/>
                  <a:gd name="connsiteX13" fmla="*/ 786374 w 2572618"/>
                  <a:gd name="connsiteY13" fmla="*/ 438361 h 2689699"/>
                  <a:gd name="connsiteX14" fmla="*/ 786374 w 2572618"/>
                  <a:gd name="connsiteY14" fmla="*/ 438361 h 2689699"/>
                  <a:gd name="connsiteX15" fmla="*/ 786620 w 2572618"/>
                  <a:gd name="connsiteY15" fmla="*/ 439589 h 2689699"/>
                  <a:gd name="connsiteX16" fmla="*/ 786620 w 2572618"/>
                  <a:gd name="connsiteY16" fmla="*/ 439589 h 2689699"/>
                  <a:gd name="connsiteX17" fmla="*/ 752984 w 2572618"/>
                  <a:gd name="connsiteY17" fmla="*/ 514471 h 2689699"/>
                  <a:gd name="connsiteX18" fmla="*/ 717875 w 2572618"/>
                  <a:gd name="connsiteY18" fmla="*/ 698610 h 2689699"/>
                  <a:gd name="connsiteX19" fmla="*/ 720575 w 2572618"/>
                  <a:gd name="connsiteY19" fmla="*/ 782086 h 2689699"/>
                  <a:gd name="connsiteX20" fmla="*/ 732606 w 2572618"/>
                  <a:gd name="connsiteY20" fmla="*/ 845920 h 2689699"/>
                  <a:gd name="connsiteX21" fmla="*/ 684730 w 2572618"/>
                  <a:gd name="connsiteY21" fmla="*/ 889377 h 2689699"/>
                  <a:gd name="connsiteX22" fmla="*/ 607637 w 2572618"/>
                  <a:gd name="connsiteY22" fmla="*/ 962050 h 2689699"/>
                  <a:gd name="connsiteX23" fmla="*/ 518760 w 2572618"/>
                  <a:gd name="connsiteY23" fmla="*/ 1045280 h 2689699"/>
                  <a:gd name="connsiteX24" fmla="*/ 421044 w 2572618"/>
                  <a:gd name="connsiteY24" fmla="*/ 1136859 h 2689699"/>
                  <a:gd name="connsiteX25" fmla="*/ 373659 w 2572618"/>
                  <a:gd name="connsiteY25" fmla="*/ 1181297 h 2689699"/>
                  <a:gd name="connsiteX26" fmla="*/ 296812 w 2572618"/>
                  <a:gd name="connsiteY26" fmla="*/ 1259126 h 2689699"/>
                  <a:gd name="connsiteX27" fmla="*/ 259984 w 2572618"/>
                  <a:gd name="connsiteY27" fmla="*/ 1362980 h 2689699"/>
                  <a:gd name="connsiteX28" fmla="*/ 250164 w 2572618"/>
                  <a:gd name="connsiteY28" fmla="*/ 1427306 h 2689699"/>
                  <a:gd name="connsiteX29" fmla="*/ 231013 w 2572618"/>
                  <a:gd name="connsiteY29" fmla="*/ 1552029 h 2689699"/>
                  <a:gd name="connsiteX30" fmla="*/ 188539 w 2572618"/>
                  <a:gd name="connsiteY30" fmla="*/ 1832165 h 2689699"/>
                  <a:gd name="connsiteX31" fmla="*/ 179209 w 2572618"/>
                  <a:gd name="connsiteY31" fmla="*/ 1859172 h 2689699"/>
                  <a:gd name="connsiteX32" fmla="*/ 98679 w 2572618"/>
                  <a:gd name="connsiteY32" fmla="*/ 1994943 h 2689699"/>
                  <a:gd name="connsiteX33" fmla="*/ 8083 w 2572618"/>
                  <a:gd name="connsiteY33" fmla="*/ 2144709 h 2689699"/>
                  <a:gd name="connsiteX34" fmla="*/ 317301 w 2572618"/>
                  <a:gd name="connsiteY34" fmla="*/ 2412813 h 2689699"/>
                  <a:gd name="connsiteX35" fmla="*/ 384216 w 2572618"/>
                  <a:gd name="connsiteY35" fmla="*/ 2140289 h 2689699"/>
                  <a:gd name="connsiteX36" fmla="*/ 435775 w 2572618"/>
                  <a:gd name="connsiteY36" fmla="*/ 2029561 h 2689699"/>
                  <a:gd name="connsiteX37" fmla="*/ 477513 w 2572618"/>
                  <a:gd name="connsiteY37" fmla="*/ 1946330 h 2689699"/>
                  <a:gd name="connsiteX38" fmla="*/ 553624 w 2572618"/>
                  <a:gd name="connsiteY38" fmla="*/ 1861381 h 2689699"/>
                  <a:gd name="connsiteX39" fmla="*/ 647166 w 2572618"/>
                  <a:gd name="connsiteY39" fmla="*/ 1795091 h 2689699"/>
                  <a:gd name="connsiteX40" fmla="*/ 742181 w 2572618"/>
                  <a:gd name="connsiteY40" fmla="*/ 1688782 h 2689699"/>
                  <a:gd name="connsiteX41" fmla="*/ 805279 w 2572618"/>
                  <a:gd name="connsiteY41" fmla="*/ 1593521 h 2689699"/>
                  <a:gd name="connsiteX42" fmla="*/ 867886 w 2572618"/>
                  <a:gd name="connsiteY42" fmla="*/ 1541472 h 2689699"/>
                  <a:gd name="connsiteX43" fmla="*/ 937122 w 2572618"/>
                  <a:gd name="connsiteY43" fmla="*/ 1498015 h 2689699"/>
                  <a:gd name="connsiteX44" fmla="*/ 944979 w 2572618"/>
                  <a:gd name="connsiteY44" fmla="*/ 1554730 h 2689699"/>
                  <a:gd name="connsiteX45" fmla="*/ 944979 w 2572618"/>
                  <a:gd name="connsiteY45" fmla="*/ 1581737 h 2689699"/>
                  <a:gd name="connsiteX46" fmla="*/ 965111 w 2572618"/>
                  <a:gd name="connsiteY46" fmla="*/ 1612181 h 2689699"/>
                  <a:gd name="connsiteX47" fmla="*/ 1017897 w 2572618"/>
                  <a:gd name="connsiteY47" fmla="*/ 1631086 h 2689699"/>
                  <a:gd name="connsiteX48" fmla="*/ 1069702 w 2572618"/>
                  <a:gd name="connsiteY48" fmla="*/ 1743533 h 2689699"/>
                  <a:gd name="connsiteX49" fmla="*/ 1170118 w 2572618"/>
                  <a:gd name="connsiteY49" fmla="*/ 1761210 h 2689699"/>
                  <a:gd name="connsiteX50" fmla="*/ 1202772 w 2572618"/>
                  <a:gd name="connsiteY50" fmla="*/ 1765384 h 2689699"/>
                  <a:gd name="connsiteX51" fmla="*/ 1166436 w 2572618"/>
                  <a:gd name="connsiteY51" fmla="*/ 1794846 h 2689699"/>
                  <a:gd name="connsiteX52" fmla="*/ 1128626 w 2572618"/>
                  <a:gd name="connsiteY52" fmla="*/ 1805894 h 2689699"/>
                  <a:gd name="connsiteX53" fmla="*/ 1114631 w 2572618"/>
                  <a:gd name="connsiteY53" fmla="*/ 1854507 h 2689699"/>
                  <a:gd name="connsiteX54" fmla="*/ 1182885 w 2572618"/>
                  <a:gd name="connsiteY54" fmla="*/ 1905820 h 2689699"/>
                  <a:gd name="connsiteX55" fmla="*/ 1261942 w 2572618"/>
                  <a:gd name="connsiteY55" fmla="*/ 2064424 h 2689699"/>
                  <a:gd name="connsiteX56" fmla="*/ 1295823 w 2572618"/>
                  <a:gd name="connsiteY56" fmla="*/ 2080137 h 2689699"/>
                  <a:gd name="connsiteX57" fmla="*/ 1311045 w 2572618"/>
                  <a:gd name="connsiteY57" fmla="*/ 2082593 h 2689699"/>
                  <a:gd name="connsiteX58" fmla="*/ 1432577 w 2572618"/>
                  <a:gd name="connsiteY58" fmla="*/ 2064179 h 2689699"/>
                  <a:gd name="connsiteX59" fmla="*/ 1534221 w 2572618"/>
                  <a:gd name="connsiteY59" fmla="*/ 2029315 h 2689699"/>
                  <a:gd name="connsiteX60" fmla="*/ 1531275 w 2572618"/>
                  <a:gd name="connsiteY60" fmla="*/ 2024159 h 2689699"/>
                  <a:gd name="connsiteX61" fmla="*/ 1534466 w 2572618"/>
                  <a:gd name="connsiteY61" fmla="*/ 2029315 h 2689699"/>
                  <a:gd name="connsiteX62" fmla="*/ 1534221 w 2572618"/>
                  <a:gd name="connsiteY62" fmla="*/ 2029315 h 2689699"/>
                  <a:gd name="connsiteX63" fmla="*/ 1534712 w 2572618"/>
                  <a:gd name="connsiteY63" fmla="*/ 2029806 h 2689699"/>
                  <a:gd name="connsiteX64" fmla="*/ 1536922 w 2572618"/>
                  <a:gd name="connsiteY64" fmla="*/ 2033735 h 2689699"/>
                  <a:gd name="connsiteX65" fmla="*/ 1536676 w 2572618"/>
                  <a:gd name="connsiteY65" fmla="*/ 2044046 h 2689699"/>
                  <a:gd name="connsiteX66" fmla="*/ 1535939 w 2572618"/>
                  <a:gd name="connsiteY66" fmla="*/ 2044783 h 2689699"/>
                  <a:gd name="connsiteX67" fmla="*/ 1534712 w 2572618"/>
                  <a:gd name="connsiteY67" fmla="*/ 2063442 h 2689699"/>
                  <a:gd name="connsiteX68" fmla="*/ 1518999 w 2572618"/>
                  <a:gd name="connsiteY68" fmla="*/ 2090449 h 2689699"/>
                  <a:gd name="connsiteX69" fmla="*/ 1491501 w 2572618"/>
                  <a:gd name="connsiteY69" fmla="*/ 2119666 h 2689699"/>
                  <a:gd name="connsiteX70" fmla="*/ 1482662 w 2572618"/>
                  <a:gd name="connsiteY70" fmla="*/ 2130714 h 2689699"/>
                  <a:gd name="connsiteX71" fmla="*/ 1481435 w 2572618"/>
                  <a:gd name="connsiteY71" fmla="*/ 2132187 h 2689699"/>
                  <a:gd name="connsiteX72" fmla="*/ 1475542 w 2572618"/>
                  <a:gd name="connsiteY72" fmla="*/ 2139798 h 2689699"/>
                  <a:gd name="connsiteX73" fmla="*/ 1473087 w 2572618"/>
                  <a:gd name="connsiteY73" fmla="*/ 2145691 h 2689699"/>
                  <a:gd name="connsiteX74" fmla="*/ 1471614 w 2572618"/>
                  <a:gd name="connsiteY74" fmla="*/ 2151829 h 2689699"/>
                  <a:gd name="connsiteX75" fmla="*/ 1464739 w 2572618"/>
                  <a:gd name="connsiteY75" fmla="*/ 2167542 h 2689699"/>
                  <a:gd name="connsiteX76" fmla="*/ 1455410 w 2572618"/>
                  <a:gd name="connsiteY76" fmla="*/ 2199705 h 2689699"/>
                  <a:gd name="connsiteX77" fmla="*/ 1454673 w 2572618"/>
                  <a:gd name="connsiteY77" fmla="*/ 2211489 h 2689699"/>
                  <a:gd name="connsiteX78" fmla="*/ 1423771 w 2572618"/>
                  <a:gd name="connsiteY78" fmla="*/ 2688539 h 2689699"/>
                  <a:gd name="connsiteX79" fmla="*/ 2572614 w 2572618"/>
                  <a:gd name="connsiteY79" fmla="*/ 2054358 h 2689699"/>
                  <a:gd name="connsiteX80" fmla="*/ 2471607 w 2572618"/>
                  <a:gd name="connsiteY80" fmla="*/ 1499243 h 2689699"/>
                  <a:gd name="connsiteX81" fmla="*/ 738253 w 2572618"/>
                  <a:gd name="connsiteY81" fmla="*/ 836100 h 2689699"/>
                  <a:gd name="connsiteX82" fmla="*/ 738253 w 2572618"/>
                  <a:gd name="connsiteY82" fmla="*/ 839291 h 2689699"/>
                  <a:gd name="connsiteX83" fmla="*/ 733342 w 2572618"/>
                  <a:gd name="connsiteY83" fmla="*/ 844447 h 2689699"/>
                  <a:gd name="connsiteX84" fmla="*/ 738253 w 2572618"/>
                  <a:gd name="connsiteY84" fmla="*/ 836100 h 2689699"/>
                  <a:gd name="connsiteX85" fmla="*/ 915025 w 2572618"/>
                  <a:gd name="connsiteY85" fmla="*/ 1341866 h 2689699"/>
                  <a:gd name="connsiteX86" fmla="*/ 745127 w 2572618"/>
                  <a:gd name="connsiteY86" fmla="*/ 1454313 h 2689699"/>
                  <a:gd name="connsiteX87" fmla="*/ 655268 w 2572618"/>
                  <a:gd name="connsiteY87" fmla="*/ 1422396 h 2689699"/>
                  <a:gd name="connsiteX88" fmla="*/ 549450 w 2572618"/>
                  <a:gd name="connsiteY88" fmla="*/ 1385077 h 2689699"/>
                  <a:gd name="connsiteX89" fmla="*/ 587505 w 2572618"/>
                  <a:gd name="connsiteY89" fmla="*/ 1349231 h 2689699"/>
                  <a:gd name="connsiteX90" fmla="*/ 802333 w 2572618"/>
                  <a:gd name="connsiteY90" fmla="*/ 1141769 h 2689699"/>
                  <a:gd name="connsiteX91" fmla="*/ 809944 w 2572618"/>
                  <a:gd name="connsiteY91" fmla="*/ 1134158 h 2689699"/>
                  <a:gd name="connsiteX92" fmla="*/ 822711 w 2572618"/>
                  <a:gd name="connsiteY92" fmla="*/ 1155027 h 2689699"/>
                  <a:gd name="connsiteX93" fmla="*/ 869850 w 2572618"/>
                  <a:gd name="connsiteY93" fmla="*/ 1228191 h 2689699"/>
                  <a:gd name="connsiteX94" fmla="*/ 915025 w 2572618"/>
                  <a:gd name="connsiteY94" fmla="*/ 1341866 h 2689699"/>
                  <a:gd name="connsiteX0" fmla="*/ 2377326 w 2478337"/>
                  <a:gd name="connsiteY0" fmla="*/ 1499243 h 2689699"/>
                  <a:gd name="connsiteX1" fmla="*/ 2299497 w 2478337"/>
                  <a:gd name="connsiteY1" fmla="*/ 1366418 h 2689699"/>
                  <a:gd name="connsiteX2" fmla="*/ 2268316 w 2478337"/>
                  <a:gd name="connsiteY2" fmla="*/ 1249797 h 2689699"/>
                  <a:gd name="connsiteX3" fmla="*/ 2204973 w 2478337"/>
                  <a:gd name="connsiteY3" fmla="*/ 987338 h 2689699"/>
                  <a:gd name="connsiteX4" fmla="*/ 2141384 w 2478337"/>
                  <a:gd name="connsiteY4" fmla="*/ 722916 h 2689699"/>
                  <a:gd name="connsiteX5" fmla="*/ 2139911 w 2478337"/>
                  <a:gd name="connsiteY5" fmla="*/ 717023 h 2689699"/>
                  <a:gd name="connsiteX6" fmla="*/ 1995301 w 2478337"/>
                  <a:gd name="connsiteY6" fmla="*/ 359550 h 2689699"/>
                  <a:gd name="connsiteX7" fmla="*/ 1906669 w 2478337"/>
                  <a:gd name="connsiteY7" fmla="*/ 244647 h 2689699"/>
                  <a:gd name="connsiteX8" fmla="*/ 1340014 w 2478337"/>
                  <a:gd name="connsiteY8" fmla="*/ 2567 h 2689699"/>
                  <a:gd name="connsiteX9" fmla="*/ 1098916 w 2478337"/>
                  <a:gd name="connsiteY9" fmla="*/ 71066 h 2689699"/>
                  <a:gd name="connsiteX10" fmla="*/ 697249 w 2478337"/>
                  <a:gd name="connsiteY10" fmla="*/ 430259 h 2689699"/>
                  <a:gd name="connsiteX11" fmla="*/ 694548 w 2478337"/>
                  <a:gd name="connsiteY11" fmla="*/ 434187 h 2689699"/>
                  <a:gd name="connsiteX12" fmla="*/ 692093 w 2478337"/>
                  <a:gd name="connsiteY12" fmla="*/ 438361 h 2689699"/>
                  <a:gd name="connsiteX13" fmla="*/ 692093 w 2478337"/>
                  <a:gd name="connsiteY13" fmla="*/ 438361 h 2689699"/>
                  <a:gd name="connsiteX14" fmla="*/ 692093 w 2478337"/>
                  <a:gd name="connsiteY14" fmla="*/ 438361 h 2689699"/>
                  <a:gd name="connsiteX15" fmla="*/ 692339 w 2478337"/>
                  <a:gd name="connsiteY15" fmla="*/ 439589 h 2689699"/>
                  <a:gd name="connsiteX16" fmla="*/ 692339 w 2478337"/>
                  <a:gd name="connsiteY16" fmla="*/ 439589 h 2689699"/>
                  <a:gd name="connsiteX17" fmla="*/ 658703 w 2478337"/>
                  <a:gd name="connsiteY17" fmla="*/ 514471 h 2689699"/>
                  <a:gd name="connsiteX18" fmla="*/ 623594 w 2478337"/>
                  <a:gd name="connsiteY18" fmla="*/ 698610 h 2689699"/>
                  <a:gd name="connsiteX19" fmla="*/ 626294 w 2478337"/>
                  <a:gd name="connsiteY19" fmla="*/ 782086 h 2689699"/>
                  <a:gd name="connsiteX20" fmla="*/ 638325 w 2478337"/>
                  <a:gd name="connsiteY20" fmla="*/ 845920 h 2689699"/>
                  <a:gd name="connsiteX21" fmla="*/ 590449 w 2478337"/>
                  <a:gd name="connsiteY21" fmla="*/ 889377 h 2689699"/>
                  <a:gd name="connsiteX22" fmla="*/ 513356 w 2478337"/>
                  <a:gd name="connsiteY22" fmla="*/ 962050 h 2689699"/>
                  <a:gd name="connsiteX23" fmla="*/ 424479 w 2478337"/>
                  <a:gd name="connsiteY23" fmla="*/ 1045280 h 2689699"/>
                  <a:gd name="connsiteX24" fmla="*/ 326763 w 2478337"/>
                  <a:gd name="connsiteY24" fmla="*/ 1136859 h 2689699"/>
                  <a:gd name="connsiteX25" fmla="*/ 279378 w 2478337"/>
                  <a:gd name="connsiteY25" fmla="*/ 1181297 h 2689699"/>
                  <a:gd name="connsiteX26" fmla="*/ 202531 w 2478337"/>
                  <a:gd name="connsiteY26" fmla="*/ 1259126 h 2689699"/>
                  <a:gd name="connsiteX27" fmla="*/ 165703 w 2478337"/>
                  <a:gd name="connsiteY27" fmla="*/ 1362980 h 2689699"/>
                  <a:gd name="connsiteX28" fmla="*/ 155883 w 2478337"/>
                  <a:gd name="connsiteY28" fmla="*/ 1427306 h 2689699"/>
                  <a:gd name="connsiteX29" fmla="*/ 136732 w 2478337"/>
                  <a:gd name="connsiteY29" fmla="*/ 1552029 h 2689699"/>
                  <a:gd name="connsiteX30" fmla="*/ 94258 w 2478337"/>
                  <a:gd name="connsiteY30" fmla="*/ 1832165 h 2689699"/>
                  <a:gd name="connsiteX31" fmla="*/ 84928 w 2478337"/>
                  <a:gd name="connsiteY31" fmla="*/ 1859172 h 2689699"/>
                  <a:gd name="connsiteX32" fmla="*/ 4398 w 2478337"/>
                  <a:gd name="connsiteY32" fmla="*/ 1994943 h 2689699"/>
                  <a:gd name="connsiteX33" fmla="*/ 223020 w 2478337"/>
                  <a:gd name="connsiteY33" fmla="*/ 2412813 h 2689699"/>
                  <a:gd name="connsiteX34" fmla="*/ 289935 w 2478337"/>
                  <a:gd name="connsiteY34" fmla="*/ 2140289 h 2689699"/>
                  <a:gd name="connsiteX35" fmla="*/ 341494 w 2478337"/>
                  <a:gd name="connsiteY35" fmla="*/ 2029561 h 2689699"/>
                  <a:gd name="connsiteX36" fmla="*/ 383232 w 2478337"/>
                  <a:gd name="connsiteY36" fmla="*/ 1946330 h 2689699"/>
                  <a:gd name="connsiteX37" fmla="*/ 459343 w 2478337"/>
                  <a:gd name="connsiteY37" fmla="*/ 1861381 h 2689699"/>
                  <a:gd name="connsiteX38" fmla="*/ 552885 w 2478337"/>
                  <a:gd name="connsiteY38" fmla="*/ 1795091 h 2689699"/>
                  <a:gd name="connsiteX39" fmla="*/ 647900 w 2478337"/>
                  <a:gd name="connsiteY39" fmla="*/ 1688782 h 2689699"/>
                  <a:gd name="connsiteX40" fmla="*/ 710998 w 2478337"/>
                  <a:gd name="connsiteY40" fmla="*/ 1593521 h 2689699"/>
                  <a:gd name="connsiteX41" fmla="*/ 773605 w 2478337"/>
                  <a:gd name="connsiteY41" fmla="*/ 1541472 h 2689699"/>
                  <a:gd name="connsiteX42" fmla="*/ 842841 w 2478337"/>
                  <a:gd name="connsiteY42" fmla="*/ 1498015 h 2689699"/>
                  <a:gd name="connsiteX43" fmla="*/ 850698 w 2478337"/>
                  <a:gd name="connsiteY43" fmla="*/ 1554730 h 2689699"/>
                  <a:gd name="connsiteX44" fmla="*/ 850698 w 2478337"/>
                  <a:gd name="connsiteY44" fmla="*/ 1581737 h 2689699"/>
                  <a:gd name="connsiteX45" fmla="*/ 870830 w 2478337"/>
                  <a:gd name="connsiteY45" fmla="*/ 1612181 h 2689699"/>
                  <a:gd name="connsiteX46" fmla="*/ 923616 w 2478337"/>
                  <a:gd name="connsiteY46" fmla="*/ 1631086 h 2689699"/>
                  <a:gd name="connsiteX47" fmla="*/ 975421 w 2478337"/>
                  <a:gd name="connsiteY47" fmla="*/ 1743533 h 2689699"/>
                  <a:gd name="connsiteX48" fmla="*/ 1075837 w 2478337"/>
                  <a:gd name="connsiteY48" fmla="*/ 1761210 h 2689699"/>
                  <a:gd name="connsiteX49" fmla="*/ 1108491 w 2478337"/>
                  <a:gd name="connsiteY49" fmla="*/ 1765384 h 2689699"/>
                  <a:gd name="connsiteX50" fmla="*/ 1072155 w 2478337"/>
                  <a:gd name="connsiteY50" fmla="*/ 1794846 h 2689699"/>
                  <a:gd name="connsiteX51" fmla="*/ 1034345 w 2478337"/>
                  <a:gd name="connsiteY51" fmla="*/ 1805894 h 2689699"/>
                  <a:gd name="connsiteX52" fmla="*/ 1020350 w 2478337"/>
                  <a:gd name="connsiteY52" fmla="*/ 1854507 h 2689699"/>
                  <a:gd name="connsiteX53" fmla="*/ 1088604 w 2478337"/>
                  <a:gd name="connsiteY53" fmla="*/ 1905820 h 2689699"/>
                  <a:gd name="connsiteX54" fmla="*/ 1167661 w 2478337"/>
                  <a:gd name="connsiteY54" fmla="*/ 2064424 h 2689699"/>
                  <a:gd name="connsiteX55" fmla="*/ 1201542 w 2478337"/>
                  <a:gd name="connsiteY55" fmla="*/ 2080137 h 2689699"/>
                  <a:gd name="connsiteX56" fmla="*/ 1216764 w 2478337"/>
                  <a:gd name="connsiteY56" fmla="*/ 2082593 h 2689699"/>
                  <a:gd name="connsiteX57" fmla="*/ 1338296 w 2478337"/>
                  <a:gd name="connsiteY57" fmla="*/ 2064179 h 2689699"/>
                  <a:gd name="connsiteX58" fmla="*/ 1439940 w 2478337"/>
                  <a:gd name="connsiteY58" fmla="*/ 2029315 h 2689699"/>
                  <a:gd name="connsiteX59" fmla="*/ 1436994 w 2478337"/>
                  <a:gd name="connsiteY59" fmla="*/ 2024159 h 2689699"/>
                  <a:gd name="connsiteX60" fmla="*/ 1440185 w 2478337"/>
                  <a:gd name="connsiteY60" fmla="*/ 2029315 h 2689699"/>
                  <a:gd name="connsiteX61" fmla="*/ 1439940 w 2478337"/>
                  <a:gd name="connsiteY61" fmla="*/ 2029315 h 2689699"/>
                  <a:gd name="connsiteX62" fmla="*/ 1440431 w 2478337"/>
                  <a:gd name="connsiteY62" fmla="*/ 2029806 h 2689699"/>
                  <a:gd name="connsiteX63" fmla="*/ 1442641 w 2478337"/>
                  <a:gd name="connsiteY63" fmla="*/ 2033735 h 2689699"/>
                  <a:gd name="connsiteX64" fmla="*/ 1442395 w 2478337"/>
                  <a:gd name="connsiteY64" fmla="*/ 2044046 h 2689699"/>
                  <a:gd name="connsiteX65" fmla="*/ 1441658 w 2478337"/>
                  <a:gd name="connsiteY65" fmla="*/ 2044783 h 2689699"/>
                  <a:gd name="connsiteX66" fmla="*/ 1440431 w 2478337"/>
                  <a:gd name="connsiteY66" fmla="*/ 2063442 h 2689699"/>
                  <a:gd name="connsiteX67" fmla="*/ 1424718 w 2478337"/>
                  <a:gd name="connsiteY67" fmla="*/ 2090449 h 2689699"/>
                  <a:gd name="connsiteX68" fmla="*/ 1397220 w 2478337"/>
                  <a:gd name="connsiteY68" fmla="*/ 2119666 h 2689699"/>
                  <a:gd name="connsiteX69" fmla="*/ 1388381 w 2478337"/>
                  <a:gd name="connsiteY69" fmla="*/ 2130714 h 2689699"/>
                  <a:gd name="connsiteX70" fmla="*/ 1387154 w 2478337"/>
                  <a:gd name="connsiteY70" fmla="*/ 2132187 h 2689699"/>
                  <a:gd name="connsiteX71" fmla="*/ 1381261 w 2478337"/>
                  <a:gd name="connsiteY71" fmla="*/ 2139798 h 2689699"/>
                  <a:gd name="connsiteX72" fmla="*/ 1378806 w 2478337"/>
                  <a:gd name="connsiteY72" fmla="*/ 2145691 h 2689699"/>
                  <a:gd name="connsiteX73" fmla="*/ 1377333 w 2478337"/>
                  <a:gd name="connsiteY73" fmla="*/ 2151829 h 2689699"/>
                  <a:gd name="connsiteX74" fmla="*/ 1370458 w 2478337"/>
                  <a:gd name="connsiteY74" fmla="*/ 2167542 h 2689699"/>
                  <a:gd name="connsiteX75" fmla="*/ 1361129 w 2478337"/>
                  <a:gd name="connsiteY75" fmla="*/ 2199705 h 2689699"/>
                  <a:gd name="connsiteX76" fmla="*/ 1360392 w 2478337"/>
                  <a:gd name="connsiteY76" fmla="*/ 2211489 h 2689699"/>
                  <a:gd name="connsiteX77" fmla="*/ 1329490 w 2478337"/>
                  <a:gd name="connsiteY77" fmla="*/ 2688539 h 2689699"/>
                  <a:gd name="connsiteX78" fmla="*/ 2478333 w 2478337"/>
                  <a:gd name="connsiteY78" fmla="*/ 2054358 h 2689699"/>
                  <a:gd name="connsiteX79" fmla="*/ 2377326 w 2478337"/>
                  <a:gd name="connsiteY79" fmla="*/ 1499243 h 2689699"/>
                  <a:gd name="connsiteX80" fmla="*/ 643972 w 2478337"/>
                  <a:gd name="connsiteY80" fmla="*/ 836100 h 2689699"/>
                  <a:gd name="connsiteX81" fmla="*/ 643972 w 2478337"/>
                  <a:gd name="connsiteY81" fmla="*/ 839291 h 2689699"/>
                  <a:gd name="connsiteX82" fmla="*/ 639061 w 2478337"/>
                  <a:gd name="connsiteY82" fmla="*/ 844447 h 2689699"/>
                  <a:gd name="connsiteX83" fmla="*/ 643972 w 2478337"/>
                  <a:gd name="connsiteY83" fmla="*/ 836100 h 2689699"/>
                  <a:gd name="connsiteX84" fmla="*/ 820744 w 2478337"/>
                  <a:gd name="connsiteY84" fmla="*/ 1341866 h 2689699"/>
                  <a:gd name="connsiteX85" fmla="*/ 650846 w 2478337"/>
                  <a:gd name="connsiteY85" fmla="*/ 1454313 h 2689699"/>
                  <a:gd name="connsiteX86" fmla="*/ 560987 w 2478337"/>
                  <a:gd name="connsiteY86" fmla="*/ 1422396 h 2689699"/>
                  <a:gd name="connsiteX87" fmla="*/ 455169 w 2478337"/>
                  <a:gd name="connsiteY87" fmla="*/ 1385077 h 2689699"/>
                  <a:gd name="connsiteX88" fmla="*/ 493224 w 2478337"/>
                  <a:gd name="connsiteY88" fmla="*/ 1349231 h 2689699"/>
                  <a:gd name="connsiteX89" fmla="*/ 708052 w 2478337"/>
                  <a:gd name="connsiteY89" fmla="*/ 1141769 h 2689699"/>
                  <a:gd name="connsiteX90" fmla="*/ 715663 w 2478337"/>
                  <a:gd name="connsiteY90" fmla="*/ 1134158 h 2689699"/>
                  <a:gd name="connsiteX91" fmla="*/ 728430 w 2478337"/>
                  <a:gd name="connsiteY91" fmla="*/ 1155027 h 2689699"/>
                  <a:gd name="connsiteX92" fmla="*/ 775569 w 2478337"/>
                  <a:gd name="connsiteY92" fmla="*/ 1228191 h 2689699"/>
                  <a:gd name="connsiteX93" fmla="*/ 820744 w 2478337"/>
                  <a:gd name="connsiteY93" fmla="*/ 1341866 h 2689699"/>
                  <a:gd name="connsiteX0" fmla="*/ 2434314 w 2535325"/>
                  <a:gd name="connsiteY0" fmla="*/ 1499243 h 2689699"/>
                  <a:gd name="connsiteX1" fmla="*/ 2356485 w 2535325"/>
                  <a:gd name="connsiteY1" fmla="*/ 1366418 h 2689699"/>
                  <a:gd name="connsiteX2" fmla="*/ 2325304 w 2535325"/>
                  <a:gd name="connsiteY2" fmla="*/ 1249797 h 2689699"/>
                  <a:gd name="connsiteX3" fmla="*/ 2261961 w 2535325"/>
                  <a:gd name="connsiteY3" fmla="*/ 987338 h 2689699"/>
                  <a:gd name="connsiteX4" fmla="*/ 2198372 w 2535325"/>
                  <a:gd name="connsiteY4" fmla="*/ 722916 h 2689699"/>
                  <a:gd name="connsiteX5" fmla="*/ 2196899 w 2535325"/>
                  <a:gd name="connsiteY5" fmla="*/ 717023 h 2689699"/>
                  <a:gd name="connsiteX6" fmla="*/ 2052289 w 2535325"/>
                  <a:gd name="connsiteY6" fmla="*/ 359550 h 2689699"/>
                  <a:gd name="connsiteX7" fmla="*/ 1963657 w 2535325"/>
                  <a:gd name="connsiteY7" fmla="*/ 244647 h 2689699"/>
                  <a:gd name="connsiteX8" fmla="*/ 1397002 w 2535325"/>
                  <a:gd name="connsiteY8" fmla="*/ 2567 h 2689699"/>
                  <a:gd name="connsiteX9" fmla="*/ 1155904 w 2535325"/>
                  <a:gd name="connsiteY9" fmla="*/ 71066 h 2689699"/>
                  <a:gd name="connsiteX10" fmla="*/ 754237 w 2535325"/>
                  <a:gd name="connsiteY10" fmla="*/ 430259 h 2689699"/>
                  <a:gd name="connsiteX11" fmla="*/ 751536 w 2535325"/>
                  <a:gd name="connsiteY11" fmla="*/ 434187 h 2689699"/>
                  <a:gd name="connsiteX12" fmla="*/ 749081 w 2535325"/>
                  <a:gd name="connsiteY12" fmla="*/ 438361 h 2689699"/>
                  <a:gd name="connsiteX13" fmla="*/ 749081 w 2535325"/>
                  <a:gd name="connsiteY13" fmla="*/ 438361 h 2689699"/>
                  <a:gd name="connsiteX14" fmla="*/ 749081 w 2535325"/>
                  <a:gd name="connsiteY14" fmla="*/ 438361 h 2689699"/>
                  <a:gd name="connsiteX15" fmla="*/ 749327 w 2535325"/>
                  <a:gd name="connsiteY15" fmla="*/ 439589 h 2689699"/>
                  <a:gd name="connsiteX16" fmla="*/ 749327 w 2535325"/>
                  <a:gd name="connsiteY16" fmla="*/ 439589 h 2689699"/>
                  <a:gd name="connsiteX17" fmla="*/ 715691 w 2535325"/>
                  <a:gd name="connsiteY17" fmla="*/ 514471 h 2689699"/>
                  <a:gd name="connsiteX18" fmla="*/ 680582 w 2535325"/>
                  <a:gd name="connsiteY18" fmla="*/ 698610 h 2689699"/>
                  <a:gd name="connsiteX19" fmla="*/ 683282 w 2535325"/>
                  <a:gd name="connsiteY19" fmla="*/ 782086 h 2689699"/>
                  <a:gd name="connsiteX20" fmla="*/ 695313 w 2535325"/>
                  <a:gd name="connsiteY20" fmla="*/ 845920 h 2689699"/>
                  <a:gd name="connsiteX21" fmla="*/ 647437 w 2535325"/>
                  <a:gd name="connsiteY21" fmla="*/ 889377 h 2689699"/>
                  <a:gd name="connsiteX22" fmla="*/ 570344 w 2535325"/>
                  <a:gd name="connsiteY22" fmla="*/ 962050 h 2689699"/>
                  <a:gd name="connsiteX23" fmla="*/ 481467 w 2535325"/>
                  <a:gd name="connsiteY23" fmla="*/ 1045280 h 2689699"/>
                  <a:gd name="connsiteX24" fmla="*/ 383751 w 2535325"/>
                  <a:gd name="connsiteY24" fmla="*/ 1136859 h 2689699"/>
                  <a:gd name="connsiteX25" fmla="*/ 336366 w 2535325"/>
                  <a:gd name="connsiteY25" fmla="*/ 1181297 h 2689699"/>
                  <a:gd name="connsiteX26" fmla="*/ 259519 w 2535325"/>
                  <a:gd name="connsiteY26" fmla="*/ 1259126 h 2689699"/>
                  <a:gd name="connsiteX27" fmla="*/ 222691 w 2535325"/>
                  <a:gd name="connsiteY27" fmla="*/ 1362980 h 2689699"/>
                  <a:gd name="connsiteX28" fmla="*/ 212871 w 2535325"/>
                  <a:gd name="connsiteY28" fmla="*/ 1427306 h 2689699"/>
                  <a:gd name="connsiteX29" fmla="*/ 193720 w 2535325"/>
                  <a:gd name="connsiteY29" fmla="*/ 1552029 h 2689699"/>
                  <a:gd name="connsiteX30" fmla="*/ 151246 w 2535325"/>
                  <a:gd name="connsiteY30" fmla="*/ 1832165 h 2689699"/>
                  <a:gd name="connsiteX31" fmla="*/ 141916 w 2535325"/>
                  <a:gd name="connsiteY31" fmla="*/ 1859172 h 2689699"/>
                  <a:gd name="connsiteX32" fmla="*/ 2585 w 2535325"/>
                  <a:gd name="connsiteY32" fmla="*/ 2105196 h 2689699"/>
                  <a:gd name="connsiteX33" fmla="*/ 280008 w 2535325"/>
                  <a:gd name="connsiteY33" fmla="*/ 2412813 h 2689699"/>
                  <a:gd name="connsiteX34" fmla="*/ 346923 w 2535325"/>
                  <a:gd name="connsiteY34" fmla="*/ 2140289 h 2689699"/>
                  <a:gd name="connsiteX35" fmla="*/ 398482 w 2535325"/>
                  <a:gd name="connsiteY35" fmla="*/ 2029561 h 2689699"/>
                  <a:gd name="connsiteX36" fmla="*/ 440220 w 2535325"/>
                  <a:gd name="connsiteY36" fmla="*/ 1946330 h 2689699"/>
                  <a:gd name="connsiteX37" fmla="*/ 516331 w 2535325"/>
                  <a:gd name="connsiteY37" fmla="*/ 1861381 h 2689699"/>
                  <a:gd name="connsiteX38" fmla="*/ 609873 w 2535325"/>
                  <a:gd name="connsiteY38" fmla="*/ 1795091 h 2689699"/>
                  <a:gd name="connsiteX39" fmla="*/ 704888 w 2535325"/>
                  <a:gd name="connsiteY39" fmla="*/ 1688782 h 2689699"/>
                  <a:gd name="connsiteX40" fmla="*/ 767986 w 2535325"/>
                  <a:gd name="connsiteY40" fmla="*/ 1593521 h 2689699"/>
                  <a:gd name="connsiteX41" fmla="*/ 830593 w 2535325"/>
                  <a:gd name="connsiteY41" fmla="*/ 1541472 h 2689699"/>
                  <a:gd name="connsiteX42" fmla="*/ 899829 w 2535325"/>
                  <a:gd name="connsiteY42" fmla="*/ 1498015 h 2689699"/>
                  <a:gd name="connsiteX43" fmla="*/ 907686 w 2535325"/>
                  <a:gd name="connsiteY43" fmla="*/ 1554730 h 2689699"/>
                  <a:gd name="connsiteX44" fmla="*/ 907686 w 2535325"/>
                  <a:gd name="connsiteY44" fmla="*/ 1581737 h 2689699"/>
                  <a:gd name="connsiteX45" fmla="*/ 927818 w 2535325"/>
                  <a:gd name="connsiteY45" fmla="*/ 1612181 h 2689699"/>
                  <a:gd name="connsiteX46" fmla="*/ 980604 w 2535325"/>
                  <a:gd name="connsiteY46" fmla="*/ 1631086 h 2689699"/>
                  <a:gd name="connsiteX47" fmla="*/ 1032409 w 2535325"/>
                  <a:gd name="connsiteY47" fmla="*/ 1743533 h 2689699"/>
                  <a:gd name="connsiteX48" fmla="*/ 1132825 w 2535325"/>
                  <a:gd name="connsiteY48" fmla="*/ 1761210 h 2689699"/>
                  <a:gd name="connsiteX49" fmla="*/ 1165479 w 2535325"/>
                  <a:gd name="connsiteY49" fmla="*/ 1765384 h 2689699"/>
                  <a:gd name="connsiteX50" fmla="*/ 1129143 w 2535325"/>
                  <a:gd name="connsiteY50" fmla="*/ 1794846 h 2689699"/>
                  <a:gd name="connsiteX51" fmla="*/ 1091333 w 2535325"/>
                  <a:gd name="connsiteY51" fmla="*/ 1805894 h 2689699"/>
                  <a:gd name="connsiteX52" fmla="*/ 1077338 w 2535325"/>
                  <a:gd name="connsiteY52" fmla="*/ 1854507 h 2689699"/>
                  <a:gd name="connsiteX53" fmla="*/ 1145592 w 2535325"/>
                  <a:gd name="connsiteY53" fmla="*/ 1905820 h 2689699"/>
                  <a:gd name="connsiteX54" fmla="*/ 1224649 w 2535325"/>
                  <a:gd name="connsiteY54" fmla="*/ 2064424 h 2689699"/>
                  <a:gd name="connsiteX55" fmla="*/ 1258530 w 2535325"/>
                  <a:gd name="connsiteY55" fmla="*/ 2080137 h 2689699"/>
                  <a:gd name="connsiteX56" fmla="*/ 1273752 w 2535325"/>
                  <a:gd name="connsiteY56" fmla="*/ 2082593 h 2689699"/>
                  <a:gd name="connsiteX57" fmla="*/ 1395284 w 2535325"/>
                  <a:gd name="connsiteY57" fmla="*/ 2064179 h 2689699"/>
                  <a:gd name="connsiteX58" fmla="*/ 1496928 w 2535325"/>
                  <a:gd name="connsiteY58" fmla="*/ 2029315 h 2689699"/>
                  <a:gd name="connsiteX59" fmla="*/ 1493982 w 2535325"/>
                  <a:gd name="connsiteY59" fmla="*/ 2024159 h 2689699"/>
                  <a:gd name="connsiteX60" fmla="*/ 1497173 w 2535325"/>
                  <a:gd name="connsiteY60" fmla="*/ 2029315 h 2689699"/>
                  <a:gd name="connsiteX61" fmla="*/ 1496928 w 2535325"/>
                  <a:gd name="connsiteY61" fmla="*/ 2029315 h 2689699"/>
                  <a:gd name="connsiteX62" fmla="*/ 1497419 w 2535325"/>
                  <a:gd name="connsiteY62" fmla="*/ 2029806 h 2689699"/>
                  <a:gd name="connsiteX63" fmla="*/ 1499629 w 2535325"/>
                  <a:gd name="connsiteY63" fmla="*/ 2033735 h 2689699"/>
                  <a:gd name="connsiteX64" fmla="*/ 1499383 w 2535325"/>
                  <a:gd name="connsiteY64" fmla="*/ 2044046 h 2689699"/>
                  <a:gd name="connsiteX65" fmla="*/ 1498646 w 2535325"/>
                  <a:gd name="connsiteY65" fmla="*/ 2044783 h 2689699"/>
                  <a:gd name="connsiteX66" fmla="*/ 1497419 w 2535325"/>
                  <a:gd name="connsiteY66" fmla="*/ 2063442 h 2689699"/>
                  <a:gd name="connsiteX67" fmla="*/ 1481706 w 2535325"/>
                  <a:gd name="connsiteY67" fmla="*/ 2090449 h 2689699"/>
                  <a:gd name="connsiteX68" fmla="*/ 1454208 w 2535325"/>
                  <a:gd name="connsiteY68" fmla="*/ 2119666 h 2689699"/>
                  <a:gd name="connsiteX69" fmla="*/ 1445369 w 2535325"/>
                  <a:gd name="connsiteY69" fmla="*/ 2130714 h 2689699"/>
                  <a:gd name="connsiteX70" fmla="*/ 1444142 w 2535325"/>
                  <a:gd name="connsiteY70" fmla="*/ 2132187 h 2689699"/>
                  <a:gd name="connsiteX71" fmla="*/ 1438249 w 2535325"/>
                  <a:gd name="connsiteY71" fmla="*/ 2139798 h 2689699"/>
                  <a:gd name="connsiteX72" fmla="*/ 1435794 w 2535325"/>
                  <a:gd name="connsiteY72" fmla="*/ 2145691 h 2689699"/>
                  <a:gd name="connsiteX73" fmla="*/ 1434321 w 2535325"/>
                  <a:gd name="connsiteY73" fmla="*/ 2151829 h 2689699"/>
                  <a:gd name="connsiteX74" fmla="*/ 1427446 w 2535325"/>
                  <a:gd name="connsiteY74" fmla="*/ 2167542 h 2689699"/>
                  <a:gd name="connsiteX75" fmla="*/ 1418117 w 2535325"/>
                  <a:gd name="connsiteY75" fmla="*/ 2199705 h 2689699"/>
                  <a:gd name="connsiteX76" fmla="*/ 1417380 w 2535325"/>
                  <a:gd name="connsiteY76" fmla="*/ 2211489 h 2689699"/>
                  <a:gd name="connsiteX77" fmla="*/ 1386478 w 2535325"/>
                  <a:gd name="connsiteY77" fmla="*/ 2688539 h 2689699"/>
                  <a:gd name="connsiteX78" fmla="*/ 2535321 w 2535325"/>
                  <a:gd name="connsiteY78" fmla="*/ 2054358 h 2689699"/>
                  <a:gd name="connsiteX79" fmla="*/ 2434314 w 2535325"/>
                  <a:gd name="connsiteY79" fmla="*/ 1499243 h 2689699"/>
                  <a:gd name="connsiteX80" fmla="*/ 700960 w 2535325"/>
                  <a:gd name="connsiteY80" fmla="*/ 836100 h 2689699"/>
                  <a:gd name="connsiteX81" fmla="*/ 700960 w 2535325"/>
                  <a:gd name="connsiteY81" fmla="*/ 839291 h 2689699"/>
                  <a:gd name="connsiteX82" fmla="*/ 696049 w 2535325"/>
                  <a:gd name="connsiteY82" fmla="*/ 844447 h 2689699"/>
                  <a:gd name="connsiteX83" fmla="*/ 700960 w 2535325"/>
                  <a:gd name="connsiteY83" fmla="*/ 836100 h 2689699"/>
                  <a:gd name="connsiteX84" fmla="*/ 877732 w 2535325"/>
                  <a:gd name="connsiteY84" fmla="*/ 1341866 h 2689699"/>
                  <a:gd name="connsiteX85" fmla="*/ 707834 w 2535325"/>
                  <a:gd name="connsiteY85" fmla="*/ 1454313 h 2689699"/>
                  <a:gd name="connsiteX86" fmla="*/ 617975 w 2535325"/>
                  <a:gd name="connsiteY86" fmla="*/ 1422396 h 2689699"/>
                  <a:gd name="connsiteX87" fmla="*/ 512157 w 2535325"/>
                  <a:gd name="connsiteY87" fmla="*/ 1385077 h 2689699"/>
                  <a:gd name="connsiteX88" fmla="*/ 550212 w 2535325"/>
                  <a:gd name="connsiteY88" fmla="*/ 1349231 h 2689699"/>
                  <a:gd name="connsiteX89" fmla="*/ 765040 w 2535325"/>
                  <a:gd name="connsiteY89" fmla="*/ 1141769 h 2689699"/>
                  <a:gd name="connsiteX90" fmla="*/ 772651 w 2535325"/>
                  <a:gd name="connsiteY90" fmla="*/ 1134158 h 2689699"/>
                  <a:gd name="connsiteX91" fmla="*/ 785418 w 2535325"/>
                  <a:gd name="connsiteY91" fmla="*/ 1155027 h 2689699"/>
                  <a:gd name="connsiteX92" fmla="*/ 832557 w 2535325"/>
                  <a:gd name="connsiteY92" fmla="*/ 1228191 h 2689699"/>
                  <a:gd name="connsiteX93" fmla="*/ 877732 w 2535325"/>
                  <a:gd name="connsiteY93" fmla="*/ 1341866 h 2689699"/>
                  <a:gd name="connsiteX0" fmla="*/ 2431729 w 2532740"/>
                  <a:gd name="connsiteY0" fmla="*/ 1499243 h 2689699"/>
                  <a:gd name="connsiteX1" fmla="*/ 2353900 w 2532740"/>
                  <a:gd name="connsiteY1" fmla="*/ 1366418 h 2689699"/>
                  <a:gd name="connsiteX2" fmla="*/ 2322719 w 2532740"/>
                  <a:gd name="connsiteY2" fmla="*/ 1249797 h 2689699"/>
                  <a:gd name="connsiteX3" fmla="*/ 2259376 w 2532740"/>
                  <a:gd name="connsiteY3" fmla="*/ 987338 h 2689699"/>
                  <a:gd name="connsiteX4" fmla="*/ 2195787 w 2532740"/>
                  <a:gd name="connsiteY4" fmla="*/ 722916 h 2689699"/>
                  <a:gd name="connsiteX5" fmla="*/ 2194314 w 2532740"/>
                  <a:gd name="connsiteY5" fmla="*/ 717023 h 2689699"/>
                  <a:gd name="connsiteX6" fmla="*/ 2049704 w 2532740"/>
                  <a:gd name="connsiteY6" fmla="*/ 359550 h 2689699"/>
                  <a:gd name="connsiteX7" fmla="*/ 1961072 w 2532740"/>
                  <a:gd name="connsiteY7" fmla="*/ 244647 h 2689699"/>
                  <a:gd name="connsiteX8" fmla="*/ 1394417 w 2532740"/>
                  <a:gd name="connsiteY8" fmla="*/ 2567 h 2689699"/>
                  <a:gd name="connsiteX9" fmla="*/ 1153319 w 2532740"/>
                  <a:gd name="connsiteY9" fmla="*/ 71066 h 2689699"/>
                  <a:gd name="connsiteX10" fmla="*/ 751652 w 2532740"/>
                  <a:gd name="connsiteY10" fmla="*/ 430259 h 2689699"/>
                  <a:gd name="connsiteX11" fmla="*/ 748951 w 2532740"/>
                  <a:gd name="connsiteY11" fmla="*/ 434187 h 2689699"/>
                  <a:gd name="connsiteX12" fmla="*/ 746496 w 2532740"/>
                  <a:gd name="connsiteY12" fmla="*/ 438361 h 2689699"/>
                  <a:gd name="connsiteX13" fmla="*/ 746496 w 2532740"/>
                  <a:gd name="connsiteY13" fmla="*/ 438361 h 2689699"/>
                  <a:gd name="connsiteX14" fmla="*/ 746496 w 2532740"/>
                  <a:gd name="connsiteY14" fmla="*/ 438361 h 2689699"/>
                  <a:gd name="connsiteX15" fmla="*/ 746742 w 2532740"/>
                  <a:gd name="connsiteY15" fmla="*/ 439589 h 2689699"/>
                  <a:gd name="connsiteX16" fmla="*/ 746742 w 2532740"/>
                  <a:gd name="connsiteY16" fmla="*/ 439589 h 2689699"/>
                  <a:gd name="connsiteX17" fmla="*/ 713106 w 2532740"/>
                  <a:gd name="connsiteY17" fmla="*/ 514471 h 2689699"/>
                  <a:gd name="connsiteX18" fmla="*/ 677997 w 2532740"/>
                  <a:gd name="connsiteY18" fmla="*/ 698610 h 2689699"/>
                  <a:gd name="connsiteX19" fmla="*/ 680697 w 2532740"/>
                  <a:gd name="connsiteY19" fmla="*/ 782086 h 2689699"/>
                  <a:gd name="connsiteX20" fmla="*/ 692728 w 2532740"/>
                  <a:gd name="connsiteY20" fmla="*/ 845920 h 2689699"/>
                  <a:gd name="connsiteX21" fmla="*/ 644852 w 2532740"/>
                  <a:gd name="connsiteY21" fmla="*/ 889377 h 2689699"/>
                  <a:gd name="connsiteX22" fmla="*/ 567759 w 2532740"/>
                  <a:gd name="connsiteY22" fmla="*/ 962050 h 2689699"/>
                  <a:gd name="connsiteX23" fmla="*/ 478882 w 2532740"/>
                  <a:gd name="connsiteY23" fmla="*/ 1045280 h 2689699"/>
                  <a:gd name="connsiteX24" fmla="*/ 381166 w 2532740"/>
                  <a:gd name="connsiteY24" fmla="*/ 1136859 h 2689699"/>
                  <a:gd name="connsiteX25" fmla="*/ 333781 w 2532740"/>
                  <a:gd name="connsiteY25" fmla="*/ 1181297 h 2689699"/>
                  <a:gd name="connsiteX26" fmla="*/ 256934 w 2532740"/>
                  <a:gd name="connsiteY26" fmla="*/ 1259126 h 2689699"/>
                  <a:gd name="connsiteX27" fmla="*/ 220106 w 2532740"/>
                  <a:gd name="connsiteY27" fmla="*/ 1362980 h 2689699"/>
                  <a:gd name="connsiteX28" fmla="*/ 210286 w 2532740"/>
                  <a:gd name="connsiteY28" fmla="*/ 1427306 h 2689699"/>
                  <a:gd name="connsiteX29" fmla="*/ 191135 w 2532740"/>
                  <a:gd name="connsiteY29" fmla="*/ 1552029 h 2689699"/>
                  <a:gd name="connsiteX30" fmla="*/ 148661 w 2532740"/>
                  <a:gd name="connsiteY30" fmla="*/ 1832165 h 2689699"/>
                  <a:gd name="connsiteX31" fmla="*/ 139331 w 2532740"/>
                  <a:gd name="connsiteY31" fmla="*/ 1859172 h 2689699"/>
                  <a:gd name="connsiteX32" fmla="*/ 0 w 2532740"/>
                  <a:gd name="connsiteY32" fmla="*/ 2105196 h 2689699"/>
                  <a:gd name="connsiteX33" fmla="*/ 277423 w 2532740"/>
                  <a:gd name="connsiteY33" fmla="*/ 2412813 h 2689699"/>
                  <a:gd name="connsiteX34" fmla="*/ 344338 w 2532740"/>
                  <a:gd name="connsiteY34" fmla="*/ 2140289 h 2689699"/>
                  <a:gd name="connsiteX35" fmla="*/ 395897 w 2532740"/>
                  <a:gd name="connsiteY35" fmla="*/ 2029561 h 2689699"/>
                  <a:gd name="connsiteX36" fmla="*/ 437635 w 2532740"/>
                  <a:gd name="connsiteY36" fmla="*/ 1946330 h 2689699"/>
                  <a:gd name="connsiteX37" fmla="*/ 513746 w 2532740"/>
                  <a:gd name="connsiteY37" fmla="*/ 1861381 h 2689699"/>
                  <a:gd name="connsiteX38" fmla="*/ 607288 w 2532740"/>
                  <a:gd name="connsiteY38" fmla="*/ 1795091 h 2689699"/>
                  <a:gd name="connsiteX39" fmla="*/ 702303 w 2532740"/>
                  <a:gd name="connsiteY39" fmla="*/ 1688782 h 2689699"/>
                  <a:gd name="connsiteX40" fmla="*/ 765401 w 2532740"/>
                  <a:gd name="connsiteY40" fmla="*/ 1593521 h 2689699"/>
                  <a:gd name="connsiteX41" fmla="*/ 828008 w 2532740"/>
                  <a:gd name="connsiteY41" fmla="*/ 1541472 h 2689699"/>
                  <a:gd name="connsiteX42" fmla="*/ 897244 w 2532740"/>
                  <a:gd name="connsiteY42" fmla="*/ 1498015 h 2689699"/>
                  <a:gd name="connsiteX43" fmla="*/ 905101 w 2532740"/>
                  <a:gd name="connsiteY43" fmla="*/ 1554730 h 2689699"/>
                  <a:gd name="connsiteX44" fmla="*/ 905101 w 2532740"/>
                  <a:gd name="connsiteY44" fmla="*/ 1581737 h 2689699"/>
                  <a:gd name="connsiteX45" fmla="*/ 925233 w 2532740"/>
                  <a:gd name="connsiteY45" fmla="*/ 1612181 h 2689699"/>
                  <a:gd name="connsiteX46" fmla="*/ 978019 w 2532740"/>
                  <a:gd name="connsiteY46" fmla="*/ 1631086 h 2689699"/>
                  <a:gd name="connsiteX47" fmla="*/ 1029824 w 2532740"/>
                  <a:gd name="connsiteY47" fmla="*/ 1743533 h 2689699"/>
                  <a:gd name="connsiteX48" fmla="*/ 1130240 w 2532740"/>
                  <a:gd name="connsiteY48" fmla="*/ 1761210 h 2689699"/>
                  <a:gd name="connsiteX49" fmla="*/ 1162894 w 2532740"/>
                  <a:gd name="connsiteY49" fmla="*/ 1765384 h 2689699"/>
                  <a:gd name="connsiteX50" fmla="*/ 1126558 w 2532740"/>
                  <a:gd name="connsiteY50" fmla="*/ 1794846 h 2689699"/>
                  <a:gd name="connsiteX51" fmla="*/ 1088748 w 2532740"/>
                  <a:gd name="connsiteY51" fmla="*/ 1805894 h 2689699"/>
                  <a:gd name="connsiteX52" fmla="*/ 1074753 w 2532740"/>
                  <a:gd name="connsiteY52" fmla="*/ 1854507 h 2689699"/>
                  <a:gd name="connsiteX53" fmla="*/ 1143007 w 2532740"/>
                  <a:gd name="connsiteY53" fmla="*/ 1905820 h 2689699"/>
                  <a:gd name="connsiteX54" fmla="*/ 1222064 w 2532740"/>
                  <a:gd name="connsiteY54" fmla="*/ 2064424 h 2689699"/>
                  <a:gd name="connsiteX55" fmla="*/ 1255945 w 2532740"/>
                  <a:gd name="connsiteY55" fmla="*/ 2080137 h 2689699"/>
                  <a:gd name="connsiteX56" fmla="*/ 1271167 w 2532740"/>
                  <a:gd name="connsiteY56" fmla="*/ 2082593 h 2689699"/>
                  <a:gd name="connsiteX57" fmla="*/ 1392699 w 2532740"/>
                  <a:gd name="connsiteY57" fmla="*/ 2064179 h 2689699"/>
                  <a:gd name="connsiteX58" fmla="*/ 1494343 w 2532740"/>
                  <a:gd name="connsiteY58" fmla="*/ 2029315 h 2689699"/>
                  <a:gd name="connsiteX59" fmla="*/ 1491397 w 2532740"/>
                  <a:gd name="connsiteY59" fmla="*/ 2024159 h 2689699"/>
                  <a:gd name="connsiteX60" fmla="*/ 1494588 w 2532740"/>
                  <a:gd name="connsiteY60" fmla="*/ 2029315 h 2689699"/>
                  <a:gd name="connsiteX61" fmla="*/ 1494343 w 2532740"/>
                  <a:gd name="connsiteY61" fmla="*/ 2029315 h 2689699"/>
                  <a:gd name="connsiteX62" fmla="*/ 1494834 w 2532740"/>
                  <a:gd name="connsiteY62" fmla="*/ 2029806 h 2689699"/>
                  <a:gd name="connsiteX63" fmla="*/ 1497044 w 2532740"/>
                  <a:gd name="connsiteY63" fmla="*/ 2033735 h 2689699"/>
                  <a:gd name="connsiteX64" fmla="*/ 1496798 w 2532740"/>
                  <a:gd name="connsiteY64" fmla="*/ 2044046 h 2689699"/>
                  <a:gd name="connsiteX65" fmla="*/ 1496061 w 2532740"/>
                  <a:gd name="connsiteY65" fmla="*/ 2044783 h 2689699"/>
                  <a:gd name="connsiteX66" fmla="*/ 1494834 w 2532740"/>
                  <a:gd name="connsiteY66" fmla="*/ 2063442 h 2689699"/>
                  <a:gd name="connsiteX67" fmla="*/ 1479121 w 2532740"/>
                  <a:gd name="connsiteY67" fmla="*/ 2090449 h 2689699"/>
                  <a:gd name="connsiteX68" fmla="*/ 1451623 w 2532740"/>
                  <a:gd name="connsiteY68" fmla="*/ 2119666 h 2689699"/>
                  <a:gd name="connsiteX69" fmla="*/ 1442784 w 2532740"/>
                  <a:gd name="connsiteY69" fmla="*/ 2130714 h 2689699"/>
                  <a:gd name="connsiteX70" fmla="*/ 1441557 w 2532740"/>
                  <a:gd name="connsiteY70" fmla="*/ 2132187 h 2689699"/>
                  <a:gd name="connsiteX71" fmla="*/ 1435664 w 2532740"/>
                  <a:gd name="connsiteY71" fmla="*/ 2139798 h 2689699"/>
                  <a:gd name="connsiteX72" fmla="*/ 1433209 w 2532740"/>
                  <a:gd name="connsiteY72" fmla="*/ 2145691 h 2689699"/>
                  <a:gd name="connsiteX73" fmla="*/ 1431736 w 2532740"/>
                  <a:gd name="connsiteY73" fmla="*/ 2151829 h 2689699"/>
                  <a:gd name="connsiteX74" fmla="*/ 1424861 w 2532740"/>
                  <a:gd name="connsiteY74" fmla="*/ 2167542 h 2689699"/>
                  <a:gd name="connsiteX75" fmla="*/ 1415532 w 2532740"/>
                  <a:gd name="connsiteY75" fmla="*/ 2199705 h 2689699"/>
                  <a:gd name="connsiteX76" fmla="*/ 1414795 w 2532740"/>
                  <a:gd name="connsiteY76" fmla="*/ 2211489 h 2689699"/>
                  <a:gd name="connsiteX77" fmla="*/ 1383893 w 2532740"/>
                  <a:gd name="connsiteY77" fmla="*/ 2688539 h 2689699"/>
                  <a:gd name="connsiteX78" fmla="*/ 2532736 w 2532740"/>
                  <a:gd name="connsiteY78" fmla="*/ 2054358 h 2689699"/>
                  <a:gd name="connsiteX79" fmla="*/ 2431729 w 2532740"/>
                  <a:gd name="connsiteY79" fmla="*/ 1499243 h 2689699"/>
                  <a:gd name="connsiteX80" fmla="*/ 698375 w 2532740"/>
                  <a:gd name="connsiteY80" fmla="*/ 836100 h 2689699"/>
                  <a:gd name="connsiteX81" fmla="*/ 698375 w 2532740"/>
                  <a:gd name="connsiteY81" fmla="*/ 839291 h 2689699"/>
                  <a:gd name="connsiteX82" fmla="*/ 693464 w 2532740"/>
                  <a:gd name="connsiteY82" fmla="*/ 844447 h 2689699"/>
                  <a:gd name="connsiteX83" fmla="*/ 698375 w 2532740"/>
                  <a:gd name="connsiteY83" fmla="*/ 836100 h 2689699"/>
                  <a:gd name="connsiteX84" fmla="*/ 875147 w 2532740"/>
                  <a:gd name="connsiteY84" fmla="*/ 1341866 h 2689699"/>
                  <a:gd name="connsiteX85" fmla="*/ 705249 w 2532740"/>
                  <a:gd name="connsiteY85" fmla="*/ 1454313 h 2689699"/>
                  <a:gd name="connsiteX86" fmla="*/ 615390 w 2532740"/>
                  <a:gd name="connsiteY86" fmla="*/ 1422396 h 2689699"/>
                  <a:gd name="connsiteX87" fmla="*/ 509572 w 2532740"/>
                  <a:gd name="connsiteY87" fmla="*/ 1385077 h 2689699"/>
                  <a:gd name="connsiteX88" fmla="*/ 547627 w 2532740"/>
                  <a:gd name="connsiteY88" fmla="*/ 1349231 h 2689699"/>
                  <a:gd name="connsiteX89" fmla="*/ 762455 w 2532740"/>
                  <a:gd name="connsiteY89" fmla="*/ 1141769 h 2689699"/>
                  <a:gd name="connsiteX90" fmla="*/ 770066 w 2532740"/>
                  <a:gd name="connsiteY90" fmla="*/ 1134158 h 2689699"/>
                  <a:gd name="connsiteX91" fmla="*/ 782833 w 2532740"/>
                  <a:gd name="connsiteY91" fmla="*/ 1155027 h 2689699"/>
                  <a:gd name="connsiteX92" fmla="*/ 829972 w 2532740"/>
                  <a:gd name="connsiteY92" fmla="*/ 1228191 h 2689699"/>
                  <a:gd name="connsiteX93" fmla="*/ 875147 w 2532740"/>
                  <a:gd name="connsiteY93" fmla="*/ 1341866 h 2689699"/>
                  <a:gd name="connsiteX0" fmla="*/ 2429891 w 2530902"/>
                  <a:gd name="connsiteY0" fmla="*/ 1499243 h 2689699"/>
                  <a:gd name="connsiteX1" fmla="*/ 2352062 w 2530902"/>
                  <a:gd name="connsiteY1" fmla="*/ 1366418 h 2689699"/>
                  <a:gd name="connsiteX2" fmla="*/ 2320881 w 2530902"/>
                  <a:gd name="connsiteY2" fmla="*/ 1249797 h 2689699"/>
                  <a:gd name="connsiteX3" fmla="*/ 2257538 w 2530902"/>
                  <a:gd name="connsiteY3" fmla="*/ 987338 h 2689699"/>
                  <a:gd name="connsiteX4" fmla="*/ 2193949 w 2530902"/>
                  <a:gd name="connsiteY4" fmla="*/ 722916 h 2689699"/>
                  <a:gd name="connsiteX5" fmla="*/ 2192476 w 2530902"/>
                  <a:gd name="connsiteY5" fmla="*/ 717023 h 2689699"/>
                  <a:gd name="connsiteX6" fmla="*/ 2047866 w 2530902"/>
                  <a:gd name="connsiteY6" fmla="*/ 359550 h 2689699"/>
                  <a:gd name="connsiteX7" fmla="*/ 1959234 w 2530902"/>
                  <a:gd name="connsiteY7" fmla="*/ 244647 h 2689699"/>
                  <a:gd name="connsiteX8" fmla="*/ 1392579 w 2530902"/>
                  <a:gd name="connsiteY8" fmla="*/ 2567 h 2689699"/>
                  <a:gd name="connsiteX9" fmla="*/ 1151481 w 2530902"/>
                  <a:gd name="connsiteY9" fmla="*/ 71066 h 2689699"/>
                  <a:gd name="connsiteX10" fmla="*/ 749814 w 2530902"/>
                  <a:gd name="connsiteY10" fmla="*/ 430259 h 2689699"/>
                  <a:gd name="connsiteX11" fmla="*/ 747113 w 2530902"/>
                  <a:gd name="connsiteY11" fmla="*/ 434187 h 2689699"/>
                  <a:gd name="connsiteX12" fmla="*/ 744658 w 2530902"/>
                  <a:gd name="connsiteY12" fmla="*/ 438361 h 2689699"/>
                  <a:gd name="connsiteX13" fmla="*/ 744658 w 2530902"/>
                  <a:gd name="connsiteY13" fmla="*/ 438361 h 2689699"/>
                  <a:gd name="connsiteX14" fmla="*/ 744658 w 2530902"/>
                  <a:gd name="connsiteY14" fmla="*/ 438361 h 2689699"/>
                  <a:gd name="connsiteX15" fmla="*/ 744904 w 2530902"/>
                  <a:gd name="connsiteY15" fmla="*/ 439589 h 2689699"/>
                  <a:gd name="connsiteX16" fmla="*/ 744904 w 2530902"/>
                  <a:gd name="connsiteY16" fmla="*/ 439589 h 2689699"/>
                  <a:gd name="connsiteX17" fmla="*/ 711268 w 2530902"/>
                  <a:gd name="connsiteY17" fmla="*/ 514471 h 2689699"/>
                  <a:gd name="connsiteX18" fmla="*/ 676159 w 2530902"/>
                  <a:gd name="connsiteY18" fmla="*/ 698610 h 2689699"/>
                  <a:gd name="connsiteX19" fmla="*/ 678859 w 2530902"/>
                  <a:gd name="connsiteY19" fmla="*/ 782086 h 2689699"/>
                  <a:gd name="connsiteX20" fmla="*/ 690890 w 2530902"/>
                  <a:gd name="connsiteY20" fmla="*/ 845920 h 2689699"/>
                  <a:gd name="connsiteX21" fmla="*/ 643014 w 2530902"/>
                  <a:gd name="connsiteY21" fmla="*/ 889377 h 2689699"/>
                  <a:gd name="connsiteX22" fmla="*/ 565921 w 2530902"/>
                  <a:gd name="connsiteY22" fmla="*/ 962050 h 2689699"/>
                  <a:gd name="connsiteX23" fmla="*/ 477044 w 2530902"/>
                  <a:gd name="connsiteY23" fmla="*/ 1045280 h 2689699"/>
                  <a:gd name="connsiteX24" fmla="*/ 379328 w 2530902"/>
                  <a:gd name="connsiteY24" fmla="*/ 1136859 h 2689699"/>
                  <a:gd name="connsiteX25" fmla="*/ 331943 w 2530902"/>
                  <a:gd name="connsiteY25" fmla="*/ 1181297 h 2689699"/>
                  <a:gd name="connsiteX26" fmla="*/ 255096 w 2530902"/>
                  <a:gd name="connsiteY26" fmla="*/ 1259126 h 2689699"/>
                  <a:gd name="connsiteX27" fmla="*/ 218268 w 2530902"/>
                  <a:gd name="connsiteY27" fmla="*/ 1362980 h 2689699"/>
                  <a:gd name="connsiteX28" fmla="*/ 208448 w 2530902"/>
                  <a:gd name="connsiteY28" fmla="*/ 1427306 h 2689699"/>
                  <a:gd name="connsiteX29" fmla="*/ 189297 w 2530902"/>
                  <a:gd name="connsiteY29" fmla="*/ 1552029 h 2689699"/>
                  <a:gd name="connsiteX30" fmla="*/ 146823 w 2530902"/>
                  <a:gd name="connsiteY30" fmla="*/ 1832165 h 2689699"/>
                  <a:gd name="connsiteX31" fmla="*/ 137493 w 2530902"/>
                  <a:gd name="connsiteY31" fmla="*/ 1859172 h 2689699"/>
                  <a:gd name="connsiteX32" fmla="*/ 0 w 2530902"/>
                  <a:gd name="connsiteY32" fmla="*/ 2094171 h 2689699"/>
                  <a:gd name="connsiteX33" fmla="*/ 275585 w 2530902"/>
                  <a:gd name="connsiteY33" fmla="*/ 2412813 h 2689699"/>
                  <a:gd name="connsiteX34" fmla="*/ 342500 w 2530902"/>
                  <a:gd name="connsiteY34" fmla="*/ 2140289 h 2689699"/>
                  <a:gd name="connsiteX35" fmla="*/ 394059 w 2530902"/>
                  <a:gd name="connsiteY35" fmla="*/ 2029561 h 2689699"/>
                  <a:gd name="connsiteX36" fmla="*/ 435797 w 2530902"/>
                  <a:gd name="connsiteY36" fmla="*/ 1946330 h 2689699"/>
                  <a:gd name="connsiteX37" fmla="*/ 511908 w 2530902"/>
                  <a:gd name="connsiteY37" fmla="*/ 1861381 h 2689699"/>
                  <a:gd name="connsiteX38" fmla="*/ 605450 w 2530902"/>
                  <a:gd name="connsiteY38" fmla="*/ 1795091 h 2689699"/>
                  <a:gd name="connsiteX39" fmla="*/ 700465 w 2530902"/>
                  <a:gd name="connsiteY39" fmla="*/ 1688782 h 2689699"/>
                  <a:gd name="connsiteX40" fmla="*/ 763563 w 2530902"/>
                  <a:gd name="connsiteY40" fmla="*/ 1593521 h 2689699"/>
                  <a:gd name="connsiteX41" fmla="*/ 826170 w 2530902"/>
                  <a:gd name="connsiteY41" fmla="*/ 1541472 h 2689699"/>
                  <a:gd name="connsiteX42" fmla="*/ 895406 w 2530902"/>
                  <a:gd name="connsiteY42" fmla="*/ 1498015 h 2689699"/>
                  <a:gd name="connsiteX43" fmla="*/ 903263 w 2530902"/>
                  <a:gd name="connsiteY43" fmla="*/ 1554730 h 2689699"/>
                  <a:gd name="connsiteX44" fmla="*/ 903263 w 2530902"/>
                  <a:gd name="connsiteY44" fmla="*/ 1581737 h 2689699"/>
                  <a:gd name="connsiteX45" fmla="*/ 923395 w 2530902"/>
                  <a:gd name="connsiteY45" fmla="*/ 1612181 h 2689699"/>
                  <a:gd name="connsiteX46" fmla="*/ 976181 w 2530902"/>
                  <a:gd name="connsiteY46" fmla="*/ 1631086 h 2689699"/>
                  <a:gd name="connsiteX47" fmla="*/ 1027986 w 2530902"/>
                  <a:gd name="connsiteY47" fmla="*/ 1743533 h 2689699"/>
                  <a:gd name="connsiteX48" fmla="*/ 1128402 w 2530902"/>
                  <a:gd name="connsiteY48" fmla="*/ 1761210 h 2689699"/>
                  <a:gd name="connsiteX49" fmla="*/ 1161056 w 2530902"/>
                  <a:gd name="connsiteY49" fmla="*/ 1765384 h 2689699"/>
                  <a:gd name="connsiteX50" fmla="*/ 1124720 w 2530902"/>
                  <a:gd name="connsiteY50" fmla="*/ 1794846 h 2689699"/>
                  <a:gd name="connsiteX51" fmla="*/ 1086910 w 2530902"/>
                  <a:gd name="connsiteY51" fmla="*/ 1805894 h 2689699"/>
                  <a:gd name="connsiteX52" fmla="*/ 1072915 w 2530902"/>
                  <a:gd name="connsiteY52" fmla="*/ 1854507 h 2689699"/>
                  <a:gd name="connsiteX53" fmla="*/ 1141169 w 2530902"/>
                  <a:gd name="connsiteY53" fmla="*/ 1905820 h 2689699"/>
                  <a:gd name="connsiteX54" fmla="*/ 1220226 w 2530902"/>
                  <a:gd name="connsiteY54" fmla="*/ 2064424 h 2689699"/>
                  <a:gd name="connsiteX55" fmla="*/ 1254107 w 2530902"/>
                  <a:gd name="connsiteY55" fmla="*/ 2080137 h 2689699"/>
                  <a:gd name="connsiteX56" fmla="*/ 1269329 w 2530902"/>
                  <a:gd name="connsiteY56" fmla="*/ 2082593 h 2689699"/>
                  <a:gd name="connsiteX57" fmla="*/ 1390861 w 2530902"/>
                  <a:gd name="connsiteY57" fmla="*/ 2064179 h 2689699"/>
                  <a:gd name="connsiteX58" fmla="*/ 1492505 w 2530902"/>
                  <a:gd name="connsiteY58" fmla="*/ 2029315 h 2689699"/>
                  <a:gd name="connsiteX59" fmla="*/ 1489559 w 2530902"/>
                  <a:gd name="connsiteY59" fmla="*/ 2024159 h 2689699"/>
                  <a:gd name="connsiteX60" fmla="*/ 1492750 w 2530902"/>
                  <a:gd name="connsiteY60" fmla="*/ 2029315 h 2689699"/>
                  <a:gd name="connsiteX61" fmla="*/ 1492505 w 2530902"/>
                  <a:gd name="connsiteY61" fmla="*/ 2029315 h 2689699"/>
                  <a:gd name="connsiteX62" fmla="*/ 1492996 w 2530902"/>
                  <a:gd name="connsiteY62" fmla="*/ 2029806 h 2689699"/>
                  <a:gd name="connsiteX63" fmla="*/ 1495206 w 2530902"/>
                  <a:gd name="connsiteY63" fmla="*/ 2033735 h 2689699"/>
                  <a:gd name="connsiteX64" fmla="*/ 1494960 w 2530902"/>
                  <a:gd name="connsiteY64" fmla="*/ 2044046 h 2689699"/>
                  <a:gd name="connsiteX65" fmla="*/ 1494223 w 2530902"/>
                  <a:gd name="connsiteY65" fmla="*/ 2044783 h 2689699"/>
                  <a:gd name="connsiteX66" fmla="*/ 1492996 w 2530902"/>
                  <a:gd name="connsiteY66" fmla="*/ 2063442 h 2689699"/>
                  <a:gd name="connsiteX67" fmla="*/ 1477283 w 2530902"/>
                  <a:gd name="connsiteY67" fmla="*/ 2090449 h 2689699"/>
                  <a:gd name="connsiteX68" fmla="*/ 1449785 w 2530902"/>
                  <a:gd name="connsiteY68" fmla="*/ 2119666 h 2689699"/>
                  <a:gd name="connsiteX69" fmla="*/ 1440946 w 2530902"/>
                  <a:gd name="connsiteY69" fmla="*/ 2130714 h 2689699"/>
                  <a:gd name="connsiteX70" fmla="*/ 1439719 w 2530902"/>
                  <a:gd name="connsiteY70" fmla="*/ 2132187 h 2689699"/>
                  <a:gd name="connsiteX71" fmla="*/ 1433826 w 2530902"/>
                  <a:gd name="connsiteY71" fmla="*/ 2139798 h 2689699"/>
                  <a:gd name="connsiteX72" fmla="*/ 1431371 w 2530902"/>
                  <a:gd name="connsiteY72" fmla="*/ 2145691 h 2689699"/>
                  <a:gd name="connsiteX73" fmla="*/ 1429898 w 2530902"/>
                  <a:gd name="connsiteY73" fmla="*/ 2151829 h 2689699"/>
                  <a:gd name="connsiteX74" fmla="*/ 1423023 w 2530902"/>
                  <a:gd name="connsiteY74" fmla="*/ 2167542 h 2689699"/>
                  <a:gd name="connsiteX75" fmla="*/ 1413694 w 2530902"/>
                  <a:gd name="connsiteY75" fmla="*/ 2199705 h 2689699"/>
                  <a:gd name="connsiteX76" fmla="*/ 1412957 w 2530902"/>
                  <a:gd name="connsiteY76" fmla="*/ 2211489 h 2689699"/>
                  <a:gd name="connsiteX77" fmla="*/ 1382055 w 2530902"/>
                  <a:gd name="connsiteY77" fmla="*/ 2688539 h 2689699"/>
                  <a:gd name="connsiteX78" fmla="*/ 2530898 w 2530902"/>
                  <a:gd name="connsiteY78" fmla="*/ 2054358 h 2689699"/>
                  <a:gd name="connsiteX79" fmla="*/ 2429891 w 2530902"/>
                  <a:gd name="connsiteY79" fmla="*/ 1499243 h 2689699"/>
                  <a:gd name="connsiteX80" fmla="*/ 696537 w 2530902"/>
                  <a:gd name="connsiteY80" fmla="*/ 836100 h 2689699"/>
                  <a:gd name="connsiteX81" fmla="*/ 696537 w 2530902"/>
                  <a:gd name="connsiteY81" fmla="*/ 839291 h 2689699"/>
                  <a:gd name="connsiteX82" fmla="*/ 691626 w 2530902"/>
                  <a:gd name="connsiteY82" fmla="*/ 844447 h 2689699"/>
                  <a:gd name="connsiteX83" fmla="*/ 696537 w 2530902"/>
                  <a:gd name="connsiteY83" fmla="*/ 836100 h 2689699"/>
                  <a:gd name="connsiteX84" fmla="*/ 873309 w 2530902"/>
                  <a:gd name="connsiteY84" fmla="*/ 1341866 h 2689699"/>
                  <a:gd name="connsiteX85" fmla="*/ 703411 w 2530902"/>
                  <a:gd name="connsiteY85" fmla="*/ 1454313 h 2689699"/>
                  <a:gd name="connsiteX86" fmla="*/ 613552 w 2530902"/>
                  <a:gd name="connsiteY86" fmla="*/ 1422396 h 2689699"/>
                  <a:gd name="connsiteX87" fmla="*/ 507734 w 2530902"/>
                  <a:gd name="connsiteY87" fmla="*/ 1385077 h 2689699"/>
                  <a:gd name="connsiteX88" fmla="*/ 545789 w 2530902"/>
                  <a:gd name="connsiteY88" fmla="*/ 1349231 h 2689699"/>
                  <a:gd name="connsiteX89" fmla="*/ 760617 w 2530902"/>
                  <a:gd name="connsiteY89" fmla="*/ 1141769 h 2689699"/>
                  <a:gd name="connsiteX90" fmla="*/ 768228 w 2530902"/>
                  <a:gd name="connsiteY90" fmla="*/ 1134158 h 2689699"/>
                  <a:gd name="connsiteX91" fmla="*/ 780995 w 2530902"/>
                  <a:gd name="connsiteY91" fmla="*/ 1155027 h 2689699"/>
                  <a:gd name="connsiteX92" fmla="*/ 828134 w 2530902"/>
                  <a:gd name="connsiteY92" fmla="*/ 1228191 h 2689699"/>
                  <a:gd name="connsiteX93" fmla="*/ 873309 w 2530902"/>
                  <a:gd name="connsiteY93" fmla="*/ 1341866 h 2689699"/>
                  <a:gd name="connsiteX0" fmla="*/ 2429891 w 2530902"/>
                  <a:gd name="connsiteY0" fmla="*/ 1499243 h 2689699"/>
                  <a:gd name="connsiteX1" fmla="*/ 2352062 w 2530902"/>
                  <a:gd name="connsiteY1" fmla="*/ 1366418 h 2689699"/>
                  <a:gd name="connsiteX2" fmla="*/ 2320881 w 2530902"/>
                  <a:gd name="connsiteY2" fmla="*/ 1249797 h 2689699"/>
                  <a:gd name="connsiteX3" fmla="*/ 2257538 w 2530902"/>
                  <a:gd name="connsiteY3" fmla="*/ 987338 h 2689699"/>
                  <a:gd name="connsiteX4" fmla="*/ 2193949 w 2530902"/>
                  <a:gd name="connsiteY4" fmla="*/ 722916 h 2689699"/>
                  <a:gd name="connsiteX5" fmla="*/ 2192476 w 2530902"/>
                  <a:gd name="connsiteY5" fmla="*/ 717023 h 2689699"/>
                  <a:gd name="connsiteX6" fmla="*/ 2047866 w 2530902"/>
                  <a:gd name="connsiteY6" fmla="*/ 359550 h 2689699"/>
                  <a:gd name="connsiteX7" fmla="*/ 1959234 w 2530902"/>
                  <a:gd name="connsiteY7" fmla="*/ 244647 h 2689699"/>
                  <a:gd name="connsiteX8" fmla="*/ 1392579 w 2530902"/>
                  <a:gd name="connsiteY8" fmla="*/ 2567 h 2689699"/>
                  <a:gd name="connsiteX9" fmla="*/ 1151481 w 2530902"/>
                  <a:gd name="connsiteY9" fmla="*/ 71066 h 2689699"/>
                  <a:gd name="connsiteX10" fmla="*/ 749814 w 2530902"/>
                  <a:gd name="connsiteY10" fmla="*/ 430259 h 2689699"/>
                  <a:gd name="connsiteX11" fmla="*/ 747113 w 2530902"/>
                  <a:gd name="connsiteY11" fmla="*/ 434187 h 2689699"/>
                  <a:gd name="connsiteX12" fmla="*/ 744658 w 2530902"/>
                  <a:gd name="connsiteY12" fmla="*/ 438361 h 2689699"/>
                  <a:gd name="connsiteX13" fmla="*/ 744658 w 2530902"/>
                  <a:gd name="connsiteY13" fmla="*/ 438361 h 2689699"/>
                  <a:gd name="connsiteX14" fmla="*/ 744658 w 2530902"/>
                  <a:gd name="connsiteY14" fmla="*/ 438361 h 2689699"/>
                  <a:gd name="connsiteX15" fmla="*/ 744904 w 2530902"/>
                  <a:gd name="connsiteY15" fmla="*/ 439589 h 2689699"/>
                  <a:gd name="connsiteX16" fmla="*/ 744904 w 2530902"/>
                  <a:gd name="connsiteY16" fmla="*/ 439589 h 2689699"/>
                  <a:gd name="connsiteX17" fmla="*/ 711268 w 2530902"/>
                  <a:gd name="connsiteY17" fmla="*/ 514471 h 2689699"/>
                  <a:gd name="connsiteX18" fmla="*/ 676159 w 2530902"/>
                  <a:gd name="connsiteY18" fmla="*/ 698610 h 2689699"/>
                  <a:gd name="connsiteX19" fmla="*/ 678859 w 2530902"/>
                  <a:gd name="connsiteY19" fmla="*/ 782086 h 2689699"/>
                  <a:gd name="connsiteX20" fmla="*/ 690890 w 2530902"/>
                  <a:gd name="connsiteY20" fmla="*/ 845920 h 2689699"/>
                  <a:gd name="connsiteX21" fmla="*/ 643014 w 2530902"/>
                  <a:gd name="connsiteY21" fmla="*/ 889377 h 2689699"/>
                  <a:gd name="connsiteX22" fmla="*/ 565921 w 2530902"/>
                  <a:gd name="connsiteY22" fmla="*/ 962050 h 2689699"/>
                  <a:gd name="connsiteX23" fmla="*/ 477044 w 2530902"/>
                  <a:gd name="connsiteY23" fmla="*/ 1045280 h 2689699"/>
                  <a:gd name="connsiteX24" fmla="*/ 379328 w 2530902"/>
                  <a:gd name="connsiteY24" fmla="*/ 1136859 h 2689699"/>
                  <a:gd name="connsiteX25" fmla="*/ 331943 w 2530902"/>
                  <a:gd name="connsiteY25" fmla="*/ 1181297 h 2689699"/>
                  <a:gd name="connsiteX26" fmla="*/ 255096 w 2530902"/>
                  <a:gd name="connsiteY26" fmla="*/ 1259126 h 2689699"/>
                  <a:gd name="connsiteX27" fmla="*/ 218268 w 2530902"/>
                  <a:gd name="connsiteY27" fmla="*/ 1362980 h 2689699"/>
                  <a:gd name="connsiteX28" fmla="*/ 208448 w 2530902"/>
                  <a:gd name="connsiteY28" fmla="*/ 1427306 h 2689699"/>
                  <a:gd name="connsiteX29" fmla="*/ 189297 w 2530902"/>
                  <a:gd name="connsiteY29" fmla="*/ 1552029 h 2689699"/>
                  <a:gd name="connsiteX30" fmla="*/ 146823 w 2530902"/>
                  <a:gd name="connsiteY30" fmla="*/ 1832165 h 2689699"/>
                  <a:gd name="connsiteX31" fmla="*/ 137493 w 2530902"/>
                  <a:gd name="connsiteY31" fmla="*/ 1859172 h 2689699"/>
                  <a:gd name="connsiteX32" fmla="*/ 0 w 2530902"/>
                  <a:gd name="connsiteY32" fmla="*/ 2094171 h 2689699"/>
                  <a:gd name="connsiteX33" fmla="*/ 275585 w 2530902"/>
                  <a:gd name="connsiteY33" fmla="*/ 2412813 h 2689699"/>
                  <a:gd name="connsiteX34" fmla="*/ 342500 w 2530902"/>
                  <a:gd name="connsiteY34" fmla="*/ 2140289 h 2689699"/>
                  <a:gd name="connsiteX35" fmla="*/ 394059 w 2530902"/>
                  <a:gd name="connsiteY35" fmla="*/ 2029561 h 2689699"/>
                  <a:gd name="connsiteX36" fmla="*/ 435797 w 2530902"/>
                  <a:gd name="connsiteY36" fmla="*/ 1946330 h 2689699"/>
                  <a:gd name="connsiteX37" fmla="*/ 511908 w 2530902"/>
                  <a:gd name="connsiteY37" fmla="*/ 1861381 h 2689699"/>
                  <a:gd name="connsiteX38" fmla="*/ 605450 w 2530902"/>
                  <a:gd name="connsiteY38" fmla="*/ 1795091 h 2689699"/>
                  <a:gd name="connsiteX39" fmla="*/ 700465 w 2530902"/>
                  <a:gd name="connsiteY39" fmla="*/ 1688782 h 2689699"/>
                  <a:gd name="connsiteX40" fmla="*/ 763563 w 2530902"/>
                  <a:gd name="connsiteY40" fmla="*/ 1593521 h 2689699"/>
                  <a:gd name="connsiteX41" fmla="*/ 826170 w 2530902"/>
                  <a:gd name="connsiteY41" fmla="*/ 1541472 h 2689699"/>
                  <a:gd name="connsiteX42" fmla="*/ 895406 w 2530902"/>
                  <a:gd name="connsiteY42" fmla="*/ 1498015 h 2689699"/>
                  <a:gd name="connsiteX43" fmla="*/ 903263 w 2530902"/>
                  <a:gd name="connsiteY43" fmla="*/ 1554730 h 2689699"/>
                  <a:gd name="connsiteX44" fmla="*/ 903263 w 2530902"/>
                  <a:gd name="connsiteY44" fmla="*/ 1581737 h 2689699"/>
                  <a:gd name="connsiteX45" fmla="*/ 923395 w 2530902"/>
                  <a:gd name="connsiteY45" fmla="*/ 1612181 h 2689699"/>
                  <a:gd name="connsiteX46" fmla="*/ 976181 w 2530902"/>
                  <a:gd name="connsiteY46" fmla="*/ 1631086 h 2689699"/>
                  <a:gd name="connsiteX47" fmla="*/ 1027986 w 2530902"/>
                  <a:gd name="connsiteY47" fmla="*/ 1743533 h 2689699"/>
                  <a:gd name="connsiteX48" fmla="*/ 1128402 w 2530902"/>
                  <a:gd name="connsiteY48" fmla="*/ 1761210 h 2689699"/>
                  <a:gd name="connsiteX49" fmla="*/ 1161056 w 2530902"/>
                  <a:gd name="connsiteY49" fmla="*/ 1765384 h 2689699"/>
                  <a:gd name="connsiteX50" fmla="*/ 1124720 w 2530902"/>
                  <a:gd name="connsiteY50" fmla="*/ 1794846 h 2689699"/>
                  <a:gd name="connsiteX51" fmla="*/ 1086910 w 2530902"/>
                  <a:gd name="connsiteY51" fmla="*/ 1805894 h 2689699"/>
                  <a:gd name="connsiteX52" fmla="*/ 1072915 w 2530902"/>
                  <a:gd name="connsiteY52" fmla="*/ 1854507 h 2689699"/>
                  <a:gd name="connsiteX53" fmla="*/ 1141169 w 2530902"/>
                  <a:gd name="connsiteY53" fmla="*/ 1905820 h 2689699"/>
                  <a:gd name="connsiteX54" fmla="*/ 1220226 w 2530902"/>
                  <a:gd name="connsiteY54" fmla="*/ 2064424 h 2689699"/>
                  <a:gd name="connsiteX55" fmla="*/ 1254107 w 2530902"/>
                  <a:gd name="connsiteY55" fmla="*/ 2080137 h 2689699"/>
                  <a:gd name="connsiteX56" fmla="*/ 1269329 w 2530902"/>
                  <a:gd name="connsiteY56" fmla="*/ 2082593 h 2689699"/>
                  <a:gd name="connsiteX57" fmla="*/ 1390861 w 2530902"/>
                  <a:gd name="connsiteY57" fmla="*/ 2064179 h 2689699"/>
                  <a:gd name="connsiteX58" fmla="*/ 1492505 w 2530902"/>
                  <a:gd name="connsiteY58" fmla="*/ 2029315 h 2689699"/>
                  <a:gd name="connsiteX59" fmla="*/ 1489559 w 2530902"/>
                  <a:gd name="connsiteY59" fmla="*/ 2024159 h 2689699"/>
                  <a:gd name="connsiteX60" fmla="*/ 1492750 w 2530902"/>
                  <a:gd name="connsiteY60" fmla="*/ 2029315 h 2689699"/>
                  <a:gd name="connsiteX61" fmla="*/ 1492505 w 2530902"/>
                  <a:gd name="connsiteY61" fmla="*/ 2029315 h 2689699"/>
                  <a:gd name="connsiteX62" fmla="*/ 1492996 w 2530902"/>
                  <a:gd name="connsiteY62" fmla="*/ 2029806 h 2689699"/>
                  <a:gd name="connsiteX63" fmla="*/ 1495206 w 2530902"/>
                  <a:gd name="connsiteY63" fmla="*/ 2033735 h 2689699"/>
                  <a:gd name="connsiteX64" fmla="*/ 1494960 w 2530902"/>
                  <a:gd name="connsiteY64" fmla="*/ 2044046 h 2689699"/>
                  <a:gd name="connsiteX65" fmla="*/ 1494223 w 2530902"/>
                  <a:gd name="connsiteY65" fmla="*/ 2044783 h 2689699"/>
                  <a:gd name="connsiteX66" fmla="*/ 1492996 w 2530902"/>
                  <a:gd name="connsiteY66" fmla="*/ 2063442 h 2689699"/>
                  <a:gd name="connsiteX67" fmla="*/ 1477283 w 2530902"/>
                  <a:gd name="connsiteY67" fmla="*/ 2090449 h 2689699"/>
                  <a:gd name="connsiteX68" fmla="*/ 1449785 w 2530902"/>
                  <a:gd name="connsiteY68" fmla="*/ 2119666 h 2689699"/>
                  <a:gd name="connsiteX69" fmla="*/ 1440946 w 2530902"/>
                  <a:gd name="connsiteY69" fmla="*/ 2130714 h 2689699"/>
                  <a:gd name="connsiteX70" fmla="*/ 1439719 w 2530902"/>
                  <a:gd name="connsiteY70" fmla="*/ 2132187 h 2689699"/>
                  <a:gd name="connsiteX71" fmla="*/ 1433826 w 2530902"/>
                  <a:gd name="connsiteY71" fmla="*/ 2139798 h 2689699"/>
                  <a:gd name="connsiteX72" fmla="*/ 1431371 w 2530902"/>
                  <a:gd name="connsiteY72" fmla="*/ 2145691 h 2689699"/>
                  <a:gd name="connsiteX73" fmla="*/ 1429898 w 2530902"/>
                  <a:gd name="connsiteY73" fmla="*/ 2151829 h 2689699"/>
                  <a:gd name="connsiteX74" fmla="*/ 1423023 w 2530902"/>
                  <a:gd name="connsiteY74" fmla="*/ 2167542 h 2689699"/>
                  <a:gd name="connsiteX75" fmla="*/ 1413694 w 2530902"/>
                  <a:gd name="connsiteY75" fmla="*/ 2199705 h 2689699"/>
                  <a:gd name="connsiteX76" fmla="*/ 1412957 w 2530902"/>
                  <a:gd name="connsiteY76" fmla="*/ 2211489 h 2689699"/>
                  <a:gd name="connsiteX77" fmla="*/ 1382055 w 2530902"/>
                  <a:gd name="connsiteY77" fmla="*/ 2688539 h 2689699"/>
                  <a:gd name="connsiteX78" fmla="*/ 2530898 w 2530902"/>
                  <a:gd name="connsiteY78" fmla="*/ 2054358 h 2689699"/>
                  <a:gd name="connsiteX79" fmla="*/ 2429891 w 2530902"/>
                  <a:gd name="connsiteY79" fmla="*/ 1499243 h 2689699"/>
                  <a:gd name="connsiteX80" fmla="*/ 696537 w 2530902"/>
                  <a:gd name="connsiteY80" fmla="*/ 836100 h 2689699"/>
                  <a:gd name="connsiteX81" fmla="*/ 696537 w 2530902"/>
                  <a:gd name="connsiteY81" fmla="*/ 839291 h 2689699"/>
                  <a:gd name="connsiteX82" fmla="*/ 691626 w 2530902"/>
                  <a:gd name="connsiteY82" fmla="*/ 844447 h 2689699"/>
                  <a:gd name="connsiteX83" fmla="*/ 696537 w 2530902"/>
                  <a:gd name="connsiteY83" fmla="*/ 836100 h 2689699"/>
                  <a:gd name="connsiteX84" fmla="*/ 873309 w 2530902"/>
                  <a:gd name="connsiteY84" fmla="*/ 1341866 h 2689699"/>
                  <a:gd name="connsiteX85" fmla="*/ 703411 w 2530902"/>
                  <a:gd name="connsiteY85" fmla="*/ 1454313 h 2689699"/>
                  <a:gd name="connsiteX86" fmla="*/ 613552 w 2530902"/>
                  <a:gd name="connsiteY86" fmla="*/ 1422396 h 2689699"/>
                  <a:gd name="connsiteX87" fmla="*/ 507734 w 2530902"/>
                  <a:gd name="connsiteY87" fmla="*/ 1385077 h 2689699"/>
                  <a:gd name="connsiteX88" fmla="*/ 545789 w 2530902"/>
                  <a:gd name="connsiteY88" fmla="*/ 1349231 h 2689699"/>
                  <a:gd name="connsiteX89" fmla="*/ 760617 w 2530902"/>
                  <a:gd name="connsiteY89" fmla="*/ 1141769 h 2689699"/>
                  <a:gd name="connsiteX90" fmla="*/ 768228 w 2530902"/>
                  <a:gd name="connsiteY90" fmla="*/ 1134158 h 2689699"/>
                  <a:gd name="connsiteX91" fmla="*/ 780995 w 2530902"/>
                  <a:gd name="connsiteY91" fmla="*/ 1155027 h 2689699"/>
                  <a:gd name="connsiteX92" fmla="*/ 828134 w 2530902"/>
                  <a:gd name="connsiteY92" fmla="*/ 1228191 h 2689699"/>
                  <a:gd name="connsiteX93" fmla="*/ 873309 w 2530902"/>
                  <a:gd name="connsiteY93" fmla="*/ 1341866 h 2689699"/>
                  <a:gd name="connsiteX0" fmla="*/ 2429891 w 2530902"/>
                  <a:gd name="connsiteY0" fmla="*/ 1499243 h 2689699"/>
                  <a:gd name="connsiteX1" fmla="*/ 2352062 w 2530902"/>
                  <a:gd name="connsiteY1" fmla="*/ 1366418 h 2689699"/>
                  <a:gd name="connsiteX2" fmla="*/ 2320881 w 2530902"/>
                  <a:gd name="connsiteY2" fmla="*/ 1249797 h 2689699"/>
                  <a:gd name="connsiteX3" fmla="*/ 2257538 w 2530902"/>
                  <a:gd name="connsiteY3" fmla="*/ 987338 h 2689699"/>
                  <a:gd name="connsiteX4" fmla="*/ 2193949 w 2530902"/>
                  <a:gd name="connsiteY4" fmla="*/ 722916 h 2689699"/>
                  <a:gd name="connsiteX5" fmla="*/ 2192476 w 2530902"/>
                  <a:gd name="connsiteY5" fmla="*/ 717023 h 2689699"/>
                  <a:gd name="connsiteX6" fmla="*/ 2047866 w 2530902"/>
                  <a:gd name="connsiteY6" fmla="*/ 359550 h 2689699"/>
                  <a:gd name="connsiteX7" fmla="*/ 1959234 w 2530902"/>
                  <a:gd name="connsiteY7" fmla="*/ 244647 h 2689699"/>
                  <a:gd name="connsiteX8" fmla="*/ 1392579 w 2530902"/>
                  <a:gd name="connsiteY8" fmla="*/ 2567 h 2689699"/>
                  <a:gd name="connsiteX9" fmla="*/ 1151481 w 2530902"/>
                  <a:gd name="connsiteY9" fmla="*/ 71066 h 2689699"/>
                  <a:gd name="connsiteX10" fmla="*/ 749814 w 2530902"/>
                  <a:gd name="connsiteY10" fmla="*/ 430259 h 2689699"/>
                  <a:gd name="connsiteX11" fmla="*/ 747113 w 2530902"/>
                  <a:gd name="connsiteY11" fmla="*/ 434187 h 2689699"/>
                  <a:gd name="connsiteX12" fmla="*/ 744658 w 2530902"/>
                  <a:gd name="connsiteY12" fmla="*/ 438361 h 2689699"/>
                  <a:gd name="connsiteX13" fmla="*/ 744658 w 2530902"/>
                  <a:gd name="connsiteY13" fmla="*/ 438361 h 2689699"/>
                  <a:gd name="connsiteX14" fmla="*/ 744658 w 2530902"/>
                  <a:gd name="connsiteY14" fmla="*/ 438361 h 2689699"/>
                  <a:gd name="connsiteX15" fmla="*/ 744904 w 2530902"/>
                  <a:gd name="connsiteY15" fmla="*/ 439589 h 2689699"/>
                  <a:gd name="connsiteX16" fmla="*/ 744904 w 2530902"/>
                  <a:gd name="connsiteY16" fmla="*/ 439589 h 2689699"/>
                  <a:gd name="connsiteX17" fmla="*/ 711268 w 2530902"/>
                  <a:gd name="connsiteY17" fmla="*/ 514471 h 2689699"/>
                  <a:gd name="connsiteX18" fmla="*/ 676159 w 2530902"/>
                  <a:gd name="connsiteY18" fmla="*/ 698610 h 2689699"/>
                  <a:gd name="connsiteX19" fmla="*/ 678859 w 2530902"/>
                  <a:gd name="connsiteY19" fmla="*/ 782086 h 2689699"/>
                  <a:gd name="connsiteX20" fmla="*/ 690890 w 2530902"/>
                  <a:gd name="connsiteY20" fmla="*/ 845920 h 2689699"/>
                  <a:gd name="connsiteX21" fmla="*/ 643014 w 2530902"/>
                  <a:gd name="connsiteY21" fmla="*/ 889377 h 2689699"/>
                  <a:gd name="connsiteX22" fmla="*/ 565921 w 2530902"/>
                  <a:gd name="connsiteY22" fmla="*/ 962050 h 2689699"/>
                  <a:gd name="connsiteX23" fmla="*/ 477044 w 2530902"/>
                  <a:gd name="connsiteY23" fmla="*/ 1045280 h 2689699"/>
                  <a:gd name="connsiteX24" fmla="*/ 379328 w 2530902"/>
                  <a:gd name="connsiteY24" fmla="*/ 1136859 h 2689699"/>
                  <a:gd name="connsiteX25" fmla="*/ 331943 w 2530902"/>
                  <a:gd name="connsiteY25" fmla="*/ 1181297 h 2689699"/>
                  <a:gd name="connsiteX26" fmla="*/ 255096 w 2530902"/>
                  <a:gd name="connsiteY26" fmla="*/ 1259126 h 2689699"/>
                  <a:gd name="connsiteX27" fmla="*/ 218268 w 2530902"/>
                  <a:gd name="connsiteY27" fmla="*/ 1362980 h 2689699"/>
                  <a:gd name="connsiteX28" fmla="*/ 208448 w 2530902"/>
                  <a:gd name="connsiteY28" fmla="*/ 1427306 h 2689699"/>
                  <a:gd name="connsiteX29" fmla="*/ 189297 w 2530902"/>
                  <a:gd name="connsiteY29" fmla="*/ 1552029 h 2689699"/>
                  <a:gd name="connsiteX30" fmla="*/ 146823 w 2530902"/>
                  <a:gd name="connsiteY30" fmla="*/ 1832165 h 2689699"/>
                  <a:gd name="connsiteX31" fmla="*/ 137493 w 2530902"/>
                  <a:gd name="connsiteY31" fmla="*/ 1859172 h 2689699"/>
                  <a:gd name="connsiteX32" fmla="*/ 0 w 2530902"/>
                  <a:gd name="connsiteY32" fmla="*/ 2094171 h 2689699"/>
                  <a:gd name="connsiteX33" fmla="*/ 275585 w 2530902"/>
                  <a:gd name="connsiteY33" fmla="*/ 2412813 h 2689699"/>
                  <a:gd name="connsiteX34" fmla="*/ 342500 w 2530902"/>
                  <a:gd name="connsiteY34" fmla="*/ 2140289 h 2689699"/>
                  <a:gd name="connsiteX35" fmla="*/ 394059 w 2530902"/>
                  <a:gd name="connsiteY35" fmla="*/ 2029561 h 2689699"/>
                  <a:gd name="connsiteX36" fmla="*/ 435797 w 2530902"/>
                  <a:gd name="connsiteY36" fmla="*/ 1946330 h 2689699"/>
                  <a:gd name="connsiteX37" fmla="*/ 511908 w 2530902"/>
                  <a:gd name="connsiteY37" fmla="*/ 1861381 h 2689699"/>
                  <a:gd name="connsiteX38" fmla="*/ 605450 w 2530902"/>
                  <a:gd name="connsiteY38" fmla="*/ 1795091 h 2689699"/>
                  <a:gd name="connsiteX39" fmla="*/ 700465 w 2530902"/>
                  <a:gd name="connsiteY39" fmla="*/ 1688782 h 2689699"/>
                  <a:gd name="connsiteX40" fmla="*/ 763563 w 2530902"/>
                  <a:gd name="connsiteY40" fmla="*/ 1593521 h 2689699"/>
                  <a:gd name="connsiteX41" fmla="*/ 826170 w 2530902"/>
                  <a:gd name="connsiteY41" fmla="*/ 1541472 h 2689699"/>
                  <a:gd name="connsiteX42" fmla="*/ 895406 w 2530902"/>
                  <a:gd name="connsiteY42" fmla="*/ 1498015 h 2689699"/>
                  <a:gd name="connsiteX43" fmla="*/ 903263 w 2530902"/>
                  <a:gd name="connsiteY43" fmla="*/ 1554730 h 2689699"/>
                  <a:gd name="connsiteX44" fmla="*/ 903263 w 2530902"/>
                  <a:gd name="connsiteY44" fmla="*/ 1581737 h 2689699"/>
                  <a:gd name="connsiteX45" fmla="*/ 923395 w 2530902"/>
                  <a:gd name="connsiteY45" fmla="*/ 1612181 h 2689699"/>
                  <a:gd name="connsiteX46" fmla="*/ 976181 w 2530902"/>
                  <a:gd name="connsiteY46" fmla="*/ 1631086 h 2689699"/>
                  <a:gd name="connsiteX47" fmla="*/ 1027986 w 2530902"/>
                  <a:gd name="connsiteY47" fmla="*/ 1743533 h 2689699"/>
                  <a:gd name="connsiteX48" fmla="*/ 1128402 w 2530902"/>
                  <a:gd name="connsiteY48" fmla="*/ 1761210 h 2689699"/>
                  <a:gd name="connsiteX49" fmla="*/ 1161056 w 2530902"/>
                  <a:gd name="connsiteY49" fmla="*/ 1765384 h 2689699"/>
                  <a:gd name="connsiteX50" fmla="*/ 1124720 w 2530902"/>
                  <a:gd name="connsiteY50" fmla="*/ 1794846 h 2689699"/>
                  <a:gd name="connsiteX51" fmla="*/ 1086910 w 2530902"/>
                  <a:gd name="connsiteY51" fmla="*/ 1805894 h 2689699"/>
                  <a:gd name="connsiteX52" fmla="*/ 1072915 w 2530902"/>
                  <a:gd name="connsiteY52" fmla="*/ 1854507 h 2689699"/>
                  <a:gd name="connsiteX53" fmla="*/ 1141169 w 2530902"/>
                  <a:gd name="connsiteY53" fmla="*/ 1905820 h 2689699"/>
                  <a:gd name="connsiteX54" fmla="*/ 1220226 w 2530902"/>
                  <a:gd name="connsiteY54" fmla="*/ 2064424 h 2689699"/>
                  <a:gd name="connsiteX55" fmla="*/ 1254107 w 2530902"/>
                  <a:gd name="connsiteY55" fmla="*/ 2080137 h 2689699"/>
                  <a:gd name="connsiteX56" fmla="*/ 1269329 w 2530902"/>
                  <a:gd name="connsiteY56" fmla="*/ 2082593 h 2689699"/>
                  <a:gd name="connsiteX57" fmla="*/ 1390861 w 2530902"/>
                  <a:gd name="connsiteY57" fmla="*/ 2064179 h 2689699"/>
                  <a:gd name="connsiteX58" fmla="*/ 1492505 w 2530902"/>
                  <a:gd name="connsiteY58" fmla="*/ 2029315 h 2689699"/>
                  <a:gd name="connsiteX59" fmla="*/ 1489559 w 2530902"/>
                  <a:gd name="connsiteY59" fmla="*/ 2024159 h 2689699"/>
                  <a:gd name="connsiteX60" fmla="*/ 1492750 w 2530902"/>
                  <a:gd name="connsiteY60" fmla="*/ 2029315 h 2689699"/>
                  <a:gd name="connsiteX61" fmla="*/ 1492505 w 2530902"/>
                  <a:gd name="connsiteY61" fmla="*/ 2029315 h 2689699"/>
                  <a:gd name="connsiteX62" fmla="*/ 1492996 w 2530902"/>
                  <a:gd name="connsiteY62" fmla="*/ 2029806 h 2689699"/>
                  <a:gd name="connsiteX63" fmla="*/ 1495206 w 2530902"/>
                  <a:gd name="connsiteY63" fmla="*/ 2033735 h 2689699"/>
                  <a:gd name="connsiteX64" fmla="*/ 1494960 w 2530902"/>
                  <a:gd name="connsiteY64" fmla="*/ 2044046 h 2689699"/>
                  <a:gd name="connsiteX65" fmla="*/ 1494223 w 2530902"/>
                  <a:gd name="connsiteY65" fmla="*/ 2044783 h 2689699"/>
                  <a:gd name="connsiteX66" fmla="*/ 1492996 w 2530902"/>
                  <a:gd name="connsiteY66" fmla="*/ 2063442 h 2689699"/>
                  <a:gd name="connsiteX67" fmla="*/ 1477283 w 2530902"/>
                  <a:gd name="connsiteY67" fmla="*/ 2090449 h 2689699"/>
                  <a:gd name="connsiteX68" fmla="*/ 1449785 w 2530902"/>
                  <a:gd name="connsiteY68" fmla="*/ 2119666 h 2689699"/>
                  <a:gd name="connsiteX69" fmla="*/ 1440946 w 2530902"/>
                  <a:gd name="connsiteY69" fmla="*/ 2130714 h 2689699"/>
                  <a:gd name="connsiteX70" fmla="*/ 1439719 w 2530902"/>
                  <a:gd name="connsiteY70" fmla="*/ 2132187 h 2689699"/>
                  <a:gd name="connsiteX71" fmla="*/ 1433826 w 2530902"/>
                  <a:gd name="connsiteY71" fmla="*/ 2139798 h 2689699"/>
                  <a:gd name="connsiteX72" fmla="*/ 1431371 w 2530902"/>
                  <a:gd name="connsiteY72" fmla="*/ 2145691 h 2689699"/>
                  <a:gd name="connsiteX73" fmla="*/ 1429898 w 2530902"/>
                  <a:gd name="connsiteY73" fmla="*/ 2151829 h 2689699"/>
                  <a:gd name="connsiteX74" fmla="*/ 1423023 w 2530902"/>
                  <a:gd name="connsiteY74" fmla="*/ 2167542 h 2689699"/>
                  <a:gd name="connsiteX75" fmla="*/ 1413694 w 2530902"/>
                  <a:gd name="connsiteY75" fmla="*/ 2199705 h 2689699"/>
                  <a:gd name="connsiteX76" fmla="*/ 1412957 w 2530902"/>
                  <a:gd name="connsiteY76" fmla="*/ 2211489 h 2689699"/>
                  <a:gd name="connsiteX77" fmla="*/ 1382055 w 2530902"/>
                  <a:gd name="connsiteY77" fmla="*/ 2688539 h 2689699"/>
                  <a:gd name="connsiteX78" fmla="*/ 2530898 w 2530902"/>
                  <a:gd name="connsiteY78" fmla="*/ 2054358 h 2689699"/>
                  <a:gd name="connsiteX79" fmla="*/ 2429891 w 2530902"/>
                  <a:gd name="connsiteY79" fmla="*/ 1499243 h 2689699"/>
                  <a:gd name="connsiteX80" fmla="*/ 696537 w 2530902"/>
                  <a:gd name="connsiteY80" fmla="*/ 836100 h 2689699"/>
                  <a:gd name="connsiteX81" fmla="*/ 696537 w 2530902"/>
                  <a:gd name="connsiteY81" fmla="*/ 839291 h 2689699"/>
                  <a:gd name="connsiteX82" fmla="*/ 691626 w 2530902"/>
                  <a:gd name="connsiteY82" fmla="*/ 844447 h 2689699"/>
                  <a:gd name="connsiteX83" fmla="*/ 696537 w 2530902"/>
                  <a:gd name="connsiteY83" fmla="*/ 836100 h 2689699"/>
                  <a:gd name="connsiteX84" fmla="*/ 873309 w 2530902"/>
                  <a:gd name="connsiteY84" fmla="*/ 1341866 h 2689699"/>
                  <a:gd name="connsiteX85" fmla="*/ 703411 w 2530902"/>
                  <a:gd name="connsiteY85" fmla="*/ 1454313 h 2689699"/>
                  <a:gd name="connsiteX86" fmla="*/ 613552 w 2530902"/>
                  <a:gd name="connsiteY86" fmla="*/ 1422396 h 2689699"/>
                  <a:gd name="connsiteX87" fmla="*/ 507734 w 2530902"/>
                  <a:gd name="connsiteY87" fmla="*/ 1385077 h 2689699"/>
                  <a:gd name="connsiteX88" fmla="*/ 545789 w 2530902"/>
                  <a:gd name="connsiteY88" fmla="*/ 1349231 h 2689699"/>
                  <a:gd name="connsiteX89" fmla="*/ 760617 w 2530902"/>
                  <a:gd name="connsiteY89" fmla="*/ 1141769 h 2689699"/>
                  <a:gd name="connsiteX90" fmla="*/ 768228 w 2530902"/>
                  <a:gd name="connsiteY90" fmla="*/ 1134158 h 2689699"/>
                  <a:gd name="connsiteX91" fmla="*/ 780995 w 2530902"/>
                  <a:gd name="connsiteY91" fmla="*/ 1155027 h 2689699"/>
                  <a:gd name="connsiteX92" fmla="*/ 828134 w 2530902"/>
                  <a:gd name="connsiteY92" fmla="*/ 1228191 h 2689699"/>
                  <a:gd name="connsiteX93" fmla="*/ 873309 w 2530902"/>
                  <a:gd name="connsiteY93" fmla="*/ 1341866 h 2689699"/>
                  <a:gd name="connsiteX0" fmla="*/ 2429891 w 2530902"/>
                  <a:gd name="connsiteY0" fmla="*/ 1499243 h 2689699"/>
                  <a:gd name="connsiteX1" fmla="*/ 2352062 w 2530902"/>
                  <a:gd name="connsiteY1" fmla="*/ 1366418 h 2689699"/>
                  <a:gd name="connsiteX2" fmla="*/ 2320881 w 2530902"/>
                  <a:gd name="connsiteY2" fmla="*/ 1249797 h 2689699"/>
                  <a:gd name="connsiteX3" fmla="*/ 2257538 w 2530902"/>
                  <a:gd name="connsiteY3" fmla="*/ 987338 h 2689699"/>
                  <a:gd name="connsiteX4" fmla="*/ 2193949 w 2530902"/>
                  <a:gd name="connsiteY4" fmla="*/ 722916 h 2689699"/>
                  <a:gd name="connsiteX5" fmla="*/ 2192476 w 2530902"/>
                  <a:gd name="connsiteY5" fmla="*/ 717023 h 2689699"/>
                  <a:gd name="connsiteX6" fmla="*/ 2047866 w 2530902"/>
                  <a:gd name="connsiteY6" fmla="*/ 359550 h 2689699"/>
                  <a:gd name="connsiteX7" fmla="*/ 1959234 w 2530902"/>
                  <a:gd name="connsiteY7" fmla="*/ 244647 h 2689699"/>
                  <a:gd name="connsiteX8" fmla="*/ 1392579 w 2530902"/>
                  <a:gd name="connsiteY8" fmla="*/ 2567 h 2689699"/>
                  <a:gd name="connsiteX9" fmla="*/ 1151481 w 2530902"/>
                  <a:gd name="connsiteY9" fmla="*/ 71066 h 2689699"/>
                  <a:gd name="connsiteX10" fmla="*/ 749814 w 2530902"/>
                  <a:gd name="connsiteY10" fmla="*/ 430259 h 2689699"/>
                  <a:gd name="connsiteX11" fmla="*/ 747113 w 2530902"/>
                  <a:gd name="connsiteY11" fmla="*/ 434187 h 2689699"/>
                  <a:gd name="connsiteX12" fmla="*/ 744658 w 2530902"/>
                  <a:gd name="connsiteY12" fmla="*/ 438361 h 2689699"/>
                  <a:gd name="connsiteX13" fmla="*/ 744658 w 2530902"/>
                  <a:gd name="connsiteY13" fmla="*/ 438361 h 2689699"/>
                  <a:gd name="connsiteX14" fmla="*/ 744658 w 2530902"/>
                  <a:gd name="connsiteY14" fmla="*/ 438361 h 2689699"/>
                  <a:gd name="connsiteX15" fmla="*/ 744904 w 2530902"/>
                  <a:gd name="connsiteY15" fmla="*/ 439589 h 2689699"/>
                  <a:gd name="connsiteX16" fmla="*/ 744904 w 2530902"/>
                  <a:gd name="connsiteY16" fmla="*/ 439589 h 2689699"/>
                  <a:gd name="connsiteX17" fmla="*/ 711268 w 2530902"/>
                  <a:gd name="connsiteY17" fmla="*/ 514471 h 2689699"/>
                  <a:gd name="connsiteX18" fmla="*/ 676159 w 2530902"/>
                  <a:gd name="connsiteY18" fmla="*/ 698610 h 2689699"/>
                  <a:gd name="connsiteX19" fmla="*/ 678859 w 2530902"/>
                  <a:gd name="connsiteY19" fmla="*/ 782086 h 2689699"/>
                  <a:gd name="connsiteX20" fmla="*/ 690890 w 2530902"/>
                  <a:gd name="connsiteY20" fmla="*/ 845920 h 2689699"/>
                  <a:gd name="connsiteX21" fmla="*/ 643014 w 2530902"/>
                  <a:gd name="connsiteY21" fmla="*/ 889377 h 2689699"/>
                  <a:gd name="connsiteX22" fmla="*/ 565921 w 2530902"/>
                  <a:gd name="connsiteY22" fmla="*/ 962050 h 2689699"/>
                  <a:gd name="connsiteX23" fmla="*/ 477044 w 2530902"/>
                  <a:gd name="connsiteY23" fmla="*/ 1045280 h 2689699"/>
                  <a:gd name="connsiteX24" fmla="*/ 379328 w 2530902"/>
                  <a:gd name="connsiteY24" fmla="*/ 1136859 h 2689699"/>
                  <a:gd name="connsiteX25" fmla="*/ 331943 w 2530902"/>
                  <a:gd name="connsiteY25" fmla="*/ 1181297 h 2689699"/>
                  <a:gd name="connsiteX26" fmla="*/ 255096 w 2530902"/>
                  <a:gd name="connsiteY26" fmla="*/ 1259126 h 2689699"/>
                  <a:gd name="connsiteX27" fmla="*/ 218268 w 2530902"/>
                  <a:gd name="connsiteY27" fmla="*/ 1362980 h 2689699"/>
                  <a:gd name="connsiteX28" fmla="*/ 208448 w 2530902"/>
                  <a:gd name="connsiteY28" fmla="*/ 1427306 h 2689699"/>
                  <a:gd name="connsiteX29" fmla="*/ 189297 w 2530902"/>
                  <a:gd name="connsiteY29" fmla="*/ 1552029 h 2689699"/>
                  <a:gd name="connsiteX30" fmla="*/ 146823 w 2530902"/>
                  <a:gd name="connsiteY30" fmla="*/ 1832165 h 2689699"/>
                  <a:gd name="connsiteX31" fmla="*/ 137493 w 2530902"/>
                  <a:gd name="connsiteY31" fmla="*/ 1859172 h 2689699"/>
                  <a:gd name="connsiteX32" fmla="*/ 0 w 2530902"/>
                  <a:gd name="connsiteY32" fmla="*/ 2094171 h 2689699"/>
                  <a:gd name="connsiteX33" fmla="*/ 275585 w 2530902"/>
                  <a:gd name="connsiteY33" fmla="*/ 2412813 h 2689699"/>
                  <a:gd name="connsiteX34" fmla="*/ 346175 w 2530902"/>
                  <a:gd name="connsiteY34" fmla="*/ 2167851 h 2689699"/>
                  <a:gd name="connsiteX35" fmla="*/ 394059 w 2530902"/>
                  <a:gd name="connsiteY35" fmla="*/ 2029561 h 2689699"/>
                  <a:gd name="connsiteX36" fmla="*/ 435797 w 2530902"/>
                  <a:gd name="connsiteY36" fmla="*/ 1946330 h 2689699"/>
                  <a:gd name="connsiteX37" fmla="*/ 511908 w 2530902"/>
                  <a:gd name="connsiteY37" fmla="*/ 1861381 h 2689699"/>
                  <a:gd name="connsiteX38" fmla="*/ 605450 w 2530902"/>
                  <a:gd name="connsiteY38" fmla="*/ 1795091 h 2689699"/>
                  <a:gd name="connsiteX39" fmla="*/ 700465 w 2530902"/>
                  <a:gd name="connsiteY39" fmla="*/ 1688782 h 2689699"/>
                  <a:gd name="connsiteX40" fmla="*/ 763563 w 2530902"/>
                  <a:gd name="connsiteY40" fmla="*/ 1593521 h 2689699"/>
                  <a:gd name="connsiteX41" fmla="*/ 826170 w 2530902"/>
                  <a:gd name="connsiteY41" fmla="*/ 1541472 h 2689699"/>
                  <a:gd name="connsiteX42" fmla="*/ 895406 w 2530902"/>
                  <a:gd name="connsiteY42" fmla="*/ 1498015 h 2689699"/>
                  <a:gd name="connsiteX43" fmla="*/ 903263 w 2530902"/>
                  <a:gd name="connsiteY43" fmla="*/ 1554730 h 2689699"/>
                  <a:gd name="connsiteX44" fmla="*/ 903263 w 2530902"/>
                  <a:gd name="connsiteY44" fmla="*/ 1581737 h 2689699"/>
                  <a:gd name="connsiteX45" fmla="*/ 923395 w 2530902"/>
                  <a:gd name="connsiteY45" fmla="*/ 1612181 h 2689699"/>
                  <a:gd name="connsiteX46" fmla="*/ 976181 w 2530902"/>
                  <a:gd name="connsiteY46" fmla="*/ 1631086 h 2689699"/>
                  <a:gd name="connsiteX47" fmla="*/ 1027986 w 2530902"/>
                  <a:gd name="connsiteY47" fmla="*/ 1743533 h 2689699"/>
                  <a:gd name="connsiteX48" fmla="*/ 1128402 w 2530902"/>
                  <a:gd name="connsiteY48" fmla="*/ 1761210 h 2689699"/>
                  <a:gd name="connsiteX49" fmla="*/ 1161056 w 2530902"/>
                  <a:gd name="connsiteY49" fmla="*/ 1765384 h 2689699"/>
                  <a:gd name="connsiteX50" fmla="*/ 1124720 w 2530902"/>
                  <a:gd name="connsiteY50" fmla="*/ 1794846 h 2689699"/>
                  <a:gd name="connsiteX51" fmla="*/ 1086910 w 2530902"/>
                  <a:gd name="connsiteY51" fmla="*/ 1805894 h 2689699"/>
                  <a:gd name="connsiteX52" fmla="*/ 1072915 w 2530902"/>
                  <a:gd name="connsiteY52" fmla="*/ 1854507 h 2689699"/>
                  <a:gd name="connsiteX53" fmla="*/ 1141169 w 2530902"/>
                  <a:gd name="connsiteY53" fmla="*/ 1905820 h 2689699"/>
                  <a:gd name="connsiteX54" fmla="*/ 1220226 w 2530902"/>
                  <a:gd name="connsiteY54" fmla="*/ 2064424 h 2689699"/>
                  <a:gd name="connsiteX55" fmla="*/ 1254107 w 2530902"/>
                  <a:gd name="connsiteY55" fmla="*/ 2080137 h 2689699"/>
                  <a:gd name="connsiteX56" fmla="*/ 1269329 w 2530902"/>
                  <a:gd name="connsiteY56" fmla="*/ 2082593 h 2689699"/>
                  <a:gd name="connsiteX57" fmla="*/ 1390861 w 2530902"/>
                  <a:gd name="connsiteY57" fmla="*/ 2064179 h 2689699"/>
                  <a:gd name="connsiteX58" fmla="*/ 1492505 w 2530902"/>
                  <a:gd name="connsiteY58" fmla="*/ 2029315 h 2689699"/>
                  <a:gd name="connsiteX59" fmla="*/ 1489559 w 2530902"/>
                  <a:gd name="connsiteY59" fmla="*/ 2024159 h 2689699"/>
                  <a:gd name="connsiteX60" fmla="*/ 1492750 w 2530902"/>
                  <a:gd name="connsiteY60" fmla="*/ 2029315 h 2689699"/>
                  <a:gd name="connsiteX61" fmla="*/ 1492505 w 2530902"/>
                  <a:gd name="connsiteY61" fmla="*/ 2029315 h 2689699"/>
                  <a:gd name="connsiteX62" fmla="*/ 1492996 w 2530902"/>
                  <a:gd name="connsiteY62" fmla="*/ 2029806 h 2689699"/>
                  <a:gd name="connsiteX63" fmla="*/ 1495206 w 2530902"/>
                  <a:gd name="connsiteY63" fmla="*/ 2033735 h 2689699"/>
                  <a:gd name="connsiteX64" fmla="*/ 1494960 w 2530902"/>
                  <a:gd name="connsiteY64" fmla="*/ 2044046 h 2689699"/>
                  <a:gd name="connsiteX65" fmla="*/ 1494223 w 2530902"/>
                  <a:gd name="connsiteY65" fmla="*/ 2044783 h 2689699"/>
                  <a:gd name="connsiteX66" fmla="*/ 1492996 w 2530902"/>
                  <a:gd name="connsiteY66" fmla="*/ 2063442 h 2689699"/>
                  <a:gd name="connsiteX67" fmla="*/ 1477283 w 2530902"/>
                  <a:gd name="connsiteY67" fmla="*/ 2090449 h 2689699"/>
                  <a:gd name="connsiteX68" fmla="*/ 1449785 w 2530902"/>
                  <a:gd name="connsiteY68" fmla="*/ 2119666 h 2689699"/>
                  <a:gd name="connsiteX69" fmla="*/ 1440946 w 2530902"/>
                  <a:gd name="connsiteY69" fmla="*/ 2130714 h 2689699"/>
                  <a:gd name="connsiteX70" fmla="*/ 1439719 w 2530902"/>
                  <a:gd name="connsiteY70" fmla="*/ 2132187 h 2689699"/>
                  <a:gd name="connsiteX71" fmla="*/ 1433826 w 2530902"/>
                  <a:gd name="connsiteY71" fmla="*/ 2139798 h 2689699"/>
                  <a:gd name="connsiteX72" fmla="*/ 1431371 w 2530902"/>
                  <a:gd name="connsiteY72" fmla="*/ 2145691 h 2689699"/>
                  <a:gd name="connsiteX73" fmla="*/ 1429898 w 2530902"/>
                  <a:gd name="connsiteY73" fmla="*/ 2151829 h 2689699"/>
                  <a:gd name="connsiteX74" fmla="*/ 1423023 w 2530902"/>
                  <a:gd name="connsiteY74" fmla="*/ 2167542 h 2689699"/>
                  <a:gd name="connsiteX75" fmla="*/ 1413694 w 2530902"/>
                  <a:gd name="connsiteY75" fmla="*/ 2199705 h 2689699"/>
                  <a:gd name="connsiteX76" fmla="*/ 1412957 w 2530902"/>
                  <a:gd name="connsiteY76" fmla="*/ 2211489 h 2689699"/>
                  <a:gd name="connsiteX77" fmla="*/ 1382055 w 2530902"/>
                  <a:gd name="connsiteY77" fmla="*/ 2688539 h 2689699"/>
                  <a:gd name="connsiteX78" fmla="*/ 2530898 w 2530902"/>
                  <a:gd name="connsiteY78" fmla="*/ 2054358 h 2689699"/>
                  <a:gd name="connsiteX79" fmla="*/ 2429891 w 2530902"/>
                  <a:gd name="connsiteY79" fmla="*/ 1499243 h 2689699"/>
                  <a:gd name="connsiteX80" fmla="*/ 696537 w 2530902"/>
                  <a:gd name="connsiteY80" fmla="*/ 836100 h 2689699"/>
                  <a:gd name="connsiteX81" fmla="*/ 696537 w 2530902"/>
                  <a:gd name="connsiteY81" fmla="*/ 839291 h 2689699"/>
                  <a:gd name="connsiteX82" fmla="*/ 691626 w 2530902"/>
                  <a:gd name="connsiteY82" fmla="*/ 844447 h 2689699"/>
                  <a:gd name="connsiteX83" fmla="*/ 696537 w 2530902"/>
                  <a:gd name="connsiteY83" fmla="*/ 836100 h 2689699"/>
                  <a:gd name="connsiteX84" fmla="*/ 873309 w 2530902"/>
                  <a:gd name="connsiteY84" fmla="*/ 1341866 h 2689699"/>
                  <a:gd name="connsiteX85" fmla="*/ 703411 w 2530902"/>
                  <a:gd name="connsiteY85" fmla="*/ 1454313 h 2689699"/>
                  <a:gd name="connsiteX86" fmla="*/ 613552 w 2530902"/>
                  <a:gd name="connsiteY86" fmla="*/ 1422396 h 2689699"/>
                  <a:gd name="connsiteX87" fmla="*/ 507734 w 2530902"/>
                  <a:gd name="connsiteY87" fmla="*/ 1385077 h 2689699"/>
                  <a:gd name="connsiteX88" fmla="*/ 545789 w 2530902"/>
                  <a:gd name="connsiteY88" fmla="*/ 1349231 h 2689699"/>
                  <a:gd name="connsiteX89" fmla="*/ 760617 w 2530902"/>
                  <a:gd name="connsiteY89" fmla="*/ 1141769 h 2689699"/>
                  <a:gd name="connsiteX90" fmla="*/ 768228 w 2530902"/>
                  <a:gd name="connsiteY90" fmla="*/ 1134158 h 2689699"/>
                  <a:gd name="connsiteX91" fmla="*/ 780995 w 2530902"/>
                  <a:gd name="connsiteY91" fmla="*/ 1155027 h 2689699"/>
                  <a:gd name="connsiteX92" fmla="*/ 828134 w 2530902"/>
                  <a:gd name="connsiteY92" fmla="*/ 1228191 h 2689699"/>
                  <a:gd name="connsiteX93" fmla="*/ 873309 w 2530902"/>
                  <a:gd name="connsiteY93" fmla="*/ 1341866 h 2689699"/>
                  <a:gd name="connsiteX0" fmla="*/ 2429891 w 2530902"/>
                  <a:gd name="connsiteY0" fmla="*/ 1499243 h 2689699"/>
                  <a:gd name="connsiteX1" fmla="*/ 2352062 w 2530902"/>
                  <a:gd name="connsiteY1" fmla="*/ 1366418 h 2689699"/>
                  <a:gd name="connsiteX2" fmla="*/ 2320881 w 2530902"/>
                  <a:gd name="connsiteY2" fmla="*/ 1249797 h 2689699"/>
                  <a:gd name="connsiteX3" fmla="*/ 2257538 w 2530902"/>
                  <a:gd name="connsiteY3" fmla="*/ 987338 h 2689699"/>
                  <a:gd name="connsiteX4" fmla="*/ 2193949 w 2530902"/>
                  <a:gd name="connsiteY4" fmla="*/ 722916 h 2689699"/>
                  <a:gd name="connsiteX5" fmla="*/ 2192476 w 2530902"/>
                  <a:gd name="connsiteY5" fmla="*/ 717023 h 2689699"/>
                  <a:gd name="connsiteX6" fmla="*/ 2047866 w 2530902"/>
                  <a:gd name="connsiteY6" fmla="*/ 359550 h 2689699"/>
                  <a:gd name="connsiteX7" fmla="*/ 1959234 w 2530902"/>
                  <a:gd name="connsiteY7" fmla="*/ 244647 h 2689699"/>
                  <a:gd name="connsiteX8" fmla="*/ 1392579 w 2530902"/>
                  <a:gd name="connsiteY8" fmla="*/ 2567 h 2689699"/>
                  <a:gd name="connsiteX9" fmla="*/ 1151481 w 2530902"/>
                  <a:gd name="connsiteY9" fmla="*/ 71066 h 2689699"/>
                  <a:gd name="connsiteX10" fmla="*/ 749814 w 2530902"/>
                  <a:gd name="connsiteY10" fmla="*/ 430259 h 2689699"/>
                  <a:gd name="connsiteX11" fmla="*/ 747113 w 2530902"/>
                  <a:gd name="connsiteY11" fmla="*/ 434187 h 2689699"/>
                  <a:gd name="connsiteX12" fmla="*/ 744658 w 2530902"/>
                  <a:gd name="connsiteY12" fmla="*/ 438361 h 2689699"/>
                  <a:gd name="connsiteX13" fmla="*/ 744658 w 2530902"/>
                  <a:gd name="connsiteY13" fmla="*/ 438361 h 2689699"/>
                  <a:gd name="connsiteX14" fmla="*/ 744658 w 2530902"/>
                  <a:gd name="connsiteY14" fmla="*/ 438361 h 2689699"/>
                  <a:gd name="connsiteX15" fmla="*/ 744904 w 2530902"/>
                  <a:gd name="connsiteY15" fmla="*/ 439589 h 2689699"/>
                  <a:gd name="connsiteX16" fmla="*/ 744904 w 2530902"/>
                  <a:gd name="connsiteY16" fmla="*/ 439589 h 2689699"/>
                  <a:gd name="connsiteX17" fmla="*/ 711268 w 2530902"/>
                  <a:gd name="connsiteY17" fmla="*/ 514471 h 2689699"/>
                  <a:gd name="connsiteX18" fmla="*/ 676159 w 2530902"/>
                  <a:gd name="connsiteY18" fmla="*/ 698610 h 2689699"/>
                  <a:gd name="connsiteX19" fmla="*/ 678859 w 2530902"/>
                  <a:gd name="connsiteY19" fmla="*/ 782086 h 2689699"/>
                  <a:gd name="connsiteX20" fmla="*/ 690890 w 2530902"/>
                  <a:gd name="connsiteY20" fmla="*/ 845920 h 2689699"/>
                  <a:gd name="connsiteX21" fmla="*/ 643014 w 2530902"/>
                  <a:gd name="connsiteY21" fmla="*/ 889377 h 2689699"/>
                  <a:gd name="connsiteX22" fmla="*/ 565921 w 2530902"/>
                  <a:gd name="connsiteY22" fmla="*/ 962050 h 2689699"/>
                  <a:gd name="connsiteX23" fmla="*/ 477044 w 2530902"/>
                  <a:gd name="connsiteY23" fmla="*/ 1045280 h 2689699"/>
                  <a:gd name="connsiteX24" fmla="*/ 379328 w 2530902"/>
                  <a:gd name="connsiteY24" fmla="*/ 1136859 h 2689699"/>
                  <a:gd name="connsiteX25" fmla="*/ 331943 w 2530902"/>
                  <a:gd name="connsiteY25" fmla="*/ 1181297 h 2689699"/>
                  <a:gd name="connsiteX26" fmla="*/ 255096 w 2530902"/>
                  <a:gd name="connsiteY26" fmla="*/ 1259126 h 2689699"/>
                  <a:gd name="connsiteX27" fmla="*/ 218268 w 2530902"/>
                  <a:gd name="connsiteY27" fmla="*/ 1362980 h 2689699"/>
                  <a:gd name="connsiteX28" fmla="*/ 208448 w 2530902"/>
                  <a:gd name="connsiteY28" fmla="*/ 1427306 h 2689699"/>
                  <a:gd name="connsiteX29" fmla="*/ 189297 w 2530902"/>
                  <a:gd name="connsiteY29" fmla="*/ 1552029 h 2689699"/>
                  <a:gd name="connsiteX30" fmla="*/ 146823 w 2530902"/>
                  <a:gd name="connsiteY30" fmla="*/ 1832165 h 2689699"/>
                  <a:gd name="connsiteX31" fmla="*/ 137493 w 2530902"/>
                  <a:gd name="connsiteY31" fmla="*/ 1859172 h 2689699"/>
                  <a:gd name="connsiteX32" fmla="*/ 0 w 2530902"/>
                  <a:gd name="connsiteY32" fmla="*/ 2094171 h 2689699"/>
                  <a:gd name="connsiteX33" fmla="*/ 275585 w 2530902"/>
                  <a:gd name="connsiteY33" fmla="*/ 2412813 h 2689699"/>
                  <a:gd name="connsiteX34" fmla="*/ 394059 w 2530902"/>
                  <a:gd name="connsiteY34" fmla="*/ 2029561 h 2689699"/>
                  <a:gd name="connsiteX35" fmla="*/ 435797 w 2530902"/>
                  <a:gd name="connsiteY35" fmla="*/ 1946330 h 2689699"/>
                  <a:gd name="connsiteX36" fmla="*/ 511908 w 2530902"/>
                  <a:gd name="connsiteY36" fmla="*/ 1861381 h 2689699"/>
                  <a:gd name="connsiteX37" fmla="*/ 605450 w 2530902"/>
                  <a:gd name="connsiteY37" fmla="*/ 1795091 h 2689699"/>
                  <a:gd name="connsiteX38" fmla="*/ 700465 w 2530902"/>
                  <a:gd name="connsiteY38" fmla="*/ 1688782 h 2689699"/>
                  <a:gd name="connsiteX39" fmla="*/ 763563 w 2530902"/>
                  <a:gd name="connsiteY39" fmla="*/ 1593521 h 2689699"/>
                  <a:gd name="connsiteX40" fmla="*/ 826170 w 2530902"/>
                  <a:gd name="connsiteY40" fmla="*/ 1541472 h 2689699"/>
                  <a:gd name="connsiteX41" fmla="*/ 895406 w 2530902"/>
                  <a:gd name="connsiteY41" fmla="*/ 1498015 h 2689699"/>
                  <a:gd name="connsiteX42" fmla="*/ 903263 w 2530902"/>
                  <a:gd name="connsiteY42" fmla="*/ 1554730 h 2689699"/>
                  <a:gd name="connsiteX43" fmla="*/ 903263 w 2530902"/>
                  <a:gd name="connsiteY43" fmla="*/ 1581737 h 2689699"/>
                  <a:gd name="connsiteX44" fmla="*/ 923395 w 2530902"/>
                  <a:gd name="connsiteY44" fmla="*/ 1612181 h 2689699"/>
                  <a:gd name="connsiteX45" fmla="*/ 976181 w 2530902"/>
                  <a:gd name="connsiteY45" fmla="*/ 1631086 h 2689699"/>
                  <a:gd name="connsiteX46" fmla="*/ 1027986 w 2530902"/>
                  <a:gd name="connsiteY46" fmla="*/ 1743533 h 2689699"/>
                  <a:gd name="connsiteX47" fmla="*/ 1128402 w 2530902"/>
                  <a:gd name="connsiteY47" fmla="*/ 1761210 h 2689699"/>
                  <a:gd name="connsiteX48" fmla="*/ 1161056 w 2530902"/>
                  <a:gd name="connsiteY48" fmla="*/ 1765384 h 2689699"/>
                  <a:gd name="connsiteX49" fmla="*/ 1124720 w 2530902"/>
                  <a:gd name="connsiteY49" fmla="*/ 1794846 h 2689699"/>
                  <a:gd name="connsiteX50" fmla="*/ 1086910 w 2530902"/>
                  <a:gd name="connsiteY50" fmla="*/ 1805894 h 2689699"/>
                  <a:gd name="connsiteX51" fmla="*/ 1072915 w 2530902"/>
                  <a:gd name="connsiteY51" fmla="*/ 1854507 h 2689699"/>
                  <a:gd name="connsiteX52" fmla="*/ 1141169 w 2530902"/>
                  <a:gd name="connsiteY52" fmla="*/ 1905820 h 2689699"/>
                  <a:gd name="connsiteX53" fmla="*/ 1220226 w 2530902"/>
                  <a:gd name="connsiteY53" fmla="*/ 2064424 h 2689699"/>
                  <a:gd name="connsiteX54" fmla="*/ 1254107 w 2530902"/>
                  <a:gd name="connsiteY54" fmla="*/ 2080137 h 2689699"/>
                  <a:gd name="connsiteX55" fmla="*/ 1269329 w 2530902"/>
                  <a:gd name="connsiteY55" fmla="*/ 2082593 h 2689699"/>
                  <a:gd name="connsiteX56" fmla="*/ 1390861 w 2530902"/>
                  <a:gd name="connsiteY56" fmla="*/ 2064179 h 2689699"/>
                  <a:gd name="connsiteX57" fmla="*/ 1492505 w 2530902"/>
                  <a:gd name="connsiteY57" fmla="*/ 2029315 h 2689699"/>
                  <a:gd name="connsiteX58" fmla="*/ 1489559 w 2530902"/>
                  <a:gd name="connsiteY58" fmla="*/ 2024159 h 2689699"/>
                  <a:gd name="connsiteX59" fmla="*/ 1492750 w 2530902"/>
                  <a:gd name="connsiteY59" fmla="*/ 2029315 h 2689699"/>
                  <a:gd name="connsiteX60" fmla="*/ 1492505 w 2530902"/>
                  <a:gd name="connsiteY60" fmla="*/ 2029315 h 2689699"/>
                  <a:gd name="connsiteX61" fmla="*/ 1492996 w 2530902"/>
                  <a:gd name="connsiteY61" fmla="*/ 2029806 h 2689699"/>
                  <a:gd name="connsiteX62" fmla="*/ 1495206 w 2530902"/>
                  <a:gd name="connsiteY62" fmla="*/ 2033735 h 2689699"/>
                  <a:gd name="connsiteX63" fmla="*/ 1494960 w 2530902"/>
                  <a:gd name="connsiteY63" fmla="*/ 2044046 h 2689699"/>
                  <a:gd name="connsiteX64" fmla="*/ 1494223 w 2530902"/>
                  <a:gd name="connsiteY64" fmla="*/ 2044783 h 2689699"/>
                  <a:gd name="connsiteX65" fmla="*/ 1492996 w 2530902"/>
                  <a:gd name="connsiteY65" fmla="*/ 2063442 h 2689699"/>
                  <a:gd name="connsiteX66" fmla="*/ 1477283 w 2530902"/>
                  <a:gd name="connsiteY66" fmla="*/ 2090449 h 2689699"/>
                  <a:gd name="connsiteX67" fmla="*/ 1449785 w 2530902"/>
                  <a:gd name="connsiteY67" fmla="*/ 2119666 h 2689699"/>
                  <a:gd name="connsiteX68" fmla="*/ 1440946 w 2530902"/>
                  <a:gd name="connsiteY68" fmla="*/ 2130714 h 2689699"/>
                  <a:gd name="connsiteX69" fmla="*/ 1439719 w 2530902"/>
                  <a:gd name="connsiteY69" fmla="*/ 2132187 h 2689699"/>
                  <a:gd name="connsiteX70" fmla="*/ 1433826 w 2530902"/>
                  <a:gd name="connsiteY70" fmla="*/ 2139798 h 2689699"/>
                  <a:gd name="connsiteX71" fmla="*/ 1431371 w 2530902"/>
                  <a:gd name="connsiteY71" fmla="*/ 2145691 h 2689699"/>
                  <a:gd name="connsiteX72" fmla="*/ 1429898 w 2530902"/>
                  <a:gd name="connsiteY72" fmla="*/ 2151829 h 2689699"/>
                  <a:gd name="connsiteX73" fmla="*/ 1423023 w 2530902"/>
                  <a:gd name="connsiteY73" fmla="*/ 2167542 h 2689699"/>
                  <a:gd name="connsiteX74" fmla="*/ 1413694 w 2530902"/>
                  <a:gd name="connsiteY74" fmla="*/ 2199705 h 2689699"/>
                  <a:gd name="connsiteX75" fmla="*/ 1412957 w 2530902"/>
                  <a:gd name="connsiteY75" fmla="*/ 2211489 h 2689699"/>
                  <a:gd name="connsiteX76" fmla="*/ 1382055 w 2530902"/>
                  <a:gd name="connsiteY76" fmla="*/ 2688539 h 2689699"/>
                  <a:gd name="connsiteX77" fmla="*/ 2530898 w 2530902"/>
                  <a:gd name="connsiteY77" fmla="*/ 2054358 h 2689699"/>
                  <a:gd name="connsiteX78" fmla="*/ 2429891 w 2530902"/>
                  <a:gd name="connsiteY78" fmla="*/ 1499243 h 2689699"/>
                  <a:gd name="connsiteX79" fmla="*/ 696537 w 2530902"/>
                  <a:gd name="connsiteY79" fmla="*/ 836100 h 2689699"/>
                  <a:gd name="connsiteX80" fmla="*/ 696537 w 2530902"/>
                  <a:gd name="connsiteY80" fmla="*/ 839291 h 2689699"/>
                  <a:gd name="connsiteX81" fmla="*/ 691626 w 2530902"/>
                  <a:gd name="connsiteY81" fmla="*/ 844447 h 2689699"/>
                  <a:gd name="connsiteX82" fmla="*/ 696537 w 2530902"/>
                  <a:gd name="connsiteY82" fmla="*/ 836100 h 2689699"/>
                  <a:gd name="connsiteX83" fmla="*/ 873309 w 2530902"/>
                  <a:gd name="connsiteY83" fmla="*/ 1341866 h 2689699"/>
                  <a:gd name="connsiteX84" fmla="*/ 703411 w 2530902"/>
                  <a:gd name="connsiteY84" fmla="*/ 1454313 h 2689699"/>
                  <a:gd name="connsiteX85" fmla="*/ 613552 w 2530902"/>
                  <a:gd name="connsiteY85" fmla="*/ 1422396 h 2689699"/>
                  <a:gd name="connsiteX86" fmla="*/ 507734 w 2530902"/>
                  <a:gd name="connsiteY86" fmla="*/ 1385077 h 2689699"/>
                  <a:gd name="connsiteX87" fmla="*/ 545789 w 2530902"/>
                  <a:gd name="connsiteY87" fmla="*/ 1349231 h 2689699"/>
                  <a:gd name="connsiteX88" fmla="*/ 760617 w 2530902"/>
                  <a:gd name="connsiteY88" fmla="*/ 1141769 h 2689699"/>
                  <a:gd name="connsiteX89" fmla="*/ 768228 w 2530902"/>
                  <a:gd name="connsiteY89" fmla="*/ 1134158 h 2689699"/>
                  <a:gd name="connsiteX90" fmla="*/ 780995 w 2530902"/>
                  <a:gd name="connsiteY90" fmla="*/ 1155027 h 2689699"/>
                  <a:gd name="connsiteX91" fmla="*/ 828134 w 2530902"/>
                  <a:gd name="connsiteY91" fmla="*/ 1228191 h 2689699"/>
                  <a:gd name="connsiteX92" fmla="*/ 873309 w 2530902"/>
                  <a:gd name="connsiteY92" fmla="*/ 1341866 h 2689699"/>
                  <a:gd name="connsiteX0" fmla="*/ 2429891 w 2530902"/>
                  <a:gd name="connsiteY0" fmla="*/ 1499243 h 2689699"/>
                  <a:gd name="connsiteX1" fmla="*/ 2352062 w 2530902"/>
                  <a:gd name="connsiteY1" fmla="*/ 1366418 h 2689699"/>
                  <a:gd name="connsiteX2" fmla="*/ 2320881 w 2530902"/>
                  <a:gd name="connsiteY2" fmla="*/ 1249797 h 2689699"/>
                  <a:gd name="connsiteX3" fmla="*/ 2257538 w 2530902"/>
                  <a:gd name="connsiteY3" fmla="*/ 987338 h 2689699"/>
                  <a:gd name="connsiteX4" fmla="*/ 2193949 w 2530902"/>
                  <a:gd name="connsiteY4" fmla="*/ 722916 h 2689699"/>
                  <a:gd name="connsiteX5" fmla="*/ 2192476 w 2530902"/>
                  <a:gd name="connsiteY5" fmla="*/ 717023 h 2689699"/>
                  <a:gd name="connsiteX6" fmla="*/ 2047866 w 2530902"/>
                  <a:gd name="connsiteY6" fmla="*/ 359550 h 2689699"/>
                  <a:gd name="connsiteX7" fmla="*/ 1959234 w 2530902"/>
                  <a:gd name="connsiteY7" fmla="*/ 244647 h 2689699"/>
                  <a:gd name="connsiteX8" fmla="*/ 1392579 w 2530902"/>
                  <a:gd name="connsiteY8" fmla="*/ 2567 h 2689699"/>
                  <a:gd name="connsiteX9" fmla="*/ 1151481 w 2530902"/>
                  <a:gd name="connsiteY9" fmla="*/ 71066 h 2689699"/>
                  <a:gd name="connsiteX10" fmla="*/ 749814 w 2530902"/>
                  <a:gd name="connsiteY10" fmla="*/ 430259 h 2689699"/>
                  <a:gd name="connsiteX11" fmla="*/ 747113 w 2530902"/>
                  <a:gd name="connsiteY11" fmla="*/ 434187 h 2689699"/>
                  <a:gd name="connsiteX12" fmla="*/ 744658 w 2530902"/>
                  <a:gd name="connsiteY12" fmla="*/ 438361 h 2689699"/>
                  <a:gd name="connsiteX13" fmla="*/ 744658 w 2530902"/>
                  <a:gd name="connsiteY13" fmla="*/ 438361 h 2689699"/>
                  <a:gd name="connsiteX14" fmla="*/ 744658 w 2530902"/>
                  <a:gd name="connsiteY14" fmla="*/ 438361 h 2689699"/>
                  <a:gd name="connsiteX15" fmla="*/ 744904 w 2530902"/>
                  <a:gd name="connsiteY15" fmla="*/ 439589 h 2689699"/>
                  <a:gd name="connsiteX16" fmla="*/ 744904 w 2530902"/>
                  <a:gd name="connsiteY16" fmla="*/ 439589 h 2689699"/>
                  <a:gd name="connsiteX17" fmla="*/ 711268 w 2530902"/>
                  <a:gd name="connsiteY17" fmla="*/ 514471 h 2689699"/>
                  <a:gd name="connsiteX18" fmla="*/ 676159 w 2530902"/>
                  <a:gd name="connsiteY18" fmla="*/ 698610 h 2689699"/>
                  <a:gd name="connsiteX19" fmla="*/ 678859 w 2530902"/>
                  <a:gd name="connsiteY19" fmla="*/ 782086 h 2689699"/>
                  <a:gd name="connsiteX20" fmla="*/ 690890 w 2530902"/>
                  <a:gd name="connsiteY20" fmla="*/ 845920 h 2689699"/>
                  <a:gd name="connsiteX21" fmla="*/ 643014 w 2530902"/>
                  <a:gd name="connsiteY21" fmla="*/ 889377 h 2689699"/>
                  <a:gd name="connsiteX22" fmla="*/ 565921 w 2530902"/>
                  <a:gd name="connsiteY22" fmla="*/ 962050 h 2689699"/>
                  <a:gd name="connsiteX23" fmla="*/ 477044 w 2530902"/>
                  <a:gd name="connsiteY23" fmla="*/ 1045280 h 2689699"/>
                  <a:gd name="connsiteX24" fmla="*/ 379328 w 2530902"/>
                  <a:gd name="connsiteY24" fmla="*/ 1136859 h 2689699"/>
                  <a:gd name="connsiteX25" fmla="*/ 331943 w 2530902"/>
                  <a:gd name="connsiteY25" fmla="*/ 1181297 h 2689699"/>
                  <a:gd name="connsiteX26" fmla="*/ 255096 w 2530902"/>
                  <a:gd name="connsiteY26" fmla="*/ 1259126 h 2689699"/>
                  <a:gd name="connsiteX27" fmla="*/ 218268 w 2530902"/>
                  <a:gd name="connsiteY27" fmla="*/ 1362980 h 2689699"/>
                  <a:gd name="connsiteX28" fmla="*/ 208448 w 2530902"/>
                  <a:gd name="connsiteY28" fmla="*/ 1427306 h 2689699"/>
                  <a:gd name="connsiteX29" fmla="*/ 189297 w 2530902"/>
                  <a:gd name="connsiteY29" fmla="*/ 1552029 h 2689699"/>
                  <a:gd name="connsiteX30" fmla="*/ 146823 w 2530902"/>
                  <a:gd name="connsiteY30" fmla="*/ 1832165 h 2689699"/>
                  <a:gd name="connsiteX31" fmla="*/ 137493 w 2530902"/>
                  <a:gd name="connsiteY31" fmla="*/ 1859172 h 2689699"/>
                  <a:gd name="connsiteX32" fmla="*/ 0 w 2530902"/>
                  <a:gd name="connsiteY32" fmla="*/ 2094171 h 2689699"/>
                  <a:gd name="connsiteX33" fmla="*/ 275585 w 2530902"/>
                  <a:gd name="connsiteY33" fmla="*/ 2412813 h 2689699"/>
                  <a:gd name="connsiteX34" fmla="*/ 394059 w 2530902"/>
                  <a:gd name="connsiteY34" fmla="*/ 2029561 h 2689699"/>
                  <a:gd name="connsiteX35" fmla="*/ 435797 w 2530902"/>
                  <a:gd name="connsiteY35" fmla="*/ 1946330 h 2689699"/>
                  <a:gd name="connsiteX36" fmla="*/ 511908 w 2530902"/>
                  <a:gd name="connsiteY36" fmla="*/ 1861381 h 2689699"/>
                  <a:gd name="connsiteX37" fmla="*/ 605450 w 2530902"/>
                  <a:gd name="connsiteY37" fmla="*/ 1795091 h 2689699"/>
                  <a:gd name="connsiteX38" fmla="*/ 700465 w 2530902"/>
                  <a:gd name="connsiteY38" fmla="*/ 1688782 h 2689699"/>
                  <a:gd name="connsiteX39" fmla="*/ 763563 w 2530902"/>
                  <a:gd name="connsiteY39" fmla="*/ 1593521 h 2689699"/>
                  <a:gd name="connsiteX40" fmla="*/ 826170 w 2530902"/>
                  <a:gd name="connsiteY40" fmla="*/ 1541472 h 2689699"/>
                  <a:gd name="connsiteX41" fmla="*/ 895406 w 2530902"/>
                  <a:gd name="connsiteY41" fmla="*/ 1498015 h 2689699"/>
                  <a:gd name="connsiteX42" fmla="*/ 903263 w 2530902"/>
                  <a:gd name="connsiteY42" fmla="*/ 1554730 h 2689699"/>
                  <a:gd name="connsiteX43" fmla="*/ 903263 w 2530902"/>
                  <a:gd name="connsiteY43" fmla="*/ 1581737 h 2689699"/>
                  <a:gd name="connsiteX44" fmla="*/ 923395 w 2530902"/>
                  <a:gd name="connsiteY44" fmla="*/ 1612181 h 2689699"/>
                  <a:gd name="connsiteX45" fmla="*/ 976181 w 2530902"/>
                  <a:gd name="connsiteY45" fmla="*/ 1631086 h 2689699"/>
                  <a:gd name="connsiteX46" fmla="*/ 1027986 w 2530902"/>
                  <a:gd name="connsiteY46" fmla="*/ 1743533 h 2689699"/>
                  <a:gd name="connsiteX47" fmla="*/ 1128402 w 2530902"/>
                  <a:gd name="connsiteY47" fmla="*/ 1761210 h 2689699"/>
                  <a:gd name="connsiteX48" fmla="*/ 1161056 w 2530902"/>
                  <a:gd name="connsiteY48" fmla="*/ 1765384 h 2689699"/>
                  <a:gd name="connsiteX49" fmla="*/ 1124720 w 2530902"/>
                  <a:gd name="connsiteY49" fmla="*/ 1794846 h 2689699"/>
                  <a:gd name="connsiteX50" fmla="*/ 1086910 w 2530902"/>
                  <a:gd name="connsiteY50" fmla="*/ 1805894 h 2689699"/>
                  <a:gd name="connsiteX51" fmla="*/ 1072915 w 2530902"/>
                  <a:gd name="connsiteY51" fmla="*/ 1854507 h 2689699"/>
                  <a:gd name="connsiteX52" fmla="*/ 1141169 w 2530902"/>
                  <a:gd name="connsiteY52" fmla="*/ 1905820 h 2689699"/>
                  <a:gd name="connsiteX53" fmla="*/ 1220226 w 2530902"/>
                  <a:gd name="connsiteY53" fmla="*/ 2064424 h 2689699"/>
                  <a:gd name="connsiteX54" fmla="*/ 1254107 w 2530902"/>
                  <a:gd name="connsiteY54" fmla="*/ 2080137 h 2689699"/>
                  <a:gd name="connsiteX55" fmla="*/ 1269329 w 2530902"/>
                  <a:gd name="connsiteY55" fmla="*/ 2082593 h 2689699"/>
                  <a:gd name="connsiteX56" fmla="*/ 1390861 w 2530902"/>
                  <a:gd name="connsiteY56" fmla="*/ 2064179 h 2689699"/>
                  <a:gd name="connsiteX57" fmla="*/ 1492505 w 2530902"/>
                  <a:gd name="connsiteY57" fmla="*/ 2029315 h 2689699"/>
                  <a:gd name="connsiteX58" fmla="*/ 1489559 w 2530902"/>
                  <a:gd name="connsiteY58" fmla="*/ 2024159 h 2689699"/>
                  <a:gd name="connsiteX59" fmla="*/ 1492750 w 2530902"/>
                  <a:gd name="connsiteY59" fmla="*/ 2029315 h 2689699"/>
                  <a:gd name="connsiteX60" fmla="*/ 1492505 w 2530902"/>
                  <a:gd name="connsiteY60" fmla="*/ 2029315 h 2689699"/>
                  <a:gd name="connsiteX61" fmla="*/ 1492996 w 2530902"/>
                  <a:gd name="connsiteY61" fmla="*/ 2029806 h 2689699"/>
                  <a:gd name="connsiteX62" fmla="*/ 1495206 w 2530902"/>
                  <a:gd name="connsiteY62" fmla="*/ 2033735 h 2689699"/>
                  <a:gd name="connsiteX63" fmla="*/ 1494960 w 2530902"/>
                  <a:gd name="connsiteY63" fmla="*/ 2044046 h 2689699"/>
                  <a:gd name="connsiteX64" fmla="*/ 1494223 w 2530902"/>
                  <a:gd name="connsiteY64" fmla="*/ 2044783 h 2689699"/>
                  <a:gd name="connsiteX65" fmla="*/ 1492996 w 2530902"/>
                  <a:gd name="connsiteY65" fmla="*/ 2063442 h 2689699"/>
                  <a:gd name="connsiteX66" fmla="*/ 1477283 w 2530902"/>
                  <a:gd name="connsiteY66" fmla="*/ 2090449 h 2689699"/>
                  <a:gd name="connsiteX67" fmla="*/ 1449785 w 2530902"/>
                  <a:gd name="connsiteY67" fmla="*/ 2119666 h 2689699"/>
                  <a:gd name="connsiteX68" fmla="*/ 1440946 w 2530902"/>
                  <a:gd name="connsiteY68" fmla="*/ 2130714 h 2689699"/>
                  <a:gd name="connsiteX69" fmla="*/ 1439719 w 2530902"/>
                  <a:gd name="connsiteY69" fmla="*/ 2132187 h 2689699"/>
                  <a:gd name="connsiteX70" fmla="*/ 1433826 w 2530902"/>
                  <a:gd name="connsiteY70" fmla="*/ 2139798 h 2689699"/>
                  <a:gd name="connsiteX71" fmla="*/ 1431371 w 2530902"/>
                  <a:gd name="connsiteY71" fmla="*/ 2145691 h 2689699"/>
                  <a:gd name="connsiteX72" fmla="*/ 1429898 w 2530902"/>
                  <a:gd name="connsiteY72" fmla="*/ 2151829 h 2689699"/>
                  <a:gd name="connsiteX73" fmla="*/ 1423023 w 2530902"/>
                  <a:gd name="connsiteY73" fmla="*/ 2167542 h 2689699"/>
                  <a:gd name="connsiteX74" fmla="*/ 1413694 w 2530902"/>
                  <a:gd name="connsiteY74" fmla="*/ 2199705 h 2689699"/>
                  <a:gd name="connsiteX75" fmla="*/ 1412957 w 2530902"/>
                  <a:gd name="connsiteY75" fmla="*/ 2211489 h 2689699"/>
                  <a:gd name="connsiteX76" fmla="*/ 1382055 w 2530902"/>
                  <a:gd name="connsiteY76" fmla="*/ 2688539 h 2689699"/>
                  <a:gd name="connsiteX77" fmla="*/ 2530898 w 2530902"/>
                  <a:gd name="connsiteY77" fmla="*/ 2054358 h 2689699"/>
                  <a:gd name="connsiteX78" fmla="*/ 2429891 w 2530902"/>
                  <a:gd name="connsiteY78" fmla="*/ 1499243 h 2689699"/>
                  <a:gd name="connsiteX79" fmla="*/ 696537 w 2530902"/>
                  <a:gd name="connsiteY79" fmla="*/ 836100 h 2689699"/>
                  <a:gd name="connsiteX80" fmla="*/ 696537 w 2530902"/>
                  <a:gd name="connsiteY80" fmla="*/ 839291 h 2689699"/>
                  <a:gd name="connsiteX81" fmla="*/ 691626 w 2530902"/>
                  <a:gd name="connsiteY81" fmla="*/ 844447 h 2689699"/>
                  <a:gd name="connsiteX82" fmla="*/ 696537 w 2530902"/>
                  <a:gd name="connsiteY82" fmla="*/ 836100 h 2689699"/>
                  <a:gd name="connsiteX83" fmla="*/ 873309 w 2530902"/>
                  <a:gd name="connsiteY83" fmla="*/ 1341866 h 2689699"/>
                  <a:gd name="connsiteX84" fmla="*/ 703411 w 2530902"/>
                  <a:gd name="connsiteY84" fmla="*/ 1454313 h 2689699"/>
                  <a:gd name="connsiteX85" fmla="*/ 613552 w 2530902"/>
                  <a:gd name="connsiteY85" fmla="*/ 1422396 h 2689699"/>
                  <a:gd name="connsiteX86" fmla="*/ 507734 w 2530902"/>
                  <a:gd name="connsiteY86" fmla="*/ 1385077 h 2689699"/>
                  <a:gd name="connsiteX87" fmla="*/ 545789 w 2530902"/>
                  <a:gd name="connsiteY87" fmla="*/ 1349231 h 2689699"/>
                  <a:gd name="connsiteX88" fmla="*/ 760617 w 2530902"/>
                  <a:gd name="connsiteY88" fmla="*/ 1141769 h 2689699"/>
                  <a:gd name="connsiteX89" fmla="*/ 768228 w 2530902"/>
                  <a:gd name="connsiteY89" fmla="*/ 1134158 h 2689699"/>
                  <a:gd name="connsiteX90" fmla="*/ 780995 w 2530902"/>
                  <a:gd name="connsiteY90" fmla="*/ 1155027 h 2689699"/>
                  <a:gd name="connsiteX91" fmla="*/ 828134 w 2530902"/>
                  <a:gd name="connsiteY91" fmla="*/ 1228191 h 2689699"/>
                  <a:gd name="connsiteX92" fmla="*/ 873309 w 2530902"/>
                  <a:gd name="connsiteY92" fmla="*/ 1341866 h 2689699"/>
                  <a:gd name="connsiteX0" fmla="*/ 2429891 w 2530902"/>
                  <a:gd name="connsiteY0" fmla="*/ 1499243 h 2689699"/>
                  <a:gd name="connsiteX1" fmla="*/ 2352062 w 2530902"/>
                  <a:gd name="connsiteY1" fmla="*/ 1366418 h 2689699"/>
                  <a:gd name="connsiteX2" fmla="*/ 2320881 w 2530902"/>
                  <a:gd name="connsiteY2" fmla="*/ 1249797 h 2689699"/>
                  <a:gd name="connsiteX3" fmla="*/ 2257538 w 2530902"/>
                  <a:gd name="connsiteY3" fmla="*/ 987338 h 2689699"/>
                  <a:gd name="connsiteX4" fmla="*/ 2193949 w 2530902"/>
                  <a:gd name="connsiteY4" fmla="*/ 722916 h 2689699"/>
                  <a:gd name="connsiteX5" fmla="*/ 2192476 w 2530902"/>
                  <a:gd name="connsiteY5" fmla="*/ 717023 h 2689699"/>
                  <a:gd name="connsiteX6" fmla="*/ 2047866 w 2530902"/>
                  <a:gd name="connsiteY6" fmla="*/ 359550 h 2689699"/>
                  <a:gd name="connsiteX7" fmla="*/ 1959234 w 2530902"/>
                  <a:gd name="connsiteY7" fmla="*/ 244647 h 2689699"/>
                  <a:gd name="connsiteX8" fmla="*/ 1392579 w 2530902"/>
                  <a:gd name="connsiteY8" fmla="*/ 2567 h 2689699"/>
                  <a:gd name="connsiteX9" fmla="*/ 1151481 w 2530902"/>
                  <a:gd name="connsiteY9" fmla="*/ 71066 h 2689699"/>
                  <a:gd name="connsiteX10" fmla="*/ 749814 w 2530902"/>
                  <a:gd name="connsiteY10" fmla="*/ 430259 h 2689699"/>
                  <a:gd name="connsiteX11" fmla="*/ 747113 w 2530902"/>
                  <a:gd name="connsiteY11" fmla="*/ 434187 h 2689699"/>
                  <a:gd name="connsiteX12" fmla="*/ 744658 w 2530902"/>
                  <a:gd name="connsiteY12" fmla="*/ 438361 h 2689699"/>
                  <a:gd name="connsiteX13" fmla="*/ 744658 w 2530902"/>
                  <a:gd name="connsiteY13" fmla="*/ 438361 h 2689699"/>
                  <a:gd name="connsiteX14" fmla="*/ 744658 w 2530902"/>
                  <a:gd name="connsiteY14" fmla="*/ 438361 h 2689699"/>
                  <a:gd name="connsiteX15" fmla="*/ 744904 w 2530902"/>
                  <a:gd name="connsiteY15" fmla="*/ 439589 h 2689699"/>
                  <a:gd name="connsiteX16" fmla="*/ 744904 w 2530902"/>
                  <a:gd name="connsiteY16" fmla="*/ 439589 h 2689699"/>
                  <a:gd name="connsiteX17" fmla="*/ 711268 w 2530902"/>
                  <a:gd name="connsiteY17" fmla="*/ 514471 h 2689699"/>
                  <a:gd name="connsiteX18" fmla="*/ 676159 w 2530902"/>
                  <a:gd name="connsiteY18" fmla="*/ 698610 h 2689699"/>
                  <a:gd name="connsiteX19" fmla="*/ 678859 w 2530902"/>
                  <a:gd name="connsiteY19" fmla="*/ 782086 h 2689699"/>
                  <a:gd name="connsiteX20" fmla="*/ 690890 w 2530902"/>
                  <a:gd name="connsiteY20" fmla="*/ 845920 h 2689699"/>
                  <a:gd name="connsiteX21" fmla="*/ 643014 w 2530902"/>
                  <a:gd name="connsiteY21" fmla="*/ 889377 h 2689699"/>
                  <a:gd name="connsiteX22" fmla="*/ 565921 w 2530902"/>
                  <a:gd name="connsiteY22" fmla="*/ 962050 h 2689699"/>
                  <a:gd name="connsiteX23" fmla="*/ 477044 w 2530902"/>
                  <a:gd name="connsiteY23" fmla="*/ 1045280 h 2689699"/>
                  <a:gd name="connsiteX24" fmla="*/ 379328 w 2530902"/>
                  <a:gd name="connsiteY24" fmla="*/ 1136859 h 2689699"/>
                  <a:gd name="connsiteX25" fmla="*/ 331943 w 2530902"/>
                  <a:gd name="connsiteY25" fmla="*/ 1181297 h 2689699"/>
                  <a:gd name="connsiteX26" fmla="*/ 255096 w 2530902"/>
                  <a:gd name="connsiteY26" fmla="*/ 1259126 h 2689699"/>
                  <a:gd name="connsiteX27" fmla="*/ 218268 w 2530902"/>
                  <a:gd name="connsiteY27" fmla="*/ 1362980 h 2689699"/>
                  <a:gd name="connsiteX28" fmla="*/ 208448 w 2530902"/>
                  <a:gd name="connsiteY28" fmla="*/ 1427306 h 2689699"/>
                  <a:gd name="connsiteX29" fmla="*/ 189297 w 2530902"/>
                  <a:gd name="connsiteY29" fmla="*/ 1552029 h 2689699"/>
                  <a:gd name="connsiteX30" fmla="*/ 146823 w 2530902"/>
                  <a:gd name="connsiteY30" fmla="*/ 1832165 h 2689699"/>
                  <a:gd name="connsiteX31" fmla="*/ 137493 w 2530902"/>
                  <a:gd name="connsiteY31" fmla="*/ 1859172 h 2689699"/>
                  <a:gd name="connsiteX32" fmla="*/ 0 w 2530902"/>
                  <a:gd name="connsiteY32" fmla="*/ 2094171 h 2689699"/>
                  <a:gd name="connsiteX33" fmla="*/ 275585 w 2530902"/>
                  <a:gd name="connsiteY33" fmla="*/ 2412813 h 2689699"/>
                  <a:gd name="connsiteX34" fmla="*/ 394059 w 2530902"/>
                  <a:gd name="connsiteY34" fmla="*/ 2029561 h 2689699"/>
                  <a:gd name="connsiteX35" fmla="*/ 435797 w 2530902"/>
                  <a:gd name="connsiteY35" fmla="*/ 1946330 h 2689699"/>
                  <a:gd name="connsiteX36" fmla="*/ 511908 w 2530902"/>
                  <a:gd name="connsiteY36" fmla="*/ 1861381 h 2689699"/>
                  <a:gd name="connsiteX37" fmla="*/ 605450 w 2530902"/>
                  <a:gd name="connsiteY37" fmla="*/ 1795091 h 2689699"/>
                  <a:gd name="connsiteX38" fmla="*/ 700465 w 2530902"/>
                  <a:gd name="connsiteY38" fmla="*/ 1688782 h 2689699"/>
                  <a:gd name="connsiteX39" fmla="*/ 763563 w 2530902"/>
                  <a:gd name="connsiteY39" fmla="*/ 1593521 h 2689699"/>
                  <a:gd name="connsiteX40" fmla="*/ 826170 w 2530902"/>
                  <a:gd name="connsiteY40" fmla="*/ 1541472 h 2689699"/>
                  <a:gd name="connsiteX41" fmla="*/ 895406 w 2530902"/>
                  <a:gd name="connsiteY41" fmla="*/ 1498015 h 2689699"/>
                  <a:gd name="connsiteX42" fmla="*/ 903263 w 2530902"/>
                  <a:gd name="connsiteY42" fmla="*/ 1554730 h 2689699"/>
                  <a:gd name="connsiteX43" fmla="*/ 903263 w 2530902"/>
                  <a:gd name="connsiteY43" fmla="*/ 1581737 h 2689699"/>
                  <a:gd name="connsiteX44" fmla="*/ 923395 w 2530902"/>
                  <a:gd name="connsiteY44" fmla="*/ 1612181 h 2689699"/>
                  <a:gd name="connsiteX45" fmla="*/ 976181 w 2530902"/>
                  <a:gd name="connsiteY45" fmla="*/ 1631086 h 2689699"/>
                  <a:gd name="connsiteX46" fmla="*/ 1027986 w 2530902"/>
                  <a:gd name="connsiteY46" fmla="*/ 1743533 h 2689699"/>
                  <a:gd name="connsiteX47" fmla="*/ 1128402 w 2530902"/>
                  <a:gd name="connsiteY47" fmla="*/ 1761210 h 2689699"/>
                  <a:gd name="connsiteX48" fmla="*/ 1161056 w 2530902"/>
                  <a:gd name="connsiteY48" fmla="*/ 1765384 h 2689699"/>
                  <a:gd name="connsiteX49" fmla="*/ 1124720 w 2530902"/>
                  <a:gd name="connsiteY49" fmla="*/ 1794846 h 2689699"/>
                  <a:gd name="connsiteX50" fmla="*/ 1086910 w 2530902"/>
                  <a:gd name="connsiteY50" fmla="*/ 1805894 h 2689699"/>
                  <a:gd name="connsiteX51" fmla="*/ 1072915 w 2530902"/>
                  <a:gd name="connsiteY51" fmla="*/ 1854507 h 2689699"/>
                  <a:gd name="connsiteX52" fmla="*/ 1141169 w 2530902"/>
                  <a:gd name="connsiteY52" fmla="*/ 1905820 h 2689699"/>
                  <a:gd name="connsiteX53" fmla="*/ 1220226 w 2530902"/>
                  <a:gd name="connsiteY53" fmla="*/ 2064424 h 2689699"/>
                  <a:gd name="connsiteX54" fmla="*/ 1254107 w 2530902"/>
                  <a:gd name="connsiteY54" fmla="*/ 2080137 h 2689699"/>
                  <a:gd name="connsiteX55" fmla="*/ 1269329 w 2530902"/>
                  <a:gd name="connsiteY55" fmla="*/ 2082593 h 2689699"/>
                  <a:gd name="connsiteX56" fmla="*/ 1390861 w 2530902"/>
                  <a:gd name="connsiteY56" fmla="*/ 2064179 h 2689699"/>
                  <a:gd name="connsiteX57" fmla="*/ 1492505 w 2530902"/>
                  <a:gd name="connsiteY57" fmla="*/ 2029315 h 2689699"/>
                  <a:gd name="connsiteX58" fmla="*/ 1489559 w 2530902"/>
                  <a:gd name="connsiteY58" fmla="*/ 2024159 h 2689699"/>
                  <a:gd name="connsiteX59" fmla="*/ 1492750 w 2530902"/>
                  <a:gd name="connsiteY59" fmla="*/ 2029315 h 2689699"/>
                  <a:gd name="connsiteX60" fmla="*/ 1492505 w 2530902"/>
                  <a:gd name="connsiteY60" fmla="*/ 2029315 h 2689699"/>
                  <a:gd name="connsiteX61" fmla="*/ 1492996 w 2530902"/>
                  <a:gd name="connsiteY61" fmla="*/ 2029806 h 2689699"/>
                  <a:gd name="connsiteX62" fmla="*/ 1495206 w 2530902"/>
                  <a:gd name="connsiteY62" fmla="*/ 2033735 h 2689699"/>
                  <a:gd name="connsiteX63" fmla="*/ 1494960 w 2530902"/>
                  <a:gd name="connsiteY63" fmla="*/ 2044046 h 2689699"/>
                  <a:gd name="connsiteX64" fmla="*/ 1494223 w 2530902"/>
                  <a:gd name="connsiteY64" fmla="*/ 2044783 h 2689699"/>
                  <a:gd name="connsiteX65" fmla="*/ 1492996 w 2530902"/>
                  <a:gd name="connsiteY65" fmla="*/ 2063442 h 2689699"/>
                  <a:gd name="connsiteX66" fmla="*/ 1477283 w 2530902"/>
                  <a:gd name="connsiteY66" fmla="*/ 2090449 h 2689699"/>
                  <a:gd name="connsiteX67" fmla="*/ 1449785 w 2530902"/>
                  <a:gd name="connsiteY67" fmla="*/ 2119666 h 2689699"/>
                  <a:gd name="connsiteX68" fmla="*/ 1440946 w 2530902"/>
                  <a:gd name="connsiteY68" fmla="*/ 2130714 h 2689699"/>
                  <a:gd name="connsiteX69" fmla="*/ 1439719 w 2530902"/>
                  <a:gd name="connsiteY69" fmla="*/ 2132187 h 2689699"/>
                  <a:gd name="connsiteX70" fmla="*/ 1433826 w 2530902"/>
                  <a:gd name="connsiteY70" fmla="*/ 2139798 h 2689699"/>
                  <a:gd name="connsiteX71" fmla="*/ 1431371 w 2530902"/>
                  <a:gd name="connsiteY71" fmla="*/ 2145691 h 2689699"/>
                  <a:gd name="connsiteX72" fmla="*/ 1429898 w 2530902"/>
                  <a:gd name="connsiteY72" fmla="*/ 2151829 h 2689699"/>
                  <a:gd name="connsiteX73" fmla="*/ 1423023 w 2530902"/>
                  <a:gd name="connsiteY73" fmla="*/ 2167542 h 2689699"/>
                  <a:gd name="connsiteX74" fmla="*/ 1413694 w 2530902"/>
                  <a:gd name="connsiteY74" fmla="*/ 2199705 h 2689699"/>
                  <a:gd name="connsiteX75" fmla="*/ 1412957 w 2530902"/>
                  <a:gd name="connsiteY75" fmla="*/ 2211489 h 2689699"/>
                  <a:gd name="connsiteX76" fmla="*/ 1382055 w 2530902"/>
                  <a:gd name="connsiteY76" fmla="*/ 2688539 h 2689699"/>
                  <a:gd name="connsiteX77" fmla="*/ 2530898 w 2530902"/>
                  <a:gd name="connsiteY77" fmla="*/ 2054358 h 2689699"/>
                  <a:gd name="connsiteX78" fmla="*/ 2429891 w 2530902"/>
                  <a:gd name="connsiteY78" fmla="*/ 1499243 h 2689699"/>
                  <a:gd name="connsiteX79" fmla="*/ 696537 w 2530902"/>
                  <a:gd name="connsiteY79" fmla="*/ 836100 h 2689699"/>
                  <a:gd name="connsiteX80" fmla="*/ 696537 w 2530902"/>
                  <a:gd name="connsiteY80" fmla="*/ 839291 h 2689699"/>
                  <a:gd name="connsiteX81" fmla="*/ 691626 w 2530902"/>
                  <a:gd name="connsiteY81" fmla="*/ 844447 h 2689699"/>
                  <a:gd name="connsiteX82" fmla="*/ 696537 w 2530902"/>
                  <a:gd name="connsiteY82" fmla="*/ 836100 h 2689699"/>
                  <a:gd name="connsiteX83" fmla="*/ 873309 w 2530902"/>
                  <a:gd name="connsiteY83" fmla="*/ 1341866 h 2689699"/>
                  <a:gd name="connsiteX84" fmla="*/ 703411 w 2530902"/>
                  <a:gd name="connsiteY84" fmla="*/ 1454313 h 2689699"/>
                  <a:gd name="connsiteX85" fmla="*/ 613552 w 2530902"/>
                  <a:gd name="connsiteY85" fmla="*/ 1422396 h 2689699"/>
                  <a:gd name="connsiteX86" fmla="*/ 507734 w 2530902"/>
                  <a:gd name="connsiteY86" fmla="*/ 1385077 h 2689699"/>
                  <a:gd name="connsiteX87" fmla="*/ 545789 w 2530902"/>
                  <a:gd name="connsiteY87" fmla="*/ 1349231 h 2689699"/>
                  <a:gd name="connsiteX88" fmla="*/ 760617 w 2530902"/>
                  <a:gd name="connsiteY88" fmla="*/ 1141769 h 2689699"/>
                  <a:gd name="connsiteX89" fmla="*/ 768228 w 2530902"/>
                  <a:gd name="connsiteY89" fmla="*/ 1134158 h 2689699"/>
                  <a:gd name="connsiteX90" fmla="*/ 780995 w 2530902"/>
                  <a:gd name="connsiteY90" fmla="*/ 1155027 h 2689699"/>
                  <a:gd name="connsiteX91" fmla="*/ 828134 w 2530902"/>
                  <a:gd name="connsiteY91" fmla="*/ 1228191 h 2689699"/>
                  <a:gd name="connsiteX92" fmla="*/ 873309 w 2530902"/>
                  <a:gd name="connsiteY92" fmla="*/ 1341866 h 2689699"/>
                  <a:gd name="connsiteX0" fmla="*/ 2429891 w 2530902"/>
                  <a:gd name="connsiteY0" fmla="*/ 1499243 h 2689699"/>
                  <a:gd name="connsiteX1" fmla="*/ 2352062 w 2530902"/>
                  <a:gd name="connsiteY1" fmla="*/ 1366418 h 2689699"/>
                  <a:gd name="connsiteX2" fmla="*/ 2320881 w 2530902"/>
                  <a:gd name="connsiteY2" fmla="*/ 1249797 h 2689699"/>
                  <a:gd name="connsiteX3" fmla="*/ 2257538 w 2530902"/>
                  <a:gd name="connsiteY3" fmla="*/ 987338 h 2689699"/>
                  <a:gd name="connsiteX4" fmla="*/ 2193949 w 2530902"/>
                  <a:gd name="connsiteY4" fmla="*/ 722916 h 2689699"/>
                  <a:gd name="connsiteX5" fmla="*/ 2192476 w 2530902"/>
                  <a:gd name="connsiteY5" fmla="*/ 717023 h 2689699"/>
                  <a:gd name="connsiteX6" fmla="*/ 2047866 w 2530902"/>
                  <a:gd name="connsiteY6" fmla="*/ 359550 h 2689699"/>
                  <a:gd name="connsiteX7" fmla="*/ 1959234 w 2530902"/>
                  <a:gd name="connsiteY7" fmla="*/ 244647 h 2689699"/>
                  <a:gd name="connsiteX8" fmla="*/ 1392579 w 2530902"/>
                  <a:gd name="connsiteY8" fmla="*/ 2567 h 2689699"/>
                  <a:gd name="connsiteX9" fmla="*/ 1151481 w 2530902"/>
                  <a:gd name="connsiteY9" fmla="*/ 71066 h 2689699"/>
                  <a:gd name="connsiteX10" fmla="*/ 749814 w 2530902"/>
                  <a:gd name="connsiteY10" fmla="*/ 430259 h 2689699"/>
                  <a:gd name="connsiteX11" fmla="*/ 747113 w 2530902"/>
                  <a:gd name="connsiteY11" fmla="*/ 434187 h 2689699"/>
                  <a:gd name="connsiteX12" fmla="*/ 744658 w 2530902"/>
                  <a:gd name="connsiteY12" fmla="*/ 438361 h 2689699"/>
                  <a:gd name="connsiteX13" fmla="*/ 744658 w 2530902"/>
                  <a:gd name="connsiteY13" fmla="*/ 438361 h 2689699"/>
                  <a:gd name="connsiteX14" fmla="*/ 744658 w 2530902"/>
                  <a:gd name="connsiteY14" fmla="*/ 438361 h 2689699"/>
                  <a:gd name="connsiteX15" fmla="*/ 744904 w 2530902"/>
                  <a:gd name="connsiteY15" fmla="*/ 439589 h 2689699"/>
                  <a:gd name="connsiteX16" fmla="*/ 744904 w 2530902"/>
                  <a:gd name="connsiteY16" fmla="*/ 439589 h 2689699"/>
                  <a:gd name="connsiteX17" fmla="*/ 711268 w 2530902"/>
                  <a:gd name="connsiteY17" fmla="*/ 514471 h 2689699"/>
                  <a:gd name="connsiteX18" fmla="*/ 676159 w 2530902"/>
                  <a:gd name="connsiteY18" fmla="*/ 698610 h 2689699"/>
                  <a:gd name="connsiteX19" fmla="*/ 678859 w 2530902"/>
                  <a:gd name="connsiteY19" fmla="*/ 782086 h 2689699"/>
                  <a:gd name="connsiteX20" fmla="*/ 690890 w 2530902"/>
                  <a:gd name="connsiteY20" fmla="*/ 845920 h 2689699"/>
                  <a:gd name="connsiteX21" fmla="*/ 643014 w 2530902"/>
                  <a:gd name="connsiteY21" fmla="*/ 889377 h 2689699"/>
                  <a:gd name="connsiteX22" fmla="*/ 565921 w 2530902"/>
                  <a:gd name="connsiteY22" fmla="*/ 962050 h 2689699"/>
                  <a:gd name="connsiteX23" fmla="*/ 477044 w 2530902"/>
                  <a:gd name="connsiteY23" fmla="*/ 1045280 h 2689699"/>
                  <a:gd name="connsiteX24" fmla="*/ 379328 w 2530902"/>
                  <a:gd name="connsiteY24" fmla="*/ 1136859 h 2689699"/>
                  <a:gd name="connsiteX25" fmla="*/ 331943 w 2530902"/>
                  <a:gd name="connsiteY25" fmla="*/ 1181297 h 2689699"/>
                  <a:gd name="connsiteX26" fmla="*/ 255096 w 2530902"/>
                  <a:gd name="connsiteY26" fmla="*/ 1259126 h 2689699"/>
                  <a:gd name="connsiteX27" fmla="*/ 218268 w 2530902"/>
                  <a:gd name="connsiteY27" fmla="*/ 1362980 h 2689699"/>
                  <a:gd name="connsiteX28" fmla="*/ 208448 w 2530902"/>
                  <a:gd name="connsiteY28" fmla="*/ 1427306 h 2689699"/>
                  <a:gd name="connsiteX29" fmla="*/ 189297 w 2530902"/>
                  <a:gd name="connsiteY29" fmla="*/ 1552029 h 2689699"/>
                  <a:gd name="connsiteX30" fmla="*/ 146823 w 2530902"/>
                  <a:gd name="connsiteY30" fmla="*/ 1832165 h 2689699"/>
                  <a:gd name="connsiteX31" fmla="*/ 137493 w 2530902"/>
                  <a:gd name="connsiteY31" fmla="*/ 1859172 h 2689699"/>
                  <a:gd name="connsiteX32" fmla="*/ 0 w 2530902"/>
                  <a:gd name="connsiteY32" fmla="*/ 2094171 h 2689699"/>
                  <a:gd name="connsiteX33" fmla="*/ 275585 w 2530902"/>
                  <a:gd name="connsiteY33" fmla="*/ 2412813 h 2689699"/>
                  <a:gd name="connsiteX34" fmla="*/ 394059 w 2530902"/>
                  <a:gd name="connsiteY34" fmla="*/ 2029561 h 2689699"/>
                  <a:gd name="connsiteX35" fmla="*/ 435797 w 2530902"/>
                  <a:gd name="connsiteY35" fmla="*/ 1946330 h 2689699"/>
                  <a:gd name="connsiteX36" fmla="*/ 511908 w 2530902"/>
                  <a:gd name="connsiteY36" fmla="*/ 1861381 h 2689699"/>
                  <a:gd name="connsiteX37" fmla="*/ 605450 w 2530902"/>
                  <a:gd name="connsiteY37" fmla="*/ 1795091 h 2689699"/>
                  <a:gd name="connsiteX38" fmla="*/ 700465 w 2530902"/>
                  <a:gd name="connsiteY38" fmla="*/ 1688782 h 2689699"/>
                  <a:gd name="connsiteX39" fmla="*/ 763563 w 2530902"/>
                  <a:gd name="connsiteY39" fmla="*/ 1593521 h 2689699"/>
                  <a:gd name="connsiteX40" fmla="*/ 826170 w 2530902"/>
                  <a:gd name="connsiteY40" fmla="*/ 1541472 h 2689699"/>
                  <a:gd name="connsiteX41" fmla="*/ 895406 w 2530902"/>
                  <a:gd name="connsiteY41" fmla="*/ 1498015 h 2689699"/>
                  <a:gd name="connsiteX42" fmla="*/ 903263 w 2530902"/>
                  <a:gd name="connsiteY42" fmla="*/ 1554730 h 2689699"/>
                  <a:gd name="connsiteX43" fmla="*/ 903263 w 2530902"/>
                  <a:gd name="connsiteY43" fmla="*/ 1581737 h 2689699"/>
                  <a:gd name="connsiteX44" fmla="*/ 923395 w 2530902"/>
                  <a:gd name="connsiteY44" fmla="*/ 1612181 h 2689699"/>
                  <a:gd name="connsiteX45" fmla="*/ 976181 w 2530902"/>
                  <a:gd name="connsiteY45" fmla="*/ 1631086 h 2689699"/>
                  <a:gd name="connsiteX46" fmla="*/ 1027986 w 2530902"/>
                  <a:gd name="connsiteY46" fmla="*/ 1743533 h 2689699"/>
                  <a:gd name="connsiteX47" fmla="*/ 1128402 w 2530902"/>
                  <a:gd name="connsiteY47" fmla="*/ 1761210 h 2689699"/>
                  <a:gd name="connsiteX48" fmla="*/ 1161056 w 2530902"/>
                  <a:gd name="connsiteY48" fmla="*/ 1765384 h 2689699"/>
                  <a:gd name="connsiteX49" fmla="*/ 1124720 w 2530902"/>
                  <a:gd name="connsiteY49" fmla="*/ 1794846 h 2689699"/>
                  <a:gd name="connsiteX50" fmla="*/ 1086910 w 2530902"/>
                  <a:gd name="connsiteY50" fmla="*/ 1805894 h 2689699"/>
                  <a:gd name="connsiteX51" fmla="*/ 1072915 w 2530902"/>
                  <a:gd name="connsiteY51" fmla="*/ 1854507 h 2689699"/>
                  <a:gd name="connsiteX52" fmla="*/ 1141169 w 2530902"/>
                  <a:gd name="connsiteY52" fmla="*/ 1905820 h 2689699"/>
                  <a:gd name="connsiteX53" fmla="*/ 1220226 w 2530902"/>
                  <a:gd name="connsiteY53" fmla="*/ 2064424 h 2689699"/>
                  <a:gd name="connsiteX54" fmla="*/ 1254107 w 2530902"/>
                  <a:gd name="connsiteY54" fmla="*/ 2080137 h 2689699"/>
                  <a:gd name="connsiteX55" fmla="*/ 1269329 w 2530902"/>
                  <a:gd name="connsiteY55" fmla="*/ 2082593 h 2689699"/>
                  <a:gd name="connsiteX56" fmla="*/ 1390861 w 2530902"/>
                  <a:gd name="connsiteY56" fmla="*/ 2064179 h 2689699"/>
                  <a:gd name="connsiteX57" fmla="*/ 1492505 w 2530902"/>
                  <a:gd name="connsiteY57" fmla="*/ 2029315 h 2689699"/>
                  <a:gd name="connsiteX58" fmla="*/ 1489559 w 2530902"/>
                  <a:gd name="connsiteY58" fmla="*/ 2024159 h 2689699"/>
                  <a:gd name="connsiteX59" fmla="*/ 1492750 w 2530902"/>
                  <a:gd name="connsiteY59" fmla="*/ 2029315 h 2689699"/>
                  <a:gd name="connsiteX60" fmla="*/ 1492505 w 2530902"/>
                  <a:gd name="connsiteY60" fmla="*/ 2029315 h 2689699"/>
                  <a:gd name="connsiteX61" fmla="*/ 1492996 w 2530902"/>
                  <a:gd name="connsiteY61" fmla="*/ 2029806 h 2689699"/>
                  <a:gd name="connsiteX62" fmla="*/ 1495206 w 2530902"/>
                  <a:gd name="connsiteY62" fmla="*/ 2033735 h 2689699"/>
                  <a:gd name="connsiteX63" fmla="*/ 1494960 w 2530902"/>
                  <a:gd name="connsiteY63" fmla="*/ 2044046 h 2689699"/>
                  <a:gd name="connsiteX64" fmla="*/ 1494223 w 2530902"/>
                  <a:gd name="connsiteY64" fmla="*/ 2044783 h 2689699"/>
                  <a:gd name="connsiteX65" fmla="*/ 1492996 w 2530902"/>
                  <a:gd name="connsiteY65" fmla="*/ 2063442 h 2689699"/>
                  <a:gd name="connsiteX66" fmla="*/ 1477283 w 2530902"/>
                  <a:gd name="connsiteY66" fmla="*/ 2090449 h 2689699"/>
                  <a:gd name="connsiteX67" fmla="*/ 1449785 w 2530902"/>
                  <a:gd name="connsiteY67" fmla="*/ 2119666 h 2689699"/>
                  <a:gd name="connsiteX68" fmla="*/ 1440946 w 2530902"/>
                  <a:gd name="connsiteY68" fmla="*/ 2130714 h 2689699"/>
                  <a:gd name="connsiteX69" fmla="*/ 1439719 w 2530902"/>
                  <a:gd name="connsiteY69" fmla="*/ 2132187 h 2689699"/>
                  <a:gd name="connsiteX70" fmla="*/ 1433826 w 2530902"/>
                  <a:gd name="connsiteY70" fmla="*/ 2139798 h 2689699"/>
                  <a:gd name="connsiteX71" fmla="*/ 1431371 w 2530902"/>
                  <a:gd name="connsiteY71" fmla="*/ 2145691 h 2689699"/>
                  <a:gd name="connsiteX72" fmla="*/ 1429898 w 2530902"/>
                  <a:gd name="connsiteY72" fmla="*/ 2151829 h 2689699"/>
                  <a:gd name="connsiteX73" fmla="*/ 1423023 w 2530902"/>
                  <a:gd name="connsiteY73" fmla="*/ 2167542 h 2689699"/>
                  <a:gd name="connsiteX74" fmla="*/ 1413694 w 2530902"/>
                  <a:gd name="connsiteY74" fmla="*/ 2199705 h 2689699"/>
                  <a:gd name="connsiteX75" fmla="*/ 1412957 w 2530902"/>
                  <a:gd name="connsiteY75" fmla="*/ 2211489 h 2689699"/>
                  <a:gd name="connsiteX76" fmla="*/ 1382055 w 2530902"/>
                  <a:gd name="connsiteY76" fmla="*/ 2688539 h 2689699"/>
                  <a:gd name="connsiteX77" fmla="*/ 2530898 w 2530902"/>
                  <a:gd name="connsiteY77" fmla="*/ 2054358 h 2689699"/>
                  <a:gd name="connsiteX78" fmla="*/ 2429891 w 2530902"/>
                  <a:gd name="connsiteY78" fmla="*/ 1499243 h 2689699"/>
                  <a:gd name="connsiteX79" fmla="*/ 696537 w 2530902"/>
                  <a:gd name="connsiteY79" fmla="*/ 836100 h 2689699"/>
                  <a:gd name="connsiteX80" fmla="*/ 696537 w 2530902"/>
                  <a:gd name="connsiteY80" fmla="*/ 839291 h 2689699"/>
                  <a:gd name="connsiteX81" fmla="*/ 691626 w 2530902"/>
                  <a:gd name="connsiteY81" fmla="*/ 844447 h 2689699"/>
                  <a:gd name="connsiteX82" fmla="*/ 696537 w 2530902"/>
                  <a:gd name="connsiteY82" fmla="*/ 836100 h 2689699"/>
                  <a:gd name="connsiteX83" fmla="*/ 873309 w 2530902"/>
                  <a:gd name="connsiteY83" fmla="*/ 1341866 h 2689699"/>
                  <a:gd name="connsiteX84" fmla="*/ 703411 w 2530902"/>
                  <a:gd name="connsiteY84" fmla="*/ 1454313 h 2689699"/>
                  <a:gd name="connsiteX85" fmla="*/ 613552 w 2530902"/>
                  <a:gd name="connsiteY85" fmla="*/ 1422396 h 2689699"/>
                  <a:gd name="connsiteX86" fmla="*/ 507734 w 2530902"/>
                  <a:gd name="connsiteY86" fmla="*/ 1385077 h 2689699"/>
                  <a:gd name="connsiteX87" fmla="*/ 545789 w 2530902"/>
                  <a:gd name="connsiteY87" fmla="*/ 1349231 h 2689699"/>
                  <a:gd name="connsiteX88" fmla="*/ 760617 w 2530902"/>
                  <a:gd name="connsiteY88" fmla="*/ 1141769 h 2689699"/>
                  <a:gd name="connsiteX89" fmla="*/ 768228 w 2530902"/>
                  <a:gd name="connsiteY89" fmla="*/ 1134158 h 2689699"/>
                  <a:gd name="connsiteX90" fmla="*/ 780995 w 2530902"/>
                  <a:gd name="connsiteY90" fmla="*/ 1155027 h 2689699"/>
                  <a:gd name="connsiteX91" fmla="*/ 828134 w 2530902"/>
                  <a:gd name="connsiteY91" fmla="*/ 1228191 h 2689699"/>
                  <a:gd name="connsiteX92" fmla="*/ 873309 w 2530902"/>
                  <a:gd name="connsiteY92" fmla="*/ 1341866 h 2689699"/>
                  <a:gd name="connsiteX0" fmla="*/ 2432164 w 2533175"/>
                  <a:gd name="connsiteY0" fmla="*/ 1499243 h 2689699"/>
                  <a:gd name="connsiteX1" fmla="*/ 2354335 w 2533175"/>
                  <a:gd name="connsiteY1" fmla="*/ 1366418 h 2689699"/>
                  <a:gd name="connsiteX2" fmla="*/ 2323154 w 2533175"/>
                  <a:gd name="connsiteY2" fmla="*/ 1249797 h 2689699"/>
                  <a:gd name="connsiteX3" fmla="*/ 2259811 w 2533175"/>
                  <a:gd name="connsiteY3" fmla="*/ 987338 h 2689699"/>
                  <a:gd name="connsiteX4" fmla="*/ 2196222 w 2533175"/>
                  <a:gd name="connsiteY4" fmla="*/ 722916 h 2689699"/>
                  <a:gd name="connsiteX5" fmla="*/ 2194749 w 2533175"/>
                  <a:gd name="connsiteY5" fmla="*/ 717023 h 2689699"/>
                  <a:gd name="connsiteX6" fmla="*/ 2050139 w 2533175"/>
                  <a:gd name="connsiteY6" fmla="*/ 359550 h 2689699"/>
                  <a:gd name="connsiteX7" fmla="*/ 1961507 w 2533175"/>
                  <a:gd name="connsiteY7" fmla="*/ 244647 h 2689699"/>
                  <a:gd name="connsiteX8" fmla="*/ 1394852 w 2533175"/>
                  <a:gd name="connsiteY8" fmla="*/ 2567 h 2689699"/>
                  <a:gd name="connsiteX9" fmla="*/ 1153754 w 2533175"/>
                  <a:gd name="connsiteY9" fmla="*/ 71066 h 2689699"/>
                  <a:gd name="connsiteX10" fmla="*/ 752087 w 2533175"/>
                  <a:gd name="connsiteY10" fmla="*/ 430259 h 2689699"/>
                  <a:gd name="connsiteX11" fmla="*/ 749386 w 2533175"/>
                  <a:gd name="connsiteY11" fmla="*/ 434187 h 2689699"/>
                  <a:gd name="connsiteX12" fmla="*/ 746931 w 2533175"/>
                  <a:gd name="connsiteY12" fmla="*/ 438361 h 2689699"/>
                  <a:gd name="connsiteX13" fmla="*/ 746931 w 2533175"/>
                  <a:gd name="connsiteY13" fmla="*/ 438361 h 2689699"/>
                  <a:gd name="connsiteX14" fmla="*/ 746931 w 2533175"/>
                  <a:gd name="connsiteY14" fmla="*/ 438361 h 2689699"/>
                  <a:gd name="connsiteX15" fmla="*/ 747177 w 2533175"/>
                  <a:gd name="connsiteY15" fmla="*/ 439589 h 2689699"/>
                  <a:gd name="connsiteX16" fmla="*/ 747177 w 2533175"/>
                  <a:gd name="connsiteY16" fmla="*/ 439589 h 2689699"/>
                  <a:gd name="connsiteX17" fmla="*/ 713541 w 2533175"/>
                  <a:gd name="connsiteY17" fmla="*/ 514471 h 2689699"/>
                  <a:gd name="connsiteX18" fmla="*/ 678432 w 2533175"/>
                  <a:gd name="connsiteY18" fmla="*/ 698610 h 2689699"/>
                  <a:gd name="connsiteX19" fmla="*/ 681132 w 2533175"/>
                  <a:gd name="connsiteY19" fmla="*/ 782086 h 2689699"/>
                  <a:gd name="connsiteX20" fmla="*/ 693163 w 2533175"/>
                  <a:gd name="connsiteY20" fmla="*/ 845920 h 2689699"/>
                  <a:gd name="connsiteX21" fmla="*/ 645287 w 2533175"/>
                  <a:gd name="connsiteY21" fmla="*/ 889377 h 2689699"/>
                  <a:gd name="connsiteX22" fmla="*/ 568194 w 2533175"/>
                  <a:gd name="connsiteY22" fmla="*/ 962050 h 2689699"/>
                  <a:gd name="connsiteX23" fmla="*/ 479317 w 2533175"/>
                  <a:gd name="connsiteY23" fmla="*/ 1045280 h 2689699"/>
                  <a:gd name="connsiteX24" fmla="*/ 381601 w 2533175"/>
                  <a:gd name="connsiteY24" fmla="*/ 1136859 h 2689699"/>
                  <a:gd name="connsiteX25" fmla="*/ 334216 w 2533175"/>
                  <a:gd name="connsiteY25" fmla="*/ 1181297 h 2689699"/>
                  <a:gd name="connsiteX26" fmla="*/ 257369 w 2533175"/>
                  <a:gd name="connsiteY26" fmla="*/ 1259126 h 2689699"/>
                  <a:gd name="connsiteX27" fmla="*/ 220541 w 2533175"/>
                  <a:gd name="connsiteY27" fmla="*/ 1362980 h 2689699"/>
                  <a:gd name="connsiteX28" fmla="*/ 210721 w 2533175"/>
                  <a:gd name="connsiteY28" fmla="*/ 1427306 h 2689699"/>
                  <a:gd name="connsiteX29" fmla="*/ 191570 w 2533175"/>
                  <a:gd name="connsiteY29" fmla="*/ 1552029 h 2689699"/>
                  <a:gd name="connsiteX30" fmla="*/ 149096 w 2533175"/>
                  <a:gd name="connsiteY30" fmla="*/ 1832165 h 2689699"/>
                  <a:gd name="connsiteX31" fmla="*/ 2273 w 2533175"/>
                  <a:gd name="connsiteY31" fmla="*/ 2094171 h 2689699"/>
                  <a:gd name="connsiteX32" fmla="*/ 277858 w 2533175"/>
                  <a:gd name="connsiteY32" fmla="*/ 2412813 h 2689699"/>
                  <a:gd name="connsiteX33" fmla="*/ 396332 w 2533175"/>
                  <a:gd name="connsiteY33" fmla="*/ 2029561 h 2689699"/>
                  <a:gd name="connsiteX34" fmla="*/ 438070 w 2533175"/>
                  <a:gd name="connsiteY34" fmla="*/ 1946330 h 2689699"/>
                  <a:gd name="connsiteX35" fmla="*/ 514181 w 2533175"/>
                  <a:gd name="connsiteY35" fmla="*/ 1861381 h 2689699"/>
                  <a:gd name="connsiteX36" fmla="*/ 607723 w 2533175"/>
                  <a:gd name="connsiteY36" fmla="*/ 1795091 h 2689699"/>
                  <a:gd name="connsiteX37" fmla="*/ 702738 w 2533175"/>
                  <a:gd name="connsiteY37" fmla="*/ 1688782 h 2689699"/>
                  <a:gd name="connsiteX38" fmla="*/ 765836 w 2533175"/>
                  <a:gd name="connsiteY38" fmla="*/ 1593521 h 2689699"/>
                  <a:gd name="connsiteX39" fmla="*/ 828443 w 2533175"/>
                  <a:gd name="connsiteY39" fmla="*/ 1541472 h 2689699"/>
                  <a:gd name="connsiteX40" fmla="*/ 897679 w 2533175"/>
                  <a:gd name="connsiteY40" fmla="*/ 1498015 h 2689699"/>
                  <a:gd name="connsiteX41" fmla="*/ 905536 w 2533175"/>
                  <a:gd name="connsiteY41" fmla="*/ 1554730 h 2689699"/>
                  <a:gd name="connsiteX42" fmla="*/ 905536 w 2533175"/>
                  <a:gd name="connsiteY42" fmla="*/ 1581737 h 2689699"/>
                  <a:gd name="connsiteX43" fmla="*/ 925668 w 2533175"/>
                  <a:gd name="connsiteY43" fmla="*/ 1612181 h 2689699"/>
                  <a:gd name="connsiteX44" fmla="*/ 978454 w 2533175"/>
                  <a:gd name="connsiteY44" fmla="*/ 1631086 h 2689699"/>
                  <a:gd name="connsiteX45" fmla="*/ 1030259 w 2533175"/>
                  <a:gd name="connsiteY45" fmla="*/ 1743533 h 2689699"/>
                  <a:gd name="connsiteX46" fmla="*/ 1130675 w 2533175"/>
                  <a:gd name="connsiteY46" fmla="*/ 1761210 h 2689699"/>
                  <a:gd name="connsiteX47" fmla="*/ 1163329 w 2533175"/>
                  <a:gd name="connsiteY47" fmla="*/ 1765384 h 2689699"/>
                  <a:gd name="connsiteX48" fmla="*/ 1126993 w 2533175"/>
                  <a:gd name="connsiteY48" fmla="*/ 1794846 h 2689699"/>
                  <a:gd name="connsiteX49" fmla="*/ 1089183 w 2533175"/>
                  <a:gd name="connsiteY49" fmla="*/ 1805894 h 2689699"/>
                  <a:gd name="connsiteX50" fmla="*/ 1075188 w 2533175"/>
                  <a:gd name="connsiteY50" fmla="*/ 1854507 h 2689699"/>
                  <a:gd name="connsiteX51" fmla="*/ 1143442 w 2533175"/>
                  <a:gd name="connsiteY51" fmla="*/ 1905820 h 2689699"/>
                  <a:gd name="connsiteX52" fmla="*/ 1222499 w 2533175"/>
                  <a:gd name="connsiteY52" fmla="*/ 2064424 h 2689699"/>
                  <a:gd name="connsiteX53" fmla="*/ 1256380 w 2533175"/>
                  <a:gd name="connsiteY53" fmla="*/ 2080137 h 2689699"/>
                  <a:gd name="connsiteX54" fmla="*/ 1271602 w 2533175"/>
                  <a:gd name="connsiteY54" fmla="*/ 2082593 h 2689699"/>
                  <a:gd name="connsiteX55" fmla="*/ 1393134 w 2533175"/>
                  <a:gd name="connsiteY55" fmla="*/ 2064179 h 2689699"/>
                  <a:gd name="connsiteX56" fmla="*/ 1494778 w 2533175"/>
                  <a:gd name="connsiteY56" fmla="*/ 2029315 h 2689699"/>
                  <a:gd name="connsiteX57" fmla="*/ 1491832 w 2533175"/>
                  <a:gd name="connsiteY57" fmla="*/ 2024159 h 2689699"/>
                  <a:gd name="connsiteX58" fmla="*/ 1495023 w 2533175"/>
                  <a:gd name="connsiteY58" fmla="*/ 2029315 h 2689699"/>
                  <a:gd name="connsiteX59" fmla="*/ 1494778 w 2533175"/>
                  <a:gd name="connsiteY59" fmla="*/ 2029315 h 2689699"/>
                  <a:gd name="connsiteX60" fmla="*/ 1495269 w 2533175"/>
                  <a:gd name="connsiteY60" fmla="*/ 2029806 h 2689699"/>
                  <a:gd name="connsiteX61" fmla="*/ 1497479 w 2533175"/>
                  <a:gd name="connsiteY61" fmla="*/ 2033735 h 2689699"/>
                  <a:gd name="connsiteX62" fmla="*/ 1497233 w 2533175"/>
                  <a:gd name="connsiteY62" fmla="*/ 2044046 h 2689699"/>
                  <a:gd name="connsiteX63" fmla="*/ 1496496 w 2533175"/>
                  <a:gd name="connsiteY63" fmla="*/ 2044783 h 2689699"/>
                  <a:gd name="connsiteX64" fmla="*/ 1495269 w 2533175"/>
                  <a:gd name="connsiteY64" fmla="*/ 2063442 h 2689699"/>
                  <a:gd name="connsiteX65" fmla="*/ 1479556 w 2533175"/>
                  <a:gd name="connsiteY65" fmla="*/ 2090449 h 2689699"/>
                  <a:gd name="connsiteX66" fmla="*/ 1452058 w 2533175"/>
                  <a:gd name="connsiteY66" fmla="*/ 2119666 h 2689699"/>
                  <a:gd name="connsiteX67" fmla="*/ 1443219 w 2533175"/>
                  <a:gd name="connsiteY67" fmla="*/ 2130714 h 2689699"/>
                  <a:gd name="connsiteX68" fmla="*/ 1441992 w 2533175"/>
                  <a:gd name="connsiteY68" fmla="*/ 2132187 h 2689699"/>
                  <a:gd name="connsiteX69" fmla="*/ 1436099 w 2533175"/>
                  <a:gd name="connsiteY69" fmla="*/ 2139798 h 2689699"/>
                  <a:gd name="connsiteX70" fmla="*/ 1433644 w 2533175"/>
                  <a:gd name="connsiteY70" fmla="*/ 2145691 h 2689699"/>
                  <a:gd name="connsiteX71" fmla="*/ 1432171 w 2533175"/>
                  <a:gd name="connsiteY71" fmla="*/ 2151829 h 2689699"/>
                  <a:gd name="connsiteX72" fmla="*/ 1425296 w 2533175"/>
                  <a:gd name="connsiteY72" fmla="*/ 2167542 h 2689699"/>
                  <a:gd name="connsiteX73" fmla="*/ 1415967 w 2533175"/>
                  <a:gd name="connsiteY73" fmla="*/ 2199705 h 2689699"/>
                  <a:gd name="connsiteX74" fmla="*/ 1415230 w 2533175"/>
                  <a:gd name="connsiteY74" fmla="*/ 2211489 h 2689699"/>
                  <a:gd name="connsiteX75" fmla="*/ 1384328 w 2533175"/>
                  <a:gd name="connsiteY75" fmla="*/ 2688539 h 2689699"/>
                  <a:gd name="connsiteX76" fmla="*/ 2533171 w 2533175"/>
                  <a:gd name="connsiteY76" fmla="*/ 2054358 h 2689699"/>
                  <a:gd name="connsiteX77" fmla="*/ 2432164 w 2533175"/>
                  <a:gd name="connsiteY77" fmla="*/ 1499243 h 2689699"/>
                  <a:gd name="connsiteX78" fmla="*/ 698810 w 2533175"/>
                  <a:gd name="connsiteY78" fmla="*/ 836100 h 2689699"/>
                  <a:gd name="connsiteX79" fmla="*/ 698810 w 2533175"/>
                  <a:gd name="connsiteY79" fmla="*/ 839291 h 2689699"/>
                  <a:gd name="connsiteX80" fmla="*/ 693899 w 2533175"/>
                  <a:gd name="connsiteY80" fmla="*/ 844447 h 2689699"/>
                  <a:gd name="connsiteX81" fmla="*/ 698810 w 2533175"/>
                  <a:gd name="connsiteY81" fmla="*/ 836100 h 2689699"/>
                  <a:gd name="connsiteX82" fmla="*/ 875582 w 2533175"/>
                  <a:gd name="connsiteY82" fmla="*/ 1341866 h 2689699"/>
                  <a:gd name="connsiteX83" fmla="*/ 705684 w 2533175"/>
                  <a:gd name="connsiteY83" fmla="*/ 1454313 h 2689699"/>
                  <a:gd name="connsiteX84" fmla="*/ 615825 w 2533175"/>
                  <a:gd name="connsiteY84" fmla="*/ 1422396 h 2689699"/>
                  <a:gd name="connsiteX85" fmla="*/ 510007 w 2533175"/>
                  <a:gd name="connsiteY85" fmla="*/ 1385077 h 2689699"/>
                  <a:gd name="connsiteX86" fmla="*/ 548062 w 2533175"/>
                  <a:gd name="connsiteY86" fmla="*/ 1349231 h 2689699"/>
                  <a:gd name="connsiteX87" fmla="*/ 762890 w 2533175"/>
                  <a:gd name="connsiteY87" fmla="*/ 1141769 h 2689699"/>
                  <a:gd name="connsiteX88" fmla="*/ 770501 w 2533175"/>
                  <a:gd name="connsiteY88" fmla="*/ 1134158 h 2689699"/>
                  <a:gd name="connsiteX89" fmla="*/ 783268 w 2533175"/>
                  <a:gd name="connsiteY89" fmla="*/ 1155027 h 2689699"/>
                  <a:gd name="connsiteX90" fmla="*/ 830407 w 2533175"/>
                  <a:gd name="connsiteY90" fmla="*/ 1228191 h 2689699"/>
                  <a:gd name="connsiteX91" fmla="*/ 875582 w 2533175"/>
                  <a:gd name="connsiteY91" fmla="*/ 1341866 h 2689699"/>
                  <a:gd name="connsiteX0" fmla="*/ 2432015 w 2533026"/>
                  <a:gd name="connsiteY0" fmla="*/ 1499243 h 2689699"/>
                  <a:gd name="connsiteX1" fmla="*/ 2354186 w 2533026"/>
                  <a:gd name="connsiteY1" fmla="*/ 1366418 h 2689699"/>
                  <a:gd name="connsiteX2" fmla="*/ 2323005 w 2533026"/>
                  <a:gd name="connsiteY2" fmla="*/ 1249797 h 2689699"/>
                  <a:gd name="connsiteX3" fmla="*/ 2259662 w 2533026"/>
                  <a:gd name="connsiteY3" fmla="*/ 987338 h 2689699"/>
                  <a:gd name="connsiteX4" fmla="*/ 2196073 w 2533026"/>
                  <a:gd name="connsiteY4" fmla="*/ 722916 h 2689699"/>
                  <a:gd name="connsiteX5" fmla="*/ 2194600 w 2533026"/>
                  <a:gd name="connsiteY5" fmla="*/ 717023 h 2689699"/>
                  <a:gd name="connsiteX6" fmla="*/ 2049990 w 2533026"/>
                  <a:gd name="connsiteY6" fmla="*/ 359550 h 2689699"/>
                  <a:gd name="connsiteX7" fmla="*/ 1961358 w 2533026"/>
                  <a:gd name="connsiteY7" fmla="*/ 244647 h 2689699"/>
                  <a:gd name="connsiteX8" fmla="*/ 1394703 w 2533026"/>
                  <a:gd name="connsiteY8" fmla="*/ 2567 h 2689699"/>
                  <a:gd name="connsiteX9" fmla="*/ 1153605 w 2533026"/>
                  <a:gd name="connsiteY9" fmla="*/ 71066 h 2689699"/>
                  <a:gd name="connsiteX10" fmla="*/ 751938 w 2533026"/>
                  <a:gd name="connsiteY10" fmla="*/ 430259 h 2689699"/>
                  <a:gd name="connsiteX11" fmla="*/ 749237 w 2533026"/>
                  <a:gd name="connsiteY11" fmla="*/ 434187 h 2689699"/>
                  <a:gd name="connsiteX12" fmla="*/ 746782 w 2533026"/>
                  <a:gd name="connsiteY12" fmla="*/ 438361 h 2689699"/>
                  <a:gd name="connsiteX13" fmla="*/ 746782 w 2533026"/>
                  <a:gd name="connsiteY13" fmla="*/ 438361 h 2689699"/>
                  <a:gd name="connsiteX14" fmla="*/ 746782 w 2533026"/>
                  <a:gd name="connsiteY14" fmla="*/ 438361 h 2689699"/>
                  <a:gd name="connsiteX15" fmla="*/ 747028 w 2533026"/>
                  <a:gd name="connsiteY15" fmla="*/ 439589 h 2689699"/>
                  <a:gd name="connsiteX16" fmla="*/ 747028 w 2533026"/>
                  <a:gd name="connsiteY16" fmla="*/ 439589 h 2689699"/>
                  <a:gd name="connsiteX17" fmla="*/ 713392 w 2533026"/>
                  <a:gd name="connsiteY17" fmla="*/ 514471 h 2689699"/>
                  <a:gd name="connsiteX18" fmla="*/ 678283 w 2533026"/>
                  <a:gd name="connsiteY18" fmla="*/ 698610 h 2689699"/>
                  <a:gd name="connsiteX19" fmla="*/ 680983 w 2533026"/>
                  <a:gd name="connsiteY19" fmla="*/ 782086 h 2689699"/>
                  <a:gd name="connsiteX20" fmla="*/ 693014 w 2533026"/>
                  <a:gd name="connsiteY20" fmla="*/ 845920 h 2689699"/>
                  <a:gd name="connsiteX21" fmla="*/ 645138 w 2533026"/>
                  <a:gd name="connsiteY21" fmla="*/ 889377 h 2689699"/>
                  <a:gd name="connsiteX22" fmla="*/ 568045 w 2533026"/>
                  <a:gd name="connsiteY22" fmla="*/ 962050 h 2689699"/>
                  <a:gd name="connsiteX23" fmla="*/ 479168 w 2533026"/>
                  <a:gd name="connsiteY23" fmla="*/ 1045280 h 2689699"/>
                  <a:gd name="connsiteX24" fmla="*/ 381452 w 2533026"/>
                  <a:gd name="connsiteY24" fmla="*/ 1136859 h 2689699"/>
                  <a:gd name="connsiteX25" fmla="*/ 334067 w 2533026"/>
                  <a:gd name="connsiteY25" fmla="*/ 1181297 h 2689699"/>
                  <a:gd name="connsiteX26" fmla="*/ 257220 w 2533026"/>
                  <a:gd name="connsiteY26" fmla="*/ 1259126 h 2689699"/>
                  <a:gd name="connsiteX27" fmla="*/ 220392 w 2533026"/>
                  <a:gd name="connsiteY27" fmla="*/ 1362980 h 2689699"/>
                  <a:gd name="connsiteX28" fmla="*/ 210572 w 2533026"/>
                  <a:gd name="connsiteY28" fmla="*/ 1427306 h 2689699"/>
                  <a:gd name="connsiteX29" fmla="*/ 191421 w 2533026"/>
                  <a:gd name="connsiteY29" fmla="*/ 1552029 h 2689699"/>
                  <a:gd name="connsiteX30" fmla="*/ 148947 w 2533026"/>
                  <a:gd name="connsiteY30" fmla="*/ 1832165 h 2689699"/>
                  <a:gd name="connsiteX31" fmla="*/ 2124 w 2533026"/>
                  <a:gd name="connsiteY31" fmla="*/ 2094171 h 2689699"/>
                  <a:gd name="connsiteX32" fmla="*/ 277709 w 2533026"/>
                  <a:gd name="connsiteY32" fmla="*/ 2412813 h 2689699"/>
                  <a:gd name="connsiteX33" fmla="*/ 396183 w 2533026"/>
                  <a:gd name="connsiteY33" fmla="*/ 2029561 h 2689699"/>
                  <a:gd name="connsiteX34" fmla="*/ 437921 w 2533026"/>
                  <a:gd name="connsiteY34" fmla="*/ 1946330 h 2689699"/>
                  <a:gd name="connsiteX35" fmla="*/ 514032 w 2533026"/>
                  <a:gd name="connsiteY35" fmla="*/ 1861381 h 2689699"/>
                  <a:gd name="connsiteX36" fmla="*/ 607574 w 2533026"/>
                  <a:gd name="connsiteY36" fmla="*/ 1795091 h 2689699"/>
                  <a:gd name="connsiteX37" fmla="*/ 702589 w 2533026"/>
                  <a:gd name="connsiteY37" fmla="*/ 1688782 h 2689699"/>
                  <a:gd name="connsiteX38" fmla="*/ 765687 w 2533026"/>
                  <a:gd name="connsiteY38" fmla="*/ 1593521 h 2689699"/>
                  <a:gd name="connsiteX39" fmla="*/ 828294 w 2533026"/>
                  <a:gd name="connsiteY39" fmla="*/ 1541472 h 2689699"/>
                  <a:gd name="connsiteX40" fmla="*/ 897530 w 2533026"/>
                  <a:gd name="connsiteY40" fmla="*/ 1498015 h 2689699"/>
                  <a:gd name="connsiteX41" fmla="*/ 905387 w 2533026"/>
                  <a:gd name="connsiteY41" fmla="*/ 1554730 h 2689699"/>
                  <a:gd name="connsiteX42" fmla="*/ 905387 w 2533026"/>
                  <a:gd name="connsiteY42" fmla="*/ 1581737 h 2689699"/>
                  <a:gd name="connsiteX43" fmla="*/ 925519 w 2533026"/>
                  <a:gd name="connsiteY43" fmla="*/ 1612181 h 2689699"/>
                  <a:gd name="connsiteX44" fmla="*/ 978305 w 2533026"/>
                  <a:gd name="connsiteY44" fmla="*/ 1631086 h 2689699"/>
                  <a:gd name="connsiteX45" fmla="*/ 1030110 w 2533026"/>
                  <a:gd name="connsiteY45" fmla="*/ 1743533 h 2689699"/>
                  <a:gd name="connsiteX46" fmla="*/ 1130526 w 2533026"/>
                  <a:gd name="connsiteY46" fmla="*/ 1761210 h 2689699"/>
                  <a:gd name="connsiteX47" fmla="*/ 1163180 w 2533026"/>
                  <a:gd name="connsiteY47" fmla="*/ 1765384 h 2689699"/>
                  <a:gd name="connsiteX48" fmla="*/ 1126844 w 2533026"/>
                  <a:gd name="connsiteY48" fmla="*/ 1794846 h 2689699"/>
                  <a:gd name="connsiteX49" fmla="*/ 1089034 w 2533026"/>
                  <a:gd name="connsiteY49" fmla="*/ 1805894 h 2689699"/>
                  <a:gd name="connsiteX50" fmla="*/ 1075039 w 2533026"/>
                  <a:gd name="connsiteY50" fmla="*/ 1854507 h 2689699"/>
                  <a:gd name="connsiteX51" fmla="*/ 1143293 w 2533026"/>
                  <a:gd name="connsiteY51" fmla="*/ 1905820 h 2689699"/>
                  <a:gd name="connsiteX52" fmla="*/ 1222350 w 2533026"/>
                  <a:gd name="connsiteY52" fmla="*/ 2064424 h 2689699"/>
                  <a:gd name="connsiteX53" fmla="*/ 1256231 w 2533026"/>
                  <a:gd name="connsiteY53" fmla="*/ 2080137 h 2689699"/>
                  <a:gd name="connsiteX54" fmla="*/ 1271453 w 2533026"/>
                  <a:gd name="connsiteY54" fmla="*/ 2082593 h 2689699"/>
                  <a:gd name="connsiteX55" fmla="*/ 1392985 w 2533026"/>
                  <a:gd name="connsiteY55" fmla="*/ 2064179 h 2689699"/>
                  <a:gd name="connsiteX56" fmla="*/ 1494629 w 2533026"/>
                  <a:gd name="connsiteY56" fmla="*/ 2029315 h 2689699"/>
                  <a:gd name="connsiteX57" fmla="*/ 1491683 w 2533026"/>
                  <a:gd name="connsiteY57" fmla="*/ 2024159 h 2689699"/>
                  <a:gd name="connsiteX58" fmla="*/ 1494874 w 2533026"/>
                  <a:gd name="connsiteY58" fmla="*/ 2029315 h 2689699"/>
                  <a:gd name="connsiteX59" fmla="*/ 1494629 w 2533026"/>
                  <a:gd name="connsiteY59" fmla="*/ 2029315 h 2689699"/>
                  <a:gd name="connsiteX60" fmla="*/ 1495120 w 2533026"/>
                  <a:gd name="connsiteY60" fmla="*/ 2029806 h 2689699"/>
                  <a:gd name="connsiteX61" fmla="*/ 1497330 w 2533026"/>
                  <a:gd name="connsiteY61" fmla="*/ 2033735 h 2689699"/>
                  <a:gd name="connsiteX62" fmla="*/ 1497084 w 2533026"/>
                  <a:gd name="connsiteY62" fmla="*/ 2044046 h 2689699"/>
                  <a:gd name="connsiteX63" fmla="*/ 1496347 w 2533026"/>
                  <a:gd name="connsiteY63" fmla="*/ 2044783 h 2689699"/>
                  <a:gd name="connsiteX64" fmla="*/ 1495120 w 2533026"/>
                  <a:gd name="connsiteY64" fmla="*/ 2063442 h 2689699"/>
                  <a:gd name="connsiteX65" fmla="*/ 1479407 w 2533026"/>
                  <a:gd name="connsiteY65" fmla="*/ 2090449 h 2689699"/>
                  <a:gd name="connsiteX66" fmla="*/ 1451909 w 2533026"/>
                  <a:gd name="connsiteY66" fmla="*/ 2119666 h 2689699"/>
                  <a:gd name="connsiteX67" fmla="*/ 1443070 w 2533026"/>
                  <a:gd name="connsiteY67" fmla="*/ 2130714 h 2689699"/>
                  <a:gd name="connsiteX68" fmla="*/ 1441843 w 2533026"/>
                  <a:gd name="connsiteY68" fmla="*/ 2132187 h 2689699"/>
                  <a:gd name="connsiteX69" fmla="*/ 1435950 w 2533026"/>
                  <a:gd name="connsiteY69" fmla="*/ 2139798 h 2689699"/>
                  <a:gd name="connsiteX70" fmla="*/ 1433495 w 2533026"/>
                  <a:gd name="connsiteY70" fmla="*/ 2145691 h 2689699"/>
                  <a:gd name="connsiteX71" fmla="*/ 1432022 w 2533026"/>
                  <a:gd name="connsiteY71" fmla="*/ 2151829 h 2689699"/>
                  <a:gd name="connsiteX72" fmla="*/ 1425147 w 2533026"/>
                  <a:gd name="connsiteY72" fmla="*/ 2167542 h 2689699"/>
                  <a:gd name="connsiteX73" fmla="*/ 1415818 w 2533026"/>
                  <a:gd name="connsiteY73" fmla="*/ 2199705 h 2689699"/>
                  <a:gd name="connsiteX74" fmla="*/ 1415081 w 2533026"/>
                  <a:gd name="connsiteY74" fmla="*/ 2211489 h 2689699"/>
                  <a:gd name="connsiteX75" fmla="*/ 1384179 w 2533026"/>
                  <a:gd name="connsiteY75" fmla="*/ 2688539 h 2689699"/>
                  <a:gd name="connsiteX76" fmla="*/ 2533022 w 2533026"/>
                  <a:gd name="connsiteY76" fmla="*/ 2054358 h 2689699"/>
                  <a:gd name="connsiteX77" fmla="*/ 2432015 w 2533026"/>
                  <a:gd name="connsiteY77" fmla="*/ 1499243 h 2689699"/>
                  <a:gd name="connsiteX78" fmla="*/ 698661 w 2533026"/>
                  <a:gd name="connsiteY78" fmla="*/ 836100 h 2689699"/>
                  <a:gd name="connsiteX79" fmla="*/ 698661 w 2533026"/>
                  <a:gd name="connsiteY79" fmla="*/ 839291 h 2689699"/>
                  <a:gd name="connsiteX80" fmla="*/ 693750 w 2533026"/>
                  <a:gd name="connsiteY80" fmla="*/ 844447 h 2689699"/>
                  <a:gd name="connsiteX81" fmla="*/ 698661 w 2533026"/>
                  <a:gd name="connsiteY81" fmla="*/ 836100 h 2689699"/>
                  <a:gd name="connsiteX82" fmla="*/ 875433 w 2533026"/>
                  <a:gd name="connsiteY82" fmla="*/ 1341866 h 2689699"/>
                  <a:gd name="connsiteX83" fmla="*/ 705535 w 2533026"/>
                  <a:gd name="connsiteY83" fmla="*/ 1454313 h 2689699"/>
                  <a:gd name="connsiteX84" fmla="*/ 615676 w 2533026"/>
                  <a:gd name="connsiteY84" fmla="*/ 1422396 h 2689699"/>
                  <a:gd name="connsiteX85" fmla="*/ 509858 w 2533026"/>
                  <a:gd name="connsiteY85" fmla="*/ 1385077 h 2689699"/>
                  <a:gd name="connsiteX86" fmla="*/ 547913 w 2533026"/>
                  <a:gd name="connsiteY86" fmla="*/ 1349231 h 2689699"/>
                  <a:gd name="connsiteX87" fmla="*/ 762741 w 2533026"/>
                  <a:gd name="connsiteY87" fmla="*/ 1141769 h 2689699"/>
                  <a:gd name="connsiteX88" fmla="*/ 770352 w 2533026"/>
                  <a:gd name="connsiteY88" fmla="*/ 1134158 h 2689699"/>
                  <a:gd name="connsiteX89" fmla="*/ 783119 w 2533026"/>
                  <a:gd name="connsiteY89" fmla="*/ 1155027 h 2689699"/>
                  <a:gd name="connsiteX90" fmla="*/ 830258 w 2533026"/>
                  <a:gd name="connsiteY90" fmla="*/ 1228191 h 2689699"/>
                  <a:gd name="connsiteX91" fmla="*/ 875433 w 2533026"/>
                  <a:gd name="connsiteY91" fmla="*/ 1341866 h 2689699"/>
                  <a:gd name="connsiteX0" fmla="*/ 2429891 w 2530902"/>
                  <a:gd name="connsiteY0" fmla="*/ 1499243 h 2689699"/>
                  <a:gd name="connsiteX1" fmla="*/ 2352062 w 2530902"/>
                  <a:gd name="connsiteY1" fmla="*/ 1366418 h 2689699"/>
                  <a:gd name="connsiteX2" fmla="*/ 2320881 w 2530902"/>
                  <a:gd name="connsiteY2" fmla="*/ 1249797 h 2689699"/>
                  <a:gd name="connsiteX3" fmla="*/ 2257538 w 2530902"/>
                  <a:gd name="connsiteY3" fmla="*/ 987338 h 2689699"/>
                  <a:gd name="connsiteX4" fmla="*/ 2193949 w 2530902"/>
                  <a:gd name="connsiteY4" fmla="*/ 722916 h 2689699"/>
                  <a:gd name="connsiteX5" fmla="*/ 2192476 w 2530902"/>
                  <a:gd name="connsiteY5" fmla="*/ 717023 h 2689699"/>
                  <a:gd name="connsiteX6" fmla="*/ 2047866 w 2530902"/>
                  <a:gd name="connsiteY6" fmla="*/ 359550 h 2689699"/>
                  <a:gd name="connsiteX7" fmla="*/ 1959234 w 2530902"/>
                  <a:gd name="connsiteY7" fmla="*/ 244647 h 2689699"/>
                  <a:gd name="connsiteX8" fmla="*/ 1392579 w 2530902"/>
                  <a:gd name="connsiteY8" fmla="*/ 2567 h 2689699"/>
                  <a:gd name="connsiteX9" fmla="*/ 1151481 w 2530902"/>
                  <a:gd name="connsiteY9" fmla="*/ 71066 h 2689699"/>
                  <a:gd name="connsiteX10" fmla="*/ 749814 w 2530902"/>
                  <a:gd name="connsiteY10" fmla="*/ 430259 h 2689699"/>
                  <a:gd name="connsiteX11" fmla="*/ 747113 w 2530902"/>
                  <a:gd name="connsiteY11" fmla="*/ 434187 h 2689699"/>
                  <a:gd name="connsiteX12" fmla="*/ 744658 w 2530902"/>
                  <a:gd name="connsiteY12" fmla="*/ 438361 h 2689699"/>
                  <a:gd name="connsiteX13" fmla="*/ 744658 w 2530902"/>
                  <a:gd name="connsiteY13" fmla="*/ 438361 h 2689699"/>
                  <a:gd name="connsiteX14" fmla="*/ 744658 w 2530902"/>
                  <a:gd name="connsiteY14" fmla="*/ 438361 h 2689699"/>
                  <a:gd name="connsiteX15" fmla="*/ 744904 w 2530902"/>
                  <a:gd name="connsiteY15" fmla="*/ 439589 h 2689699"/>
                  <a:gd name="connsiteX16" fmla="*/ 744904 w 2530902"/>
                  <a:gd name="connsiteY16" fmla="*/ 439589 h 2689699"/>
                  <a:gd name="connsiteX17" fmla="*/ 711268 w 2530902"/>
                  <a:gd name="connsiteY17" fmla="*/ 514471 h 2689699"/>
                  <a:gd name="connsiteX18" fmla="*/ 676159 w 2530902"/>
                  <a:gd name="connsiteY18" fmla="*/ 698610 h 2689699"/>
                  <a:gd name="connsiteX19" fmla="*/ 678859 w 2530902"/>
                  <a:gd name="connsiteY19" fmla="*/ 782086 h 2689699"/>
                  <a:gd name="connsiteX20" fmla="*/ 690890 w 2530902"/>
                  <a:gd name="connsiteY20" fmla="*/ 845920 h 2689699"/>
                  <a:gd name="connsiteX21" fmla="*/ 643014 w 2530902"/>
                  <a:gd name="connsiteY21" fmla="*/ 889377 h 2689699"/>
                  <a:gd name="connsiteX22" fmla="*/ 565921 w 2530902"/>
                  <a:gd name="connsiteY22" fmla="*/ 962050 h 2689699"/>
                  <a:gd name="connsiteX23" fmla="*/ 477044 w 2530902"/>
                  <a:gd name="connsiteY23" fmla="*/ 1045280 h 2689699"/>
                  <a:gd name="connsiteX24" fmla="*/ 379328 w 2530902"/>
                  <a:gd name="connsiteY24" fmla="*/ 1136859 h 2689699"/>
                  <a:gd name="connsiteX25" fmla="*/ 331943 w 2530902"/>
                  <a:gd name="connsiteY25" fmla="*/ 1181297 h 2689699"/>
                  <a:gd name="connsiteX26" fmla="*/ 255096 w 2530902"/>
                  <a:gd name="connsiteY26" fmla="*/ 1259126 h 2689699"/>
                  <a:gd name="connsiteX27" fmla="*/ 218268 w 2530902"/>
                  <a:gd name="connsiteY27" fmla="*/ 1362980 h 2689699"/>
                  <a:gd name="connsiteX28" fmla="*/ 208448 w 2530902"/>
                  <a:gd name="connsiteY28" fmla="*/ 1427306 h 2689699"/>
                  <a:gd name="connsiteX29" fmla="*/ 189297 w 2530902"/>
                  <a:gd name="connsiteY29" fmla="*/ 1552029 h 2689699"/>
                  <a:gd name="connsiteX30" fmla="*/ 146823 w 2530902"/>
                  <a:gd name="connsiteY30" fmla="*/ 1832165 h 2689699"/>
                  <a:gd name="connsiteX31" fmla="*/ 0 w 2530902"/>
                  <a:gd name="connsiteY31" fmla="*/ 2094171 h 2689699"/>
                  <a:gd name="connsiteX32" fmla="*/ 275585 w 2530902"/>
                  <a:gd name="connsiteY32" fmla="*/ 2412813 h 2689699"/>
                  <a:gd name="connsiteX33" fmla="*/ 394059 w 2530902"/>
                  <a:gd name="connsiteY33" fmla="*/ 2029561 h 2689699"/>
                  <a:gd name="connsiteX34" fmla="*/ 435797 w 2530902"/>
                  <a:gd name="connsiteY34" fmla="*/ 1946330 h 2689699"/>
                  <a:gd name="connsiteX35" fmla="*/ 511908 w 2530902"/>
                  <a:gd name="connsiteY35" fmla="*/ 1861381 h 2689699"/>
                  <a:gd name="connsiteX36" fmla="*/ 605450 w 2530902"/>
                  <a:gd name="connsiteY36" fmla="*/ 1795091 h 2689699"/>
                  <a:gd name="connsiteX37" fmla="*/ 700465 w 2530902"/>
                  <a:gd name="connsiteY37" fmla="*/ 1688782 h 2689699"/>
                  <a:gd name="connsiteX38" fmla="*/ 763563 w 2530902"/>
                  <a:gd name="connsiteY38" fmla="*/ 1593521 h 2689699"/>
                  <a:gd name="connsiteX39" fmla="*/ 826170 w 2530902"/>
                  <a:gd name="connsiteY39" fmla="*/ 1541472 h 2689699"/>
                  <a:gd name="connsiteX40" fmla="*/ 895406 w 2530902"/>
                  <a:gd name="connsiteY40" fmla="*/ 1498015 h 2689699"/>
                  <a:gd name="connsiteX41" fmla="*/ 903263 w 2530902"/>
                  <a:gd name="connsiteY41" fmla="*/ 1554730 h 2689699"/>
                  <a:gd name="connsiteX42" fmla="*/ 903263 w 2530902"/>
                  <a:gd name="connsiteY42" fmla="*/ 1581737 h 2689699"/>
                  <a:gd name="connsiteX43" fmla="*/ 923395 w 2530902"/>
                  <a:gd name="connsiteY43" fmla="*/ 1612181 h 2689699"/>
                  <a:gd name="connsiteX44" fmla="*/ 976181 w 2530902"/>
                  <a:gd name="connsiteY44" fmla="*/ 1631086 h 2689699"/>
                  <a:gd name="connsiteX45" fmla="*/ 1027986 w 2530902"/>
                  <a:gd name="connsiteY45" fmla="*/ 1743533 h 2689699"/>
                  <a:gd name="connsiteX46" fmla="*/ 1128402 w 2530902"/>
                  <a:gd name="connsiteY46" fmla="*/ 1761210 h 2689699"/>
                  <a:gd name="connsiteX47" fmla="*/ 1161056 w 2530902"/>
                  <a:gd name="connsiteY47" fmla="*/ 1765384 h 2689699"/>
                  <a:gd name="connsiteX48" fmla="*/ 1124720 w 2530902"/>
                  <a:gd name="connsiteY48" fmla="*/ 1794846 h 2689699"/>
                  <a:gd name="connsiteX49" fmla="*/ 1086910 w 2530902"/>
                  <a:gd name="connsiteY49" fmla="*/ 1805894 h 2689699"/>
                  <a:gd name="connsiteX50" fmla="*/ 1072915 w 2530902"/>
                  <a:gd name="connsiteY50" fmla="*/ 1854507 h 2689699"/>
                  <a:gd name="connsiteX51" fmla="*/ 1141169 w 2530902"/>
                  <a:gd name="connsiteY51" fmla="*/ 1905820 h 2689699"/>
                  <a:gd name="connsiteX52" fmla="*/ 1220226 w 2530902"/>
                  <a:gd name="connsiteY52" fmla="*/ 2064424 h 2689699"/>
                  <a:gd name="connsiteX53" fmla="*/ 1254107 w 2530902"/>
                  <a:gd name="connsiteY53" fmla="*/ 2080137 h 2689699"/>
                  <a:gd name="connsiteX54" fmla="*/ 1269329 w 2530902"/>
                  <a:gd name="connsiteY54" fmla="*/ 2082593 h 2689699"/>
                  <a:gd name="connsiteX55" fmla="*/ 1390861 w 2530902"/>
                  <a:gd name="connsiteY55" fmla="*/ 2064179 h 2689699"/>
                  <a:gd name="connsiteX56" fmla="*/ 1492505 w 2530902"/>
                  <a:gd name="connsiteY56" fmla="*/ 2029315 h 2689699"/>
                  <a:gd name="connsiteX57" fmla="*/ 1489559 w 2530902"/>
                  <a:gd name="connsiteY57" fmla="*/ 2024159 h 2689699"/>
                  <a:gd name="connsiteX58" fmla="*/ 1492750 w 2530902"/>
                  <a:gd name="connsiteY58" fmla="*/ 2029315 h 2689699"/>
                  <a:gd name="connsiteX59" fmla="*/ 1492505 w 2530902"/>
                  <a:gd name="connsiteY59" fmla="*/ 2029315 h 2689699"/>
                  <a:gd name="connsiteX60" fmla="*/ 1492996 w 2530902"/>
                  <a:gd name="connsiteY60" fmla="*/ 2029806 h 2689699"/>
                  <a:gd name="connsiteX61" fmla="*/ 1495206 w 2530902"/>
                  <a:gd name="connsiteY61" fmla="*/ 2033735 h 2689699"/>
                  <a:gd name="connsiteX62" fmla="*/ 1494960 w 2530902"/>
                  <a:gd name="connsiteY62" fmla="*/ 2044046 h 2689699"/>
                  <a:gd name="connsiteX63" fmla="*/ 1494223 w 2530902"/>
                  <a:gd name="connsiteY63" fmla="*/ 2044783 h 2689699"/>
                  <a:gd name="connsiteX64" fmla="*/ 1492996 w 2530902"/>
                  <a:gd name="connsiteY64" fmla="*/ 2063442 h 2689699"/>
                  <a:gd name="connsiteX65" fmla="*/ 1477283 w 2530902"/>
                  <a:gd name="connsiteY65" fmla="*/ 2090449 h 2689699"/>
                  <a:gd name="connsiteX66" fmla="*/ 1449785 w 2530902"/>
                  <a:gd name="connsiteY66" fmla="*/ 2119666 h 2689699"/>
                  <a:gd name="connsiteX67" fmla="*/ 1440946 w 2530902"/>
                  <a:gd name="connsiteY67" fmla="*/ 2130714 h 2689699"/>
                  <a:gd name="connsiteX68" fmla="*/ 1439719 w 2530902"/>
                  <a:gd name="connsiteY68" fmla="*/ 2132187 h 2689699"/>
                  <a:gd name="connsiteX69" fmla="*/ 1433826 w 2530902"/>
                  <a:gd name="connsiteY69" fmla="*/ 2139798 h 2689699"/>
                  <a:gd name="connsiteX70" fmla="*/ 1431371 w 2530902"/>
                  <a:gd name="connsiteY70" fmla="*/ 2145691 h 2689699"/>
                  <a:gd name="connsiteX71" fmla="*/ 1429898 w 2530902"/>
                  <a:gd name="connsiteY71" fmla="*/ 2151829 h 2689699"/>
                  <a:gd name="connsiteX72" fmla="*/ 1423023 w 2530902"/>
                  <a:gd name="connsiteY72" fmla="*/ 2167542 h 2689699"/>
                  <a:gd name="connsiteX73" fmla="*/ 1413694 w 2530902"/>
                  <a:gd name="connsiteY73" fmla="*/ 2199705 h 2689699"/>
                  <a:gd name="connsiteX74" fmla="*/ 1412957 w 2530902"/>
                  <a:gd name="connsiteY74" fmla="*/ 2211489 h 2689699"/>
                  <a:gd name="connsiteX75" fmla="*/ 1382055 w 2530902"/>
                  <a:gd name="connsiteY75" fmla="*/ 2688539 h 2689699"/>
                  <a:gd name="connsiteX76" fmla="*/ 2530898 w 2530902"/>
                  <a:gd name="connsiteY76" fmla="*/ 2054358 h 2689699"/>
                  <a:gd name="connsiteX77" fmla="*/ 2429891 w 2530902"/>
                  <a:gd name="connsiteY77" fmla="*/ 1499243 h 2689699"/>
                  <a:gd name="connsiteX78" fmla="*/ 696537 w 2530902"/>
                  <a:gd name="connsiteY78" fmla="*/ 836100 h 2689699"/>
                  <a:gd name="connsiteX79" fmla="*/ 696537 w 2530902"/>
                  <a:gd name="connsiteY79" fmla="*/ 839291 h 2689699"/>
                  <a:gd name="connsiteX80" fmla="*/ 691626 w 2530902"/>
                  <a:gd name="connsiteY80" fmla="*/ 844447 h 2689699"/>
                  <a:gd name="connsiteX81" fmla="*/ 696537 w 2530902"/>
                  <a:gd name="connsiteY81" fmla="*/ 836100 h 2689699"/>
                  <a:gd name="connsiteX82" fmla="*/ 873309 w 2530902"/>
                  <a:gd name="connsiteY82" fmla="*/ 1341866 h 2689699"/>
                  <a:gd name="connsiteX83" fmla="*/ 703411 w 2530902"/>
                  <a:gd name="connsiteY83" fmla="*/ 1454313 h 2689699"/>
                  <a:gd name="connsiteX84" fmla="*/ 613552 w 2530902"/>
                  <a:gd name="connsiteY84" fmla="*/ 1422396 h 2689699"/>
                  <a:gd name="connsiteX85" fmla="*/ 507734 w 2530902"/>
                  <a:gd name="connsiteY85" fmla="*/ 1385077 h 2689699"/>
                  <a:gd name="connsiteX86" fmla="*/ 545789 w 2530902"/>
                  <a:gd name="connsiteY86" fmla="*/ 1349231 h 2689699"/>
                  <a:gd name="connsiteX87" fmla="*/ 760617 w 2530902"/>
                  <a:gd name="connsiteY87" fmla="*/ 1141769 h 2689699"/>
                  <a:gd name="connsiteX88" fmla="*/ 768228 w 2530902"/>
                  <a:gd name="connsiteY88" fmla="*/ 1134158 h 2689699"/>
                  <a:gd name="connsiteX89" fmla="*/ 780995 w 2530902"/>
                  <a:gd name="connsiteY89" fmla="*/ 1155027 h 2689699"/>
                  <a:gd name="connsiteX90" fmla="*/ 828134 w 2530902"/>
                  <a:gd name="connsiteY90" fmla="*/ 1228191 h 2689699"/>
                  <a:gd name="connsiteX91" fmla="*/ 873309 w 2530902"/>
                  <a:gd name="connsiteY91" fmla="*/ 1341866 h 2689699"/>
                  <a:gd name="connsiteX0" fmla="*/ 2429891 w 2530902"/>
                  <a:gd name="connsiteY0" fmla="*/ 1499243 h 2689699"/>
                  <a:gd name="connsiteX1" fmla="*/ 2352062 w 2530902"/>
                  <a:gd name="connsiteY1" fmla="*/ 1366418 h 2689699"/>
                  <a:gd name="connsiteX2" fmla="*/ 2320881 w 2530902"/>
                  <a:gd name="connsiteY2" fmla="*/ 1249797 h 2689699"/>
                  <a:gd name="connsiteX3" fmla="*/ 2257538 w 2530902"/>
                  <a:gd name="connsiteY3" fmla="*/ 987338 h 2689699"/>
                  <a:gd name="connsiteX4" fmla="*/ 2193949 w 2530902"/>
                  <a:gd name="connsiteY4" fmla="*/ 722916 h 2689699"/>
                  <a:gd name="connsiteX5" fmla="*/ 2192476 w 2530902"/>
                  <a:gd name="connsiteY5" fmla="*/ 717023 h 2689699"/>
                  <a:gd name="connsiteX6" fmla="*/ 2047866 w 2530902"/>
                  <a:gd name="connsiteY6" fmla="*/ 359550 h 2689699"/>
                  <a:gd name="connsiteX7" fmla="*/ 1959234 w 2530902"/>
                  <a:gd name="connsiteY7" fmla="*/ 244647 h 2689699"/>
                  <a:gd name="connsiteX8" fmla="*/ 1392579 w 2530902"/>
                  <a:gd name="connsiteY8" fmla="*/ 2567 h 2689699"/>
                  <a:gd name="connsiteX9" fmla="*/ 1151481 w 2530902"/>
                  <a:gd name="connsiteY9" fmla="*/ 71066 h 2689699"/>
                  <a:gd name="connsiteX10" fmla="*/ 749814 w 2530902"/>
                  <a:gd name="connsiteY10" fmla="*/ 430259 h 2689699"/>
                  <a:gd name="connsiteX11" fmla="*/ 747113 w 2530902"/>
                  <a:gd name="connsiteY11" fmla="*/ 434187 h 2689699"/>
                  <a:gd name="connsiteX12" fmla="*/ 744658 w 2530902"/>
                  <a:gd name="connsiteY12" fmla="*/ 438361 h 2689699"/>
                  <a:gd name="connsiteX13" fmla="*/ 744658 w 2530902"/>
                  <a:gd name="connsiteY13" fmla="*/ 438361 h 2689699"/>
                  <a:gd name="connsiteX14" fmla="*/ 744658 w 2530902"/>
                  <a:gd name="connsiteY14" fmla="*/ 438361 h 2689699"/>
                  <a:gd name="connsiteX15" fmla="*/ 744904 w 2530902"/>
                  <a:gd name="connsiteY15" fmla="*/ 439589 h 2689699"/>
                  <a:gd name="connsiteX16" fmla="*/ 744904 w 2530902"/>
                  <a:gd name="connsiteY16" fmla="*/ 439589 h 2689699"/>
                  <a:gd name="connsiteX17" fmla="*/ 711268 w 2530902"/>
                  <a:gd name="connsiteY17" fmla="*/ 514471 h 2689699"/>
                  <a:gd name="connsiteX18" fmla="*/ 676159 w 2530902"/>
                  <a:gd name="connsiteY18" fmla="*/ 698610 h 2689699"/>
                  <a:gd name="connsiteX19" fmla="*/ 678859 w 2530902"/>
                  <a:gd name="connsiteY19" fmla="*/ 782086 h 2689699"/>
                  <a:gd name="connsiteX20" fmla="*/ 690890 w 2530902"/>
                  <a:gd name="connsiteY20" fmla="*/ 845920 h 2689699"/>
                  <a:gd name="connsiteX21" fmla="*/ 643014 w 2530902"/>
                  <a:gd name="connsiteY21" fmla="*/ 889377 h 2689699"/>
                  <a:gd name="connsiteX22" fmla="*/ 565921 w 2530902"/>
                  <a:gd name="connsiteY22" fmla="*/ 962050 h 2689699"/>
                  <a:gd name="connsiteX23" fmla="*/ 477044 w 2530902"/>
                  <a:gd name="connsiteY23" fmla="*/ 1045280 h 2689699"/>
                  <a:gd name="connsiteX24" fmla="*/ 379328 w 2530902"/>
                  <a:gd name="connsiteY24" fmla="*/ 1136859 h 2689699"/>
                  <a:gd name="connsiteX25" fmla="*/ 331943 w 2530902"/>
                  <a:gd name="connsiteY25" fmla="*/ 1181297 h 2689699"/>
                  <a:gd name="connsiteX26" fmla="*/ 255096 w 2530902"/>
                  <a:gd name="connsiteY26" fmla="*/ 1259126 h 2689699"/>
                  <a:gd name="connsiteX27" fmla="*/ 218268 w 2530902"/>
                  <a:gd name="connsiteY27" fmla="*/ 1362980 h 2689699"/>
                  <a:gd name="connsiteX28" fmla="*/ 208448 w 2530902"/>
                  <a:gd name="connsiteY28" fmla="*/ 1427306 h 2689699"/>
                  <a:gd name="connsiteX29" fmla="*/ 189297 w 2530902"/>
                  <a:gd name="connsiteY29" fmla="*/ 1552029 h 2689699"/>
                  <a:gd name="connsiteX30" fmla="*/ 146823 w 2530902"/>
                  <a:gd name="connsiteY30" fmla="*/ 1832165 h 2689699"/>
                  <a:gd name="connsiteX31" fmla="*/ 0 w 2530902"/>
                  <a:gd name="connsiteY31" fmla="*/ 2094171 h 2689699"/>
                  <a:gd name="connsiteX32" fmla="*/ 275585 w 2530902"/>
                  <a:gd name="connsiteY32" fmla="*/ 2412813 h 2689699"/>
                  <a:gd name="connsiteX33" fmla="*/ 394059 w 2530902"/>
                  <a:gd name="connsiteY33" fmla="*/ 2029561 h 2689699"/>
                  <a:gd name="connsiteX34" fmla="*/ 435797 w 2530902"/>
                  <a:gd name="connsiteY34" fmla="*/ 1946330 h 2689699"/>
                  <a:gd name="connsiteX35" fmla="*/ 511908 w 2530902"/>
                  <a:gd name="connsiteY35" fmla="*/ 1861381 h 2689699"/>
                  <a:gd name="connsiteX36" fmla="*/ 605450 w 2530902"/>
                  <a:gd name="connsiteY36" fmla="*/ 1795091 h 2689699"/>
                  <a:gd name="connsiteX37" fmla="*/ 700465 w 2530902"/>
                  <a:gd name="connsiteY37" fmla="*/ 1688782 h 2689699"/>
                  <a:gd name="connsiteX38" fmla="*/ 763563 w 2530902"/>
                  <a:gd name="connsiteY38" fmla="*/ 1593521 h 2689699"/>
                  <a:gd name="connsiteX39" fmla="*/ 826170 w 2530902"/>
                  <a:gd name="connsiteY39" fmla="*/ 1541472 h 2689699"/>
                  <a:gd name="connsiteX40" fmla="*/ 895406 w 2530902"/>
                  <a:gd name="connsiteY40" fmla="*/ 1498015 h 2689699"/>
                  <a:gd name="connsiteX41" fmla="*/ 903263 w 2530902"/>
                  <a:gd name="connsiteY41" fmla="*/ 1554730 h 2689699"/>
                  <a:gd name="connsiteX42" fmla="*/ 903263 w 2530902"/>
                  <a:gd name="connsiteY42" fmla="*/ 1581737 h 2689699"/>
                  <a:gd name="connsiteX43" fmla="*/ 923395 w 2530902"/>
                  <a:gd name="connsiteY43" fmla="*/ 1612181 h 2689699"/>
                  <a:gd name="connsiteX44" fmla="*/ 976181 w 2530902"/>
                  <a:gd name="connsiteY44" fmla="*/ 1631086 h 2689699"/>
                  <a:gd name="connsiteX45" fmla="*/ 1027986 w 2530902"/>
                  <a:gd name="connsiteY45" fmla="*/ 1743533 h 2689699"/>
                  <a:gd name="connsiteX46" fmla="*/ 1128402 w 2530902"/>
                  <a:gd name="connsiteY46" fmla="*/ 1761210 h 2689699"/>
                  <a:gd name="connsiteX47" fmla="*/ 1161056 w 2530902"/>
                  <a:gd name="connsiteY47" fmla="*/ 1765384 h 2689699"/>
                  <a:gd name="connsiteX48" fmla="*/ 1124720 w 2530902"/>
                  <a:gd name="connsiteY48" fmla="*/ 1794846 h 2689699"/>
                  <a:gd name="connsiteX49" fmla="*/ 1086910 w 2530902"/>
                  <a:gd name="connsiteY49" fmla="*/ 1805894 h 2689699"/>
                  <a:gd name="connsiteX50" fmla="*/ 1072915 w 2530902"/>
                  <a:gd name="connsiteY50" fmla="*/ 1854507 h 2689699"/>
                  <a:gd name="connsiteX51" fmla="*/ 1141169 w 2530902"/>
                  <a:gd name="connsiteY51" fmla="*/ 1905820 h 2689699"/>
                  <a:gd name="connsiteX52" fmla="*/ 1220226 w 2530902"/>
                  <a:gd name="connsiteY52" fmla="*/ 2064424 h 2689699"/>
                  <a:gd name="connsiteX53" fmla="*/ 1254107 w 2530902"/>
                  <a:gd name="connsiteY53" fmla="*/ 2080137 h 2689699"/>
                  <a:gd name="connsiteX54" fmla="*/ 1269329 w 2530902"/>
                  <a:gd name="connsiteY54" fmla="*/ 2082593 h 2689699"/>
                  <a:gd name="connsiteX55" fmla="*/ 1390861 w 2530902"/>
                  <a:gd name="connsiteY55" fmla="*/ 2064179 h 2689699"/>
                  <a:gd name="connsiteX56" fmla="*/ 1492505 w 2530902"/>
                  <a:gd name="connsiteY56" fmla="*/ 2029315 h 2689699"/>
                  <a:gd name="connsiteX57" fmla="*/ 1489559 w 2530902"/>
                  <a:gd name="connsiteY57" fmla="*/ 2024159 h 2689699"/>
                  <a:gd name="connsiteX58" fmla="*/ 1492750 w 2530902"/>
                  <a:gd name="connsiteY58" fmla="*/ 2029315 h 2689699"/>
                  <a:gd name="connsiteX59" fmla="*/ 1492505 w 2530902"/>
                  <a:gd name="connsiteY59" fmla="*/ 2029315 h 2689699"/>
                  <a:gd name="connsiteX60" fmla="*/ 1492996 w 2530902"/>
                  <a:gd name="connsiteY60" fmla="*/ 2029806 h 2689699"/>
                  <a:gd name="connsiteX61" fmla="*/ 1495206 w 2530902"/>
                  <a:gd name="connsiteY61" fmla="*/ 2033735 h 2689699"/>
                  <a:gd name="connsiteX62" fmla="*/ 1494960 w 2530902"/>
                  <a:gd name="connsiteY62" fmla="*/ 2044046 h 2689699"/>
                  <a:gd name="connsiteX63" fmla="*/ 1494223 w 2530902"/>
                  <a:gd name="connsiteY63" fmla="*/ 2044783 h 2689699"/>
                  <a:gd name="connsiteX64" fmla="*/ 1492996 w 2530902"/>
                  <a:gd name="connsiteY64" fmla="*/ 2063442 h 2689699"/>
                  <a:gd name="connsiteX65" fmla="*/ 1477283 w 2530902"/>
                  <a:gd name="connsiteY65" fmla="*/ 2090449 h 2689699"/>
                  <a:gd name="connsiteX66" fmla="*/ 1449785 w 2530902"/>
                  <a:gd name="connsiteY66" fmla="*/ 2119666 h 2689699"/>
                  <a:gd name="connsiteX67" fmla="*/ 1440946 w 2530902"/>
                  <a:gd name="connsiteY67" fmla="*/ 2130714 h 2689699"/>
                  <a:gd name="connsiteX68" fmla="*/ 1439719 w 2530902"/>
                  <a:gd name="connsiteY68" fmla="*/ 2132187 h 2689699"/>
                  <a:gd name="connsiteX69" fmla="*/ 1433826 w 2530902"/>
                  <a:gd name="connsiteY69" fmla="*/ 2139798 h 2689699"/>
                  <a:gd name="connsiteX70" fmla="*/ 1431371 w 2530902"/>
                  <a:gd name="connsiteY70" fmla="*/ 2145691 h 2689699"/>
                  <a:gd name="connsiteX71" fmla="*/ 1429898 w 2530902"/>
                  <a:gd name="connsiteY71" fmla="*/ 2151829 h 2689699"/>
                  <a:gd name="connsiteX72" fmla="*/ 1423023 w 2530902"/>
                  <a:gd name="connsiteY72" fmla="*/ 2167542 h 2689699"/>
                  <a:gd name="connsiteX73" fmla="*/ 1413694 w 2530902"/>
                  <a:gd name="connsiteY73" fmla="*/ 2199705 h 2689699"/>
                  <a:gd name="connsiteX74" fmla="*/ 1412957 w 2530902"/>
                  <a:gd name="connsiteY74" fmla="*/ 2211489 h 2689699"/>
                  <a:gd name="connsiteX75" fmla="*/ 1382055 w 2530902"/>
                  <a:gd name="connsiteY75" fmla="*/ 2688539 h 2689699"/>
                  <a:gd name="connsiteX76" fmla="*/ 2530898 w 2530902"/>
                  <a:gd name="connsiteY76" fmla="*/ 2054358 h 2689699"/>
                  <a:gd name="connsiteX77" fmla="*/ 2429891 w 2530902"/>
                  <a:gd name="connsiteY77" fmla="*/ 1499243 h 2689699"/>
                  <a:gd name="connsiteX78" fmla="*/ 696537 w 2530902"/>
                  <a:gd name="connsiteY78" fmla="*/ 836100 h 2689699"/>
                  <a:gd name="connsiteX79" fmla="*/ 696537 w 2530902"/>
                  <a:gd name="connsiteY79" fmla="*/ 839291 h 2689699"/>
                  <a:gd name="connsiteX80" fmla="*/ 691626 w 2530902"/>
                  <a:gd name="connsiteY80" fmla="*/ 844447 h 2689699"/>
                  <a:gd name="connsiteX81" fmla="*/ 696537 w 2530902"/>
                  <a:gd name="connsiteY81" fmla="*/ 836100 h 2689699"/>
                  <a:gd name="connsiteX82" fmla="*/ 873309 w 2530902"/>
                  <a:gd name="connsiteY82" fmla="*/ 1341866 h 2689699"/>
                  <a:gd name="connsiteX83" fmla="*/ 703411 w 2530902"/>
                  <a:gd name="connsiteY83" fmla="*/ 1454313 h 2689699"/>
                  <a:gd name="connsiteX84" fmla="*/ 613552 w 2530902"/>
                  <a:gd name="connsiteY84" fmla="*/ 1422396 h 2689699"/>
                  <a:gd name="connsiteX85" fmla="*/ 507734 w 2530902"/>
                  <a:gd name="connsiteY85" fmla="*/ 1385077 h 2689699"/>
                  <a:gd name="connsiteX86" fmla="*/ 545789 w 2530902"/>
                  <a:gd name="connsiteY86" fmla="*/ 1349231 h 2689699"/>
                  <a:gd name="connsiteX87" fmla="*/ 760617 w 2530902"/>
                  <a:gd name="connsiteY87" fmla="*/ 1141769 h 2689699"/>
                  <a:gd name="connsiteX88" fmla="*/ 768228 w 2530902"/>
                  <a:gd name="connsiteY88" fmla="*/ 1134158 h 2689699"/>
                  <a:gd name="connsiteX89" fmla="*/ 780995 w 2530902"/>
                  <a:gd name="connsiteY89" fmla="*/ 1155027 h 2689699"/>
                  <a:gd name="connsiteX90" fmla="*/ 828134 w 2530902"/>
                  <a:gd name="connsiteY90" fmla="*/ 1228191 h 2689699"/>
                  <a:gd name="connsiteX91" fmla="*/ 873309 w 2530902"/>
                  <a:gd name="connsiteY91" fmla="*/ 1341866 h 268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2530902" h="2689699">
                    <a:moveTo>
                      <a:pt x="2429891" y="1499243"/>
                    </a:moveTo>
                    <a:cubicBezTo>
                      <a:pt x="2408531" y="1459223"/>
                      <a:pt x="2373913" y="1406191"/>
                      <a:pt x="2352062" y="1366418"/>
                    </a:cubicBezTo>
                    <a:cubicBezTo>
                      <a:pt x="2332421" y="1330572"/>
                      <a:pt x="2330457" y="1288834"/>
                      <a:pt x="2320881" y="1249797"/>
                    </a:cubicBezTo>
                    <a:lnTo>
                      <a:pt x="2257538" y="987338"/>
                    </a:lnTo>
                    <a:cubicBezTo>
                      <a:pt x="2236669" y="900916"/>
                      <a:pt x="2217518" y="811302"/>
                      <a:pt x="2193949" y="722916"/>
                    </a:cubicBezTo>
                    <a:cubicBezTo>
                      <a:pt x="2194194" y="720706"/>
                      <a:pt x="2194685" y="718497"/>
                      <a:pt x="2192476" y="717023"/>
                    </a:cubicBezTo>
                    <a:cubicBezTo>
                      <a:pt x="2158840" y="591318"/>
                      <a:pt x="2116365" y="468069"/>
                      <a:pt x="2047866" y="359550"/>
                    </a:cubicBezTo>
                    <a:cubicBezTo>
                      <a:pt x="2021595" y="317812"/>
                      <a:pt x="1990906" y="281721"/>
                      <a:pt x="1959234" y="244647"/>
                    </a:cubicBezTo>
                    <a:cubicBezTo>
                      <a:pt x="1821253" y="82360"/>
                      <a:pt x="1607407" y="-17565"/>
                      <a:pt x="1392579" y="2567"/>
                    </a:cubicBezTo>
                    <a:cubicBezTo>
                      <a:pt x="1308858" y="10424"/>
                      <a:pt x="1227100" y="33993"/>
                      <a:pt x="1151481" y="71066"/>
                    </a:cubicBezTo>
                    <a:cubicBezTo>
                      <a:pt x="990667" y="149632"/>
                      <a:pt x="837464" y="271163"/>
                      <a:pt x="749814" y="430259"/>
                    </a:cubicBezTo>
                    <a:cubicBezTo>
                      <a:pt x="748832" y="431486"/>
                      <a:pt x="748095" y="432959"/>
                      <a:pt x="747113" y="434187"/>
                    </a:cubicBezTo>
                    <a:cubicBezTo>
                      <a:pt x="744658" y="434433"/>
                      <a:pt x="744413" y="436397"/>
                      <a:pt x="744658" y="438361"/>
                    </a:cubicBezTo>
                    <a:lnTo>
                      <a:pt x="744658" y="438361"/>
                    </a:lnTo>
                    <a:lnTo>
                      <a:pt x="744658" y="438361"/>
                    </a:lnTo>
                    <a:cubicBezTo>
                      <a:pt x="744658" y="438852"/>
                      <a:pt x="744658" y="439097"/>
                      <a:pt x="744904" y="439589"/>
                    </a:cubicBezTo>
                    <a:lnTo>
                      <a:pt x="744904" y="439589"/>
                    </a:lnTo>
                    <a:cubicBezTo>
                      <a:pt x="732137" y="463649"/>
                      <a:pt x="720843" y="488692"/>
                      <a:pt x="711268" y="514471"/>
                    </a:cubicBezTo>
                    <a:cubicBezTo>
                      <a:pt x="689417" y="573150"/>
                      <a:pt x="678368" y="636003"/>
                      <a:pt x="676159" y="698610"/>
                    </a:cubicBezTo>
                    <a:cubicBezTo>
                      <a:pt x="675177" y="726353"/>
                      <a:pt x="676159" y="754342"/>
                      <a:pt x="678859" y="782086"/>
                    </a:cubicBezTo>
                    <a:cubicBezTo>
                      <a:pt x="679842" y="791170"/>
                      <a:pt x="692608" y="836591"/>
                      <a:pt x="690890" y="845920"/>
                    </a:cubicBezTo>
                    <a:cubicBezTo>
                      <a:pt x="675913" y="861142"/>
                      <a:pt x="657254" y="875628"/>
                      <a:pt x="643014" y="889377"/>
                    </a:cubicBezTo>
                    <a:cubicBezTo>
                      <a:pt x="617726" y="913929"/>
                      <a:pt x="591701" y="937989"/>
                      <a:pt x="565921" y="962050"/>
                    </a:cubicBezTo>
                    <a:lnTo>
                      <a:pt x="477044" y="1045280"/>
                    </a:lnTo>
                    <a:lnTo>
                      <a:pt x="379328" y="1136859"/>
                    </a:lnTo>
                    <a:lnTo>
                      <a:pt x="331943" y="1181297"/>
                    </a:lnTo>
                    <a:cubicBezTo>
                      <a:pt x="305427" y="1206095"/>
                      <a:pt x="276947" y="1229910"/>
                      <a:pt x="255096" y="1259126"/>
                    </a:cubicBezTo>
                    <a:cubicBezTo>
                      <a:pt x="231035" y="1291535"/>
                      <a:pt x="224406" y="1324189"/>
                      <a:pt x="218268" y="1362980"/>
                    </a:cubicBezTo>
                    <a:cubicBezTo>
                      <a:pt x="215077" y="1384340"/>
                      <a:pt x="211639" y="1405946"/>
                      <a:pt x="208448" y="1427306"/>
                    </a:cubicBezTo>
                    <a:cubicBezTo>
                      <a:pt x="202064" y="1468798"/>
                      <a:pt x="195681" y="1510536"/>
                      <a:pt x="189297" y="1552029"/>
                    </a:cubicBezTo>
                    <a:cubicBezTo>
                      <a:pt x="173830" y="1644835"/>
                      <a:pt x="156889" y="1738622"/>
                      <a:pt x="146823" y="1832165"/>
                    </a:cubicBezTo>
                    <a:cubicBezTo>
                      <a:pt x="126300" y="1942735"/>
                      <a:pt x="48366" y="2013933"/>
                      <a:pt x="0" y="2094171"/>
                    </a:cubicBezTo>
                    <a:cubicBezTo>
                      <a:pt x="37715" y="2184608"/>
                      <a:pt x="182056" y="2327950"/>
                      <a:pt x="275585" y="2412813"/>
                    </a:cubicBezTo>
                    <a:cubicBezTo>
                      <a:pt x="315536" y="2293631"/>
                      <a:pt x="367357" y="2107308"/>
                      <a:pt x="394059" y="2029561"/>
                    </a:cubicBezTo>
                    <a:cubicBezTo>
                      <a:pt x="407317" y="2001326"/>
                      <a:pt x="415910" y="1970882"/>
                      <a:pt x="435797" y="1946330"/>
                    </a:cubicBezTo>
                    <a:cubicBezTo>
                      <a:pt x="458876" y="1917850"/>
                      <a:pt x="480481" y="1881759"/>
                      <a:pt x="511908" y="1861381"/>
                    </a:cubicBezTo>
                    <a:cubicBezTo>
                      <a:pt x="544070" y="1840267"/>
                      <a:pt x="575988" y="1821362"/>
                      <a:pt x="605450" y="1795091"/>
                    </a:cubicBezTo>
                    <a:cubicBezTo>
                      <a:pt x="641050" y="1763420"/>
                      <a:pt x="672967" y="1727820"/>
                      <a:pt x="700465" y="1688782"/>
                    </a:cubicBezTo>
                    <a:cubicBezTo>
                      <a:pt x="722807" y="1657356"/>
                      <a:pt x="737047" y="1622002"/>
                      <a:pt x="763563" y="1593521"/>
                    </a:cubicBezTo>
                    <a:cubicBezTo>
                      <a:pt x="782222" y="1573635"/>
                      <a:pt x="803828" y="1556939"/>
                      <a:pt x="826170" y="1541472"/>
                    </a:cubicBezTo>
                    <a:cubicBezTo>
                      <a:pt x="846548" y="1527477"/>
                      <a:pt x="872082" y="1505135"/>
                      <a:pt x="895406" y="1498015"/>
                    </a:cubicBezTo>
                    <a:cubicBezTo>
                      <a:pt x="902281" y="1496051"/>
                      <a:pt x="903263" y="1549083"/>
                      <a:pt x="903263" y="1554730"/>
                    </a:cubicBezTo>
                    <a:lnTo>
                      <a:pt x="903263" y="1581737"/>
                    </a:lnTo>
                    <a:cubicBezTo>
                      <a:pt x="903508" y="1592539"/>
                      <a:pt x="903017" y="1608007"/>
                      <a:pt x="923395" y="1612181"/>
                    </a:cubicBezTo>
                    <a:cubicBezTo>
                      <a:pt x="942054" y="1617337"/>
                      <a:pt x="970534" y="1616846"/>
                      <a:pt x="976181" y="1631086"/>
                    </a:cubicBezTo>
                    <a:cubicBezTo>
                      <a:pt x="976918" y="1633050"/>
                      <a:pt x="1013009" y="1737640"/>
                      <a:pt x="1027986" y="1743533"/>
                    </a:cubicBezTo>
                    <a:cubicBezTo>
                      <a:pt x="1056711" y="1750653"/>
                      <a:pt x="1103605" y="1757527"/>
                      <a:pt x="1128402" y="1761210"/>
                    </a:cubicBezTo>
                    <a:cubicBezTo>
                      <a:pt x="1133067" y="1761947"/>
                      <a:pt x="1158601" y="1762192"/>
                      <a:pt x="1161056" y="1765384"/>
                    </a:cubicBezTo>
                    <a:cubicBezTo>
                      <a:pt x="1171122" y="1778642"/>
                      <a:pt x="1131839" y="1792145"/>
                      <a:pt x="1124720" y="1794846"/>
                    </a:cubicBezTo>
                    <a:cubicBezTo>
                      <a:pt x="1112935" y="1799511"/>
                      <a:pt x="1097958" y="1799020"/>
                      <a:pt x="1086910" y="1805894"/>
                    </a:cubicBezTo>
                    <a:cubicBezTo>
                      <a:pt x="1072915" y="1814733"/>
                      <a:pt x="1053519" y="1845177"/>
                      <a:pt x="1072915" y="1854507"/>
                    </a:cubicBezTo>
                    <a:cubicBezTo>
                      <a:pt x="1095012" y="1865309"/>
                      <a:pt x="1138959" y="1876112"/>
                      <a:pt x="1141169" y="1905820"/>
                    </a:cubicBezTo>
                    <a:cubicBezTo>
                      <a:pt x="1146079" y="1968918"/>
                      <a:pt x="1163511" y="2029315"/>
                      <a:pt x="1220226" y="2064424"/>
                    </a:cubicBezTo>
                    <a:cubicBezTo>
                      <a:pt x="1230783" y="2071053"/>
                      <a:pt x="1241340" y="2077928"/>
                      <a:pt x="1254107" y="2080137"/>
                    </a:cubicBezTo>
                    <a:cubicBezTo>
                      <a:pt x="1259263" y="2080383"/>
                      <a:pt x="1264419" y="2081611"/>
                      <a:pt x="1269329" y="2082593"/>
                    </a:cubicBezTo>
                    <a:cubicBezTo>
                      <a:pt x="1309349" y="2091677"/>
                      <a:pt x="1355015" y="2083820"/>
                      <a:pt x="1390861" y="2064179"/>
                    </a:cubicBezTo>
                    <a:cubicBezTo>
                      <a:pt x="1425233" y="2045274"/>
                      <a:pt x="1451012" y="2016794"/>
                      <a:pt x="1492505" y="2029315"/>
                    </a:cubicBezTo>
                    <a:cubicBezTo>
                      <a:pt x="1491277" y="2027842"/>
                      <a:pt x="1490050" y="2026124"/>
                      <a:pt x="1489559" y="2024159"/>
                    </a:cubicBezTo>
                    <a:cubicBezTo>
                      <a:pt x="1490541" y="2025878"/>
                      <a:pt x="1491523" y="2027597"/>
                      <a:pt x="1492750" y="2029315"/>
                    </a:cubicBezTo>
                    <a:lnTo>
                      <a:pt x="1492505" y="2029315"/>
                    </a:lnTo>
                    <a:lnTo>
                      <a:pt x="1492996" y="2029806"/>
                    </a:lnTo>
                    <a:cubicBezTo>
                      <a:pt x="1493733" y="2031034"/>
                      <a:pt x="1494469" y="2032261"/>
                      <a:pt x="1495206" y="2033735"/>
                    </a:cubicBezTo>
                    <a:cubicBezTo>
                      <a:pt x="1496188" y="2035699"/>
                      <a:pt x="1498397" y="2040609"/>
                      <a:pt x="1494960" y="2044046"/>
                    </a:cubicBezTo>
                    <a:lnTo>
                      <a:pt x="1494223" y="2044783"/>
                    </a:lnTo>
                    <a:cubicBezTo>
                      <a:pt x="1492996" y="2050921"/>
                      <a:pt x="1495697" y="2057304"/>
                      <a:pt x="1492996" y="2063442"/>
                    </a:cubicBezTo>
                    <a:cubicBezTo>
                      <a:pt x="1490541" y="2073999"/>
                      <a:pt x="1485139" y="2082838"/>
                      <a:pt x="1477283" y="2090449"/>
                    </a:cubicBezTo>
                    <a:cubicBezTo>
                      <a:pt x="1467708" y="2099779"/>
                      <a:pt x="1458869" y="2109845"/>
                      <a:pt x="1449785" y="2119666"/>
                    </a:cubicBezTo>
                    <a:cubicBezTo>
                      <a:pt x="1447330" y="2123594"/>
                      <a:pt x="1443892" y="2127031"/>
                      <a:pt x="1440946" y="2130714"/>
                    </a:cubicBezTo>
                    <a:cubicBezTo>
                      <a:pt x="1440455" y="2131205"/>
                      <a:pt x="1440210" y="2131696"/>
                      <a:pt x="1439719" y="2132187"/>
                    </a:cubicBezTo>
                    <a:cubicBezTo>
                      <a:pt x="1438245" y="2135133"/>
                      <a:pt x="1436036" y="2137343"/>
                      <a:pt x="1433826" y="2139798"/>
                    </a:cubicBezTo>
                    <a:cubicBezTo>
                      <a:pt x="1432599" y="2141517"/>
                      <a:pt x="1431616" y="2143481"/>
                      <a:pt x="1431371" y="2145691"/>
                    </a:cubicBezTo>
                    <a:cubicBezTo>
                      <a:pt x="1431126" y="2147900"/>
                      <a:pt x="1431616" y="2150110"/>
                      <a:pt x="1429898" y="2151829"/>
                    </a:cubicBezTo>
                    <a:cubicBezTo>
                      <a:pt x="1425724" y="2156248"/>
                      <a:pt x="1424497" y="2161895"/>
                      <a:pt x="1423023" y="2167542"/>
                    </a:cubicBezTo>
                    <a:cubicBezTo>
                      <a:pt x="1420077" y="2178345"/>
                      <a:pt x="1415167" y="2188411"/>
                      <a:pt x="1413694" y="2199705"/>
                    </a:cubicBezTo>
                    <a:cubicBezTo>
                      <a:pt x="1413448" y="2203633"/>
                      <a:pt x="1414185" y="2207561"/>
                      <a:pt x="1412957" y="2211489"/>
                    </a:cubicBezTo>
                    <a:cubicBezTo>
                      <a:pt x="1404749" y="2289700"/>
                      <a:pt x="1195732" y="2714728"/>
                      <a:pt x="1382055" y="2688539"/>
                    </a:cubicBezTo>
                    <a:cubicBezTo>
                      <a:pt x="1568379" y="2662351"/>
                      <a:pt x="2434409" y="2055340"/>
                      <a:pt x="2530898" y="2054358"/>
                    </a:cubicBezTo>
                    <a:cubicBezTo>
                      <a:pt x="2531634" y="1904838"/>
                      <a:pt x="2430873" y="1554730"/>
                      <a:pt x="2429891" y="1499243"/>
                    </a:cubicBezTo>
                    <a:close/>
                    <a:moveTo>
                      <a:pt x="696537" y="836100"/>
                    </a:moveTo>
                    <a:lnTo>
                      <a:pt x="696537" y="839291"/>
                    </a:lnTo>
                    <a:cubicBezTo>
                      <a:pt x="695064" y="841010"/>
                      <a:pt x="693345" y="842728"/>
                      <a:pt x="691626" y="844447"/>
                    </a:cubicBezTo>
                    <a:cubicBezTo>
                      <a:pt x="693345" y="841746"/>
                      <a:pt x="694818" y="838800"/>
                      <a:pt x="696537" y="836100"/>
                    </a:cubicBezTo>
                    <a:close/>
                    <a:moveTo>
                      <a:pt x="873309" y="1341866"/>
                    </a:moveTo>
                    <a:cubicBezTo>
                      <a:pt x="859560" y="1363226"/>
                      <a:pt x="724280" y="1455541"/>
                      <a:pt x="703411" y="1454313"/>
                    </a:cubicBezTo>
                    <a:cubicBezTo>
                      <a:pt x="701447" y="1454313"/>
                      <a:pt x="630247" y="1428288"/>
                      <a:pt x="613552" y="1422396"/>
                    </a:cubicBezTo>
                    <a:cubicBezTo>
                      <a:pt x="578443" y="1410120"/>
                      <a:pt x="542597" y="1398335"/>
                      <a:pt x="507734" y="1385077"/>
                    </a:cubicBezTo>
                    <a:cubicBezTo>
                      <a:pt x="515345" y="1371574"/>
                      <a:pt x="534004" y="1359789"/>
                      <a:pt x="545789" y="1349231"/>
                    </a:cubicBezTo>
                    <a:cubicBezTo>
                      <a:pt x="569359" y="1328117"/>
                      <a:pt x="760126" y="1142260"/>
                      <a:pt x="760617" y="1141769"/>
                    </a:cubicBezTo>
                    <a:cubicBezTo>
                      <a:pt x="763809" y="1140050"/>
                      <a:pt x="764791" y="1135877"/>
                      <a:pt x="768228" y="1134158"/>
                    </a:cubicBezTo>
                    <a:cubicBezTo>
                      <a:pt x="772647" y="1141278"/>
                      <a:pt x="776821" y="1148152"/>
                      <a:pt x="780995" y="1155027"/>
                    </a:cubicBezTo>
                    <a:cubicBezTo>
                      <a:pt x="796217" y="1179824"/>
                      <a:pt x="814140" y="1202657"/>
                      <a:pt x="828134" y="1228191"/>
                    </a:cubicBezTo>
                    <a:cubicBezTo>
                      <a:pt x="845075" y="1259863"/>
                      <a:pt x="874537" y="1339902"/>
                      <a:pt x="873309" y="1341866"/>
                    </a:cubicBezTo>
                    <a:close/>
                  </a:path>
                </a:pathLst>
              </a:custGeom>
              <a:solidFill>
                <a:srgbClr val="FBCA87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8835" name="Freeform: Shape 32"/>
              <p:cNvSpPr/>
              <p:nvPr/>
            </p:nvSpPr>
            <p:spPr>
              <a:xfrm flipH="1">
                <a:off x="1253772" y="2442538"/>
                <a:ext cx="2772899" cy="2912807"/>
              </a:xfrm>
              <a:custGeom>
                <a:avLst/>
                <a:gdLst>
                  <a:gd name="connsiteX0" fmla="*/ 1524829 w 1754633"/>
                  <a:gd name="connsiteY0" fmla="*/ 1816447 h 1914407"/>
                  <a:gd name="connsiteX1" fmla="*/ 1334553 w 1754633"/>
                  <a:gd name="connsiteY1" fmla="*/ 1455536 h 1914407"/>
                  <a:gd name="connsiteX2" fmla="*/ 1328415 w 1754633"/>
                  <a:gd name="connsiteY2" fmla="*/ 1341370 h 1914407"/>
                  <a:gd name="connsiteX3" fmla="*/ 1344128 w 1754633"/>
                  <a:gd name="connsiteY3" fmla="*/ 1238007 h 1914407"/>
                  <a:gd name="connsiteX4" fmla="*/ 1382920 w 1754633"/>
                  <a:gd name="connsiteY4" fmla="*/ 1162388 h 1914407"/>
                  <a:gd name="connsiteX5" fmla="*/ 1445036 w 1754633"/>
                  <a:gd name="connsiteY5" fmla="*/ 941422 h 1914407"/>
                  <a:gd name="connsiteX6" fmla="*/ 1405753 w 1754633"/>
                  <a:gd name="connsiteY6" fmla="*/ 853035 h 1914407"/>
                  <a:gd name="connsiteX7" fmla="*/ 1331852 w 1754633"/>
                  <a:gd name="connsiteY7" fmla="*/ 809333 h 1914407"/>
                  <a:gd name="connsiteX8" fmla="*/ 1253777 w 1754633"/>
                  <a:gd name="connsiteY8" fmla="*/ 889617 h 1914407"/>
                  <a:gd name="connsiteX9" fmla="*/ 1182823 w 1754633"/>
                  <a:gd name="connsiteY9" fmla="*/ 1026862 h 1914407"/>
                  <a:gd name="connsiteX10" fmla="*/ 1138384 w 1754633"/>
                  <a:gd name="connsiteY10" fmla="*/ 1081121 h 1914407"/>
                  <a:gd name="connsiteX11" fmla="*/ 1046561 w 1754633"/>
                  <a:gd name="connsiteY11" fmla="*/ 1090942 h 1914407"/>
                  <a:gd name="connsiteX12" fmla="*/ 1014889 w 1754633"/>
                  <a:gd name="connsiteY12" fmla="*/ 1067863 h 1914407"/>
                  <a:gd name="connsiteX13" fmla="*/ 886238 w 1754633"/>
                  <a:gd name="connsiteY13" fmla="*/ 955662 h 1914407"/>
                  <a:gd name="connsiteX14" fmla="*/ 755131 w 1754633"/>
                  <a:gd name="connsiteY14" fmla="*/ 851808 h 1914407"/>
                  <a:gd name="connsiteX15" fmla="*/ 355920 w 1754633"/>
                  <a:gd name="connsiteY15" fmla="*/ 712845 h 1914407"/>
                  <a:gd name="connsiteX16" fmla="*/ 14896 w 1754633"/>
                  <a:gd name="connsiteY16" fmla="*/ 846897 h 1914407"/>
                  <a:gd name="connsiteX17" fmla="*/ 3111 w 1754633"/>
                  <a:gd name="connsiteY17" fmla="*/ 781835 h 1914407"/>
                  <a:gd name="connsiteX18" fmla="*/ 410 w 1754633"/>
                  <a:gd name="connsiteY18" fmla="*/ 698359 h 1914407"/>
                  <a:gd name="connsiteX19" fmla="*/ 35519 w 1754633"/>
                  <a:gd name="connsiteY19" fmla="*/ 514221 h 1914407"/>
                  <a:gd name="connsiteX20" fmla="*/ 475732 w 1754633"/>
                  <a:gd name="connsiteY20" fmla="*/ 71062 h 1914407"/>
                  <a:gd name="connsiteX21" fmla="*/ 716830 w 1754633"/>
                  <a:gd name="connsiteY21" fmla="*/ 2562 h 1914407"/>
                  <a:gd name="connsiteX22" fmla="*/ 1283731 w 1754633"/>
                  <a:gd name="connsiteY22" fmla="*/ 244643 h 1914407"/>
                  <a:gd name="connsiteX23" fmla="*/ 1372362 w 1754633"/>
                  <a:gd name="connsiteY23" fmla="*/ 359545 h 1914407"/>
                  <a:gd name="connsiteX24" fmla="*/ 1582035 w 1754633"/>
                  <a:gd name="connsiteY24" fmla="*/ 987088 h 1914407"/>
                  <a:gd name="connsiteX25" fmla="*/ 1645378 w 1754633"/>
                  <a:gd name="connsiteY25" fmla="*/ 1249546 h 1914407"/>
                  <a:gd name="connsiteX26" fmla="*/ 1682206 w 1754633"/>
                  <a:gd name="connsiteY26" fmla="*/ 1376479 h 1914407"/>
                  <a:gd name="connsiteX27" fmla="*/ 1754142 w 1754633"/>
                  <a:gd name="connsiteY27" fmla="*/ 1498992 h 1914407"/>
                  <a:gd name="connsiteX28" fmla="*/ 1754633 w 1754633"/>
                  <a:gd name="connsiteY28" fmla="*/ 1914408 h 1914407"/>
                  <a:gd name="connsiteX29" fmla="*/ 1704302 w 1754633"/>
                  <a:gd name="connsiteY29" fmla="*/ 1895012 h 1914407"/>
                  <a:gd name="connsiteX30" fmla="*/ 1524829 w 1754633"/>
                  <a:gd name="connsiteY30" fmla="*/ 1816447 h 1914407"/>
                  <a:gd name="connsiteX0" fmla="*/ 1524829 w 2106329"/>
                  <a:gd name="connsiteY0" fmla="*/ 1816447 h 1914408"/>
                  <a:gd name="connsiteX1" fmla="*/ 1334553 w 2106329"/>
                  <a:gd name="connsiteY1" fmla="*/ 1455536 h 1914408"/>
                  <a:gd name="connsiteX2" fmla="*/ 1328415 w 2106329"/>
                  <a:gd name="connsiteY2" fmla="*/ 1341370 h 1914408"/>
                  <a:gd name="connsiteX3" fmla="*/ 1344128 w 2106329"/>
                  <a:gd name="connsiteY3" fmla="*/ 1238007 h 1914408"/>
                  <a:gd name="connsiteX4" fmla="*/ 1382920 w 2106329"/>
                  <a:gd name="connsiteY4" fmla="*/ 1162388 h 1914408"/>
                  <a:gd name="connsiteX5" fmla="*/ 1445036 w 2106329"/>
                  <a:gd name="connsiteY5" fmla="*/ 941422 h 1914408"/>
                  <a:gd name="connsiteX6" fmla="*/ 1405753 w 2106329"/>
                  <a:gd name="connsiteY6" fmla="*/ 853035 h 1914408"/>
                  <a:gd name="connsiteX7" fmla="*/ 1331852 w 2106329"/>
                  <a:gd name="connsiteY7" fmla="*/ 809333 h 1914408"/>
                  <a:gd name="connsiteX8" fmla="*/ 1253777 w 2106329"/>
                  <a:gd name="connsiteY8" fmla="*/ 889617 h 1914408"/>
                  <a:gd name="connsiteX9" fmla="*/ 1182823 w 2106329"/>
                  <a:gd name="connsiteY9" fmla="*/ 1026862 h 1914408"/>
                  <a:gd name="connsiteX10" fmla="*/ 1138384 w 2106329"/>
                  <a:gd name="connsiteY10" fmla="*/ 1081121 h 1914408"/>
                  <a:gd name="connsiteX11" fmla="*/ 1046561 w 2106329"/>
                  <a:gd name="connsiteY11" fmla="*/ 1090942 h 1914408"/>
                  <a:gd name="connsiteX12" fmla="*/ 1014889 w 2106329"/>
                  <a:gd name="connsiteY12" fmla="*/ 1067863 h 1914408"/>
                  <a:gd name="connsiteX13" fmla="*/ 886238 w 2106329"/>
                  <a:gd name="connsiteY13" fmla="*/ 955662 h 1914408"/>
                  <a:gd name="connsiteX14" fmla="*/ 755131 w 2106329"/>
                  <a:gd name="connsiteY14" fmla="*/ 851808 h 1914408"/>
                  <a:gd name="connsiteX15" fmla="*/ 355920 w 2106329"/>
                  <a:gd name="connsiteY15" fmla="*/ 712845 h 1914408"/>
                  <a:gd name="connsiteX16" fmla="*/ 14896 w 2106329"/>
                  <a:gd name="connsiteY16" fmla="*/ 846897 h 1914408"/>
                  <a:gd name="connsiteX17" fmla="*/ 3111 w 2106329"/>
                  <a:gd name="connsiteY17" fmla="*/ 781835 h 1914408"/>
                  <a:gd name="connsiteX18" fmla="*/ 410 w 2106329"/>
                  <a:gd name="connsiteY18" fmla="*/ 698359 h 1914408"/>
                  <a:gd name="connsiteX19" fmla="*/ 35519 w 2106329"/>
                  <a:gd name="connsiteY19" fmla="*/ 514221 h 1914408"/>
                  <a:gd name="connsiteX20" fmla="*/ 475732 w 2106329"/>
                  <a:gd name="connsiteY20" fmla="*/ 71062 h 1914408"/>
                  <a:gd name="connsiteX21" fmla="*/ 716830 w 2106329"/>
                  <a:gd name="connsiteY21" fmla="*/ 2562 h 1914408"/>
                  <a:gd name="connsiteX22" fmla="*/ 1283731 w 2106329"/>
                  <a:gd name="connsiteY22" fmla="*/ 244643 h 1914408"/>
                  <a:gd name="connsiteX23" fmla="*/ 1372362 w 2106329"/>
                  <a:gd name="connsiteY23" fmla="*/ 359545 h 1914408"/>
                  <a:gd name="connsiteX24" fmla="*/ 1582035 w 2106329"/>
                  <a:gd name="connsiteY24" fmla="*/ 987088 h 1914408"/>
                  <a:gd name="connsiteX25" fmla="*/ 1645378 w 2106329"/>
                  <a:gd name="connsiteY25" fmla="*/ 1249546 h 1914408"/>
                  <a:gd name="connsiteX26" fmla="*/ 1682206 w 2106329"/>
                  <a:gd name="connsiteY26" fmla="*/ 1376479 h 1914408"/>
                  <a:gd name="connsiteX27" fmla="*/ 2106329 w 2106329"/>
                  <a:gd name="connsiteY27" fmla="*/ 1688781 h 1914408"/>
                  <a:gd name="connsiteX28" fmla="*/ 1754633 w 2106329"/>
                  <a:gd name="connsiteY28" fmla="*/ 1914408 h 1914408"/>
                  <a:gd name="connsiteX29" fmla="*/ 1704302 w 2106329"/>
                  <a:gd name="connsiteY29" fmla="*/ 1895012 h 1914408"/>
                  <a:gd name="connsiteX30" fmla="*/ 1524829 w 2106329"/>
                  <a:gd name="connsiteY30" fmla="*/ 1816447 h 1914408"/>
                  <a:gd name="connsiteX0" fmla="*/ 1524829 w 2106329"/>
                  <a:gd name="connsiteY0" fmla="*/ 1816447 h 1914408"/>
                  <a:gd name="connsiteX1" fmla="*/ 1334553 w 2106329"/>
                  <a:gd name="connsiteY1" fmla="*/ 1455536 h 1914408"/>
                  <a:gd name="connsiteX2" fmla="*/ 1328415 w 2106329"/>
                  <a:gd name="connsiteY2" fmla="*/ 1341370 h 1914408"/>
                  <a:gd name="connsiteX3" fmla="*/ 1344128 w 2106329"/>
                  <a:gd name="connsiteY3" fmla="*/ 1238007 h 1914408"/>
                  <a:gd name="connsiteX4" fmla="*/ 1382920 w 2106329"/>
                  <a:gd name="connsiteY4" fmla="*/ 1162388 h 1914408"/>
                  <a:gd name="connsiteX5" fmla="*/ 1445036 w 2106329"/>
                  <a:gd name="connsiteY5" fmla="*/ 941422 h 1914408"/>
                  <a:gd name="connsiteX6" fmla="*/ 1405753 w 2106329"/>
                  <a:gd name="connsiteY6" fmla="*/ 853035 h 1914408"/>
                  <a:gd name="connsiteX7" fmla="*/ 1331852 w 2106329"/>
                  <a:gd name="connsiteY7" fmla="*/ 809333 h 1914408"/>
                  <a:gd name="connsiteX8" fmla="*/ 1253777 w 2106329"/>
                  <a:gd name="connsiteY8" fmla="*/ 889617 h 1914408"/>
                  <a:gd name="connsiteX9" fmla="*/ 1182823 w 2106329"/>
                  <a:gd name="connsiteY9" fmla="*/ 1026862 h 1914408"/>
                  <a:gd name="connsiteX10" fmla="*/ 1138384 w 2106329"/>
                  <a:gd name="connsiteY10" fmla="*/ 1081121 h 1914408"/>
                  <a:gd name="connsiteX11" fmla="*/ 1046561 w 2106329"/>
                  <a:gd name="connsiteY11" fmla="*/ 1090942 h 1914408"/>
                  <a:gd name="connsiteX12" fmla="*/ 1014889 w 2106329"/>
                  <a:gd name="connsiteY12" fmla="*/ 1067863 h 1914408"/>
                  <a:gd name="connsiteX13" fmla="*/ 886238 w 2106329"/>
                  <a:gd name="connsiteY13" fmla="*/ 955662 h 1914408"/>
                  <a:gd name="connsiteX14" fmla="*/ 755131 w 2106329"/>
                  <a:gd name="connsiteY14" fmla="*/ 851808 h 1914408"/>
                  <a:gd name="connsiteX15" fmla="*/ 355920 w 2106329"/>
                  <a:gd name="connsiteY15" fmla="*/ 712845 h 1914408"/>
                  <a:gd name="connsiteX16" fmla="*/ 14896 w 2106329"/>
                  <a:gd name="connsiteY16" fmla="*/ 846897 h 1914408"/>
                  <a:gd name="connsiteX17" fmla="*/ 3111 w 2106329"/>
                  <a:gd name="connsiteY17" fmla="*/ 781835 h 1914408"/>
                  <a:gd name="connsiteX18" fmla="*/ 410 w 2106329"/>
                  <a:gd name="connsiteY18" fmla="*/ 698359 h 1914408"/>
                  <a:gd name="connsiteX19" fmla="*/ 35519 w 2106329"/>
                  <a:gd name="connsiteY19" fmla="*/ 514221 h 1914408"/>
                  <a:gd name="connsiteX20" fmla="*/ 475732 w 2106329"/>
                  <a:gd name="connsiteY20" fmla="*/ 71062 h 1914408"/>
                  <a:gd name="connsiteX21" fmla="*/ 716830 w 2106329"/>
                  <a:gd name="connsiteY21" fmla="*/ 2562 h 1914408"/>
                  <a:gd name="connsiteX22" fmla="*/ 1283731 w 2106329"/>
                  <a:gd name="connsiteY22" fmla="*/ 244643 h 1914408"/>
                  <a:gd name="connsiteX23" fmla="*/ 1372362 w 2106329"/>
                  <a:gd name="connsiteY23" fmla="*/ 359545 h 1914408"/>
                  <a:gd name="connsiteX24" fmla="*/ 1582035 w 2106329"/>
                  <a:gd name="connsiteY24" fmla="*/ 987088 h 1914408"/>
                  <a:gd name="connsiteX25" fmla="*/ 1645378 w 2106329"/>
                  <a:gd name="connsiteY25" fmla="*/ 1249546 h 1914408"/>
                  <a:gd name="connsiteX26" fmla="*/ 1746774 w 2106329"/>
                  <a:gd name="connsiteY26" fmla="*/ 1405828 h 1914408"/>
                  <a:gd name="connsiteX27" fmla="*/ 2106329 w 2106329"/>
                  <a:gd name="connsiteY27" fmla="*/ 1688781 h 1914408"/>
                  <a:gd name="connsiteX28" fmla="*/ 1754633 w 2106329"/>
                  <a:gd name="connsiteY28" fmla="*/ 1914408 h 1914408"/>
                  <a:gd name="connsiteX29" fmla="*/ 1704302 w 2106329"/>
                  <a:gd name="connsiteY29" fmla="*/ 1895012 h 1914408"/>
                  <a:gd name="connsiteX30" fmla="*/ 1524829 w 2106329"/>
                  <a:gd name="connsiteY30" fmla="*/ 1816447 h 1914408"/>
                  <a:gd name="connsiteX0" fmla="*/ 1524829 w 2106329"/>
                  <a:gd name="connsiteY0" fmla="*/ 1816447 h 2227463"/>
                  <a:gd name="connsiteX1" fmla="*/ 1334553 w 2106329"/>
                  <a:gd name="connsiteY1" fmla="*/ 1455536 h 2227463"/>
                  <a:gd name="connsiteX2" fmla="*/ 1328415 w 2106329"/>
                  <a:gd name="connsiteY2" fmla="*/ 1341370 h 2227463"/>
                  <a:gd name="connsiteX3" fmla="*/ 1344128 w 2106329"/>
                  <a:gd name="connsiteY3" fmla="*/ 1238007 h 2227463"/>
                  <a:gd name="connsiteX4" fmla="*/ 1382920 w 2106329"/>
                  <a:gd name="connsiteY4" fmla="*/ 1162388 h 2227463"/>
                  <a:gd name="connsiteX5" fmla="*/ 1445036 w 2106329"/>
                  <a:gd name="connsiteY5" fmla="*/ 941422 h 2227463"/>
                  <a:gd name="connsiteX6" fmla="*/ 1405753 w 2106329"/>
                  <a:gd name="connsiteY6" fmla="*/ 853035 h 2227463"/>
                  <a:gd name="connsiteX7" fmla="*/ 1331852 w 2106329"/>
                  <a:gd name="connsiteY7" fmla="*/ 809333 h 2227463"/>
                  <a:gd name="connsiteX8" fmla="*/ 1253777 w 2106329"/>
                  <a:gd name="connsiteY8" fmla="*/ 889617 h 2227463"/>
                  <a:gd name="connsiteX9" fmla="*/ 1182823 w 2106329"/>
                  <a:gd name="connsiteY9" fmla="*/ 1026862 h 2227463"/>
                  <a:gd name="connsiteX10" fmla="*/ 1138384 w 2106329"/>
                  <a:gd name="connsiteY10" fmla="*/ 1081121 h 2227463"/>
                  <a:gd name="connsiteX11" fmla="*/ 1046561 w 2106329"/>
                  <a:gd name="connsiteY11" fmla="*/ 1090942 h 2227463"/>
                  <a:gd name="connsiteX12" fmla="*/ 1014889 w 2106329"/>
                  <a:gd name="connsiteY12" fmla="*/ 1067863 h 2227463"/>
                  <a:gd name="connsiteX13" fmla="*/ 886238 w 2106329"/>
                  <a:gd name="connsiteY13" fmla="*/ 955662 h 2227463"/>
                  <a:gd name="connsiteX14" fmla="*/ 755131 w 2106329"/>
                  <a:gd name="connsiteY14" fmla="*/ 851808 h 2227463"/>
                  <a:gd name="connsiteX15" fmla="*/ 355920 w 2106329"/>
                  <a:gd name="connsiteY15" fmla="*/ 712845 h 2227463"/>
                  <a:gd name="connsiteX16" fmla="*/ 14896 w 2106329"/>
                  <a:gd name="connsiteY16" fmla="*/ 846897 h 2227463"/>
                  <a:gd name="connsiteX17" fmla="*/ 3111 w 2106329"/>
                  <a:gd name="connsiteY17" fmla="*/ 781835 h 2227463"/>
                  <a:gd name="connsiteX18" fmla="*/ 410 w 2106329"/>
                  <a:gd name="connsiteY18" fmla="*/ 698359 h 2227463"/>
                  <a:gd name="connsiteX19" fmla="*/ 35519 w 2106329"/>
                  <a:gd name="connsiteY19" fmla="*/ 514221 h 2227463"/>
                  <a:gd name="connsiteX20" fmla="*/ 475732 w 2106329"/>
                  <a:gd name="connsiteY20" fmla="*/ 71062 h 2227463"/>
                  <a:gd name="connsiteX21" fmla="*/ 716830 w 2106329"/>
                  <a:gd name="connsiteY21" fmla="*/ 2562 h 2227463"/>
                  <a:gd name="connsiteX22" fmla="*/ 1283731 w 2106329"/>
                  <a:gd name="connsiteY22" fmla="*/ 244643 h 2227463"/>
                  <a:gd name="connsiteX23" fmla="*/ 1372362 w 2106329"/>
                  <a:gd name="connsiteY23" fmla="*/ 359545 h 2227463"/>
                  <a:gd name="connsiteX24" fmla="*/ 1582035 w 2106329"/>
                  <a:gd name="connsiteY24" fmla="*/ 987088 h 2227463"/>
                  <a:gd name="connsiteX25" fmla="*/ 1645378 w 2106329"/>
                  <a:gd name="connsiteY25" fmla="*/ 1249546 h 2227463"/>
                  <a:gd name="connsiteX26" fmla="*/ 1746774 w 2106329"/>
                  <a:gd name="connsiteY26" fmla="*/ 1405828 h 2227463"/>
                  <a:gd name="connsiteX27" fmla="*/ 2106329 w 2106329"/>
                  <a:gd name="connsiteY27" fmla="*/ 1688781 h 2227463"/>
                  <a:gd name="connsiteX28" fmla="*/ 1834853 w 2106329"/>
                  <a:gd name="connsiteY28" fmla="*/ 2227463 h 2227463"/>
                  <a:gd name="connsiteX29" fmla="*/ 1704302 w 2106329"/>
                  <a:gd name="connsiteY29" fmla="*/ 1895012 h 2227463"/>
                  <a:gd name="connsiteX30" fmla="*/ 1524829 w 2106329"/>
                  <a:gd name="connsiteY30" fmla="*/ 1816447 h 2227463"/>
                  <a:gd name="connsiteX0" fmla="*/ 1524829 w 2106330"/>
                  <a:gd name="connsiteY0" fmla="*/ 1816447 h 2227463"/>
                  <a:gd name="connsiteX1" fmla="*/ 1334553 w 2106330"/>
                  <a:gd name="connsiteY1" fmla="*/ 1455536 h 2227463"/>
                  <a:gd name="connsiteX2" fmla="*/ 1328415 w 2106330"/>
                  <a:gd name="connsiteY2" fmla="*/ 1341370 h 2227463"/>
                  <a:gd name="connsiteX3" fmla="*/ 1344128 w 2106330"/>
                  <a:gd name="connsiteY3" fmla="*/ 1238007 h 2227463"/>
                  <a:gd name="connsiteX4" fmla="*/ 1382920 w 2106330"/>
                  <a:gd name="connsiteY4" fmla="*/ 1162388 h 2227463"/>
                  <a:gd name="connsiteX5" fmla="*/ 1445036 w 2106330"/>
                  <a:gd name="connsiteY5" fmla="*/ 941422 h 2227463"/>
                  <a:gd name="connsiteX6" fmla="*/ 1405753 w 2106330"/>
                  <a:gd name="connsiteY6" fmla="*/ 853035 h 2227463"/>
                  <a:gd name="connsiteX7" fmla="*/ 1331852 w 2106330"/>
                  <a:gd name="connsiteY7" fmla="*/ 809333 h 2227463"/>
                  <a:gd name="connsiteX8" fmla="*/ 1253777 w 2106330"/>
                  <a:gd name="connsiteY8" fmla="*/ 889617 h 2227463"/>
                  <a:gd name="connsiteX9" fmla="*/ 1182823 w 2106330"/>
                  <a:gd name="connsiteY9" fmla="*/ 1026862 h 2227463"/>
                  <a:gd name="connsiteX10" fmla="*/ 1138384 w 2106330"/>
                  <a:gd name="connsiteY10" fmla="*/ 1081121 h 2227463"/>
                  <a:gd name="connsiteX11" fmla="*/ 1046561 w 2106330"/>
                  <a:gd name="connsiteY11" fmla="*/ 1090942 h 2227463"/>
                  <a:gd name="connsiteX12" fmla="*/ 1014889 w 2106330"/>
                  <a:gd name="connsiteY12" fmla="*/ 1067863 h 2227463"/>
                  <a:gd name="connsiteX13" fmla="*/ 886238 w 2106330"/>
                  <a:gd name="connsiteY13" fmla="*/ 955662 h 2227463"/>
                  <a:gd name="connsiteX14" fmla="*/ 755131 w 2106330"/>
                  <a:gd name="connsiteY14" fmla="*/ 851808 h 2227463"/>
                  <a:gd name="connsiteX15" fmla="*/ 355920 w 2106330"/>
                  <a:gd name="connsiteY15" fmla="*/ 712845 h 2227463"/>
                  <a:gd name="connsiteX16" fmla="*/ 14896 w 2106330"/>
                  <a:gd name="connsiteY16" fmla="*/ 846897 h 2227463"/>
                  <a:gd name="connsiteX17" fmla="*/ 3111 w 2106330"/>
                  <a:gd name="connsiteY17" fmla="*/ 781835 h 2227463"/>
                  <a:gd name="connsiteX18" fmla="*/ 410 w 2106330"/>
                  <a:gd name="connsiteY18" fmla="*/ 698359 h 2227463"/>
                  <a:gd name="connsiteX19" fmla="*/ 35519 w 2106330"/>
                  <a:gd name="connsiteY19" fmla="*/ 514221 h 2227463"/>
                  <a:gd name="connsiteX20" fmla="*/ 475732 w 2106330"/>
                  <a:gd name="connsiteY20" fmla="*/ 71062 h 2227463"/>
                  <a:gd name="connsiteX21" fmla="*/ 716830 w 2106330"/>
                  <a:gd name="connsiteY21" fmla="*/ 2562 h 2227463"/>
                  <a:gd name="connsiteX22" fmla="*/ 1283731 w 2106330"/>
                  <a:gd name="connsiteY22" fmla="*/ 244643 h 2227463"/>
                  <a:gd name="connsiteX23" fmla="*/ 1372362 w 2106330"/>
                  <a:gd name="connsiteY23" fmla="*/ 359545 h 2227463"/>
                  <a:gd name="connsiteX24" fmla="*/ 1582035 w 2106330"/>
                  <a:gd name="connsiteY24" fmla="*/ 987088 h 2227463"/>
                  <a:gd name="connsiteX25" fmla="*/ 1645378 w 2106330"/>
                  <a:gd name="connsiteY25" fmla="*/ 1249546 h 2227463"/>
                  <a:gd name="connsiteX26" fmla="*/ 1746774 w 2106330"/>
                  <a:gd name="connsiteY26" fmla="*/ 1405828 h 2227463"/>
                  <a:gd name="connsiteX27" fmla="*/ 2106329 w 2106330"/>
                  <a:gd name="connsiteY27" fmla="*/ 1688781 h 2227463"/>
                  <a:gd name="connsiteX28" fmla="*/ 1834853 w 2106330"/>
                  <a:gd name="connsiteY28" fmla="*/ 2227463 h 2227463"/>
                  <a:gd name="connsiteX29" fmla="*/ 1704302 w 2106330"/>
                  <a:gd name="connsiteY29" fmla="*/ 1895012 h 2227463"/>
                  <a:gd name="connsiteX30" fmla="*/ 1524829 w 2106330"/>
                  <a:gd name="connsiteY30" fmla="*/ 1816447 h 2227463"/>
                  <a:gd name="connsiteX0" fmla="*/ 1524829 w 2106329"/>
                  <a:gd name="connsiteY0" fmla="*/ 1816447 h 2227463"/>
                  <a:gd name="connsiteX1" fmla="*/ 1334553 w 2106329"/>
                  <a:gd name="connsiteY1" fmla="*/ 1455536 h 2227463"/>
                  <a:gd name="connsiteX2" fmla="*/ 1328415 w 2106329"/>
                  <a:gd name="connsiteY2" fmla="*/ 1341370 h 2227463"/>
                  <a:gd name="connsiteX3" fmla="*/ 1344128 w 2106329"/>
                  <a:gd name="connsiteY3" fmla="*/ 1238007 h 2227463"/>
                  <a:gd name="connsiteX4" fmla="*/ 1382920 w 2106329"/>
                  <a:gd name="connsiteY4" fmla="*/ 1162388 h 2227463"/>
                  <a:gd name="connsiteX5" fmla="*/ 1445036 w 2106329"/>
                  <a:gd name="connsiteY5" fmla="*/ 941422 h 2227463"/>
                  <a:gd name="connsiteX6" fmla="*/ 1405753 w 2106329"/>
                  <a:gd name="connsiteY6" fmla="*/ 853035 h 2227463"/>
                  <a:gd name="connsiteX7" fmla="*/ 1331852 w 2106329"/>
                  <a:gd name="connsiteY7" fmla="*/ 809333 h 2227463"/>
                  <a:gd name="connsiteX8" fmla="*/ 1253777 w 2106329"/>
                  <a:gd name="connsiteY8" fmla="*/ 889617 h 2227463"/>
                  <a:gd name="connsiteX9" fmla="*/ 1182823 w 2106329"/>
                  <a:gd name="connsiteY9" fmla="*/ 1026862 h 2227463"/>
                  <a:gd name="connsiteX10" fmla="*/ 1138384 w 2106329"/>
                  <a:gd name="connsiteY10" fmla="*/ 1081121 h 2227463"/>
                  <a:gd name="connsiteX11" fmla="*/ 1046561 w 2106329"/>
                  <a:gd name="connsiteY11" fmla="*/ 1090942 h 2227463"/>
                  <a:gd name="connsiteX12" fmla="*/ 1014889 w 2106329"/>
                  <a:gd name="connsiteY12" fmla="*/ 1067863 h 2227463"/>
                  <a:gd name="connsiteX13" fmla="*/ 886238 w 2106329"/>
                  <a:gd name="connsiteY13" fmla="*/ 955662 h 2227463"/>
                  <a:gd name="connsiteX14" fmla="*/ 755131 w 2106329"/>
                  <a:gd name="connsiteY14" fmla="*/ 851808 h 2227463"/>
                  <a:gd name="connsiteX15" fmla="*/ 355920 w 2106329"/>
                  <a:gd name="connsiteY15" fmla="*/ 712845 h 2227463"/>
                  <a:gd name="connsiteX16" fmla="*/ 14896 w 2106329"/>
                  <a:gd name="connsiteY16" fmla="*/ 846897 h 2227463"/>
                  <a:gd name="connsiteX17" fmla="*/ 3111 w 2106329"/>
                  <a:gd name="connsiteY17" fmla="*/ 781835 h 2227463"/>
                  <a:gd name="connsiteX18" fmla="*/ 410 w 2106329"/>
                  <a:gd name="connsiteY18" fmla="*/ 698359 h 2227463"/>
                  <a:gd name="connsiteX19" fmla="*/ 35519 w 2106329"/>
                  <a:gd name="connsiteY19" fmla="*/ 514221 h 2227463"/>
                  <a:gd name="connsiteX20" fmla="*/ 475732 w 2106329"/>
                  <a:gd name="connsiteY20" fmla="*/ 71062 h 2227463"/>
                  <a:gd name="connsiteX21" fmla="*/ 716830 w 2106329"/>
                  <a:gd name="connsiteY21" fmla="*/ 2562 h 2227463"/>
                  <a:gd name="connsiteX22" fmla="*/ 1283731 w 2106329"/>
                  <a:gd name="connsiteY22" fmla="*/ 244643 h 2227463"/>
                  <a:gd name="connsiteX23" fmla="*/ 1372362 w 2106329"/>
                  <a:gd name="connsiteY23" fmla="*/ 359545 h 2227463"/>
                  <a:gd name="connsiteX24" fmla="*/ 1582035 w 2106329"/>
                  <a:gd name="connsiteY24" fmla="*/ 987088 h 2227463"/>
                  <a:gd name="connsiteX25" fmla="*/ 1645378 w 2106329"/>
                  <a:gd name="connsiteY25" fmla="*/ 1249546 h 2227463"/>
                  <a:gd name="connsiteX26" fmla="*/ 1746774 w 2106329"/>
                  <a:gd name="connsiteY26" fmla="*/ 1405828 h 2227463"/>
                  <a:gd name="connsiteX27" fmla="*/ 2106329 w 2106329"/>
                  <a:gd name="connsiteY27" fmla="*/ 1688781 h 2227463"/>
                  <a:gd name="connsiteX28" fmla="*/ 1825070 w 2106329"/>
                  <a:gd name="connsiteY28" fmla="*/ 2227463 h 2227463"/>
                  <a:gd name="connsiteX29" fmla="*/ 1704302 w 2106329"/>
                  <a:gd name="connsiteY29" fmla="*/ 1895012 h 2227463"/>
                  <a:gd name="connsiteX30" fmla="*/ 1524829 w 2106329"/>
                  <a:gd name="connsiteY30" fmla="*/ 1816447 h 2227463"/>
                  <a:gd name="connsiteX0" fmla="*/ 1524829 w 2106329"/>
                  <a:gd name="connsiteY0" fmla="*/ 1816447 h 2227463"/>
                  <a:gd name="connsiteX1" fmla="*/ 1334553 w 2106329"/>
                  <a:gd name="connsiteY1" fmla="*/ 1455536 h 2227463"/>
                  <a:gd name="connsiteX2" fmla="*/ 1328415 w 2106329"/>
                  <a:gd name="connsiteY2" fmla="*/ 1341370 h 2227463"/>
                  <a:gd name="connsiteX3" fmla="*/ 1344128 w 2106329"/>
                  <a:gd name="connsiteY3" fmla="*/ 1238007 h 2227463"/>
                  <a:gd name="connsiteX4" fmla="*/ 1382920 w 2106329"/>
                  <a:gd name="connsiteY4" fmla="*/ 1162388 h 2227463"/>
                  <a:gd name="connsiteX5" fmla="*/ 1445036 w 2106329"/>
                  <a:gd name="connsiteY5" fmla="*/ 941422 h 2227463"/>
                  <a:gd name="connsiteX6" fmla="*/ 1405753 w 2106329"/>
                  <a:gd name="connsiteY6" fmla="*/ 853035 h 2227463"/>
                  <a:gd name="connsiteX7" fmla="*/ 1331852 w 2106329"/>
                  <a:gd name="connsiteY7" fmla="*/ 809333 h 2227463"/>
                  <a:gd name="connsiteX8" fmla="*/ 1253777 w 2106329"/>
                  <a:gd name="connsiteY8" fmla="*/ 889617 h 2227463"/>
                  <a:gd name="connsiteX9" fmla="*/ 1182823 w 2106329"/>
                  <a:gd name="connsiteY9" fmla="*/ 1026862 h 2227463"/>
                  <a:gd name="connsiteX10" fmla="*/ 1138384 w 2106329"/>
                  <a:gd name="connsiteY10" fmla="*/ 1081121 h 2227463"/>
                  <a:gd name="connsiteX11" fmla="*/ 1046561 w 2106329"/>
                  <a:gd name="connsiteY11" fmla="*/ 1090942 h 2227463"/>
                  <a:gd name="connsiteX12" fmla="*/ 1014889 w 2106329"/>
                  <a:gd name="connsiteY12" fmla="*/ 1067863 h 2227463"/>
                  <a:gd name="connsiteX13" fmla="*/ 886238 w 2106329"/>
                  <a:gd name="connsiteY13" fmla="*/ 955662 h 2227463"/>
                  <a:gd name="connsiteX14" fmla="*/ 755131 w 2106329"/>
                  <a:gd name="connsiteY14" fmla="*/ 851808 h 2227463"/>
                  <a:gd name="connsiteX15" fmla="*/ 355920 w 2106329"/>
                  <a:gd name="connsiteY15" fmla="*/ 712845 h 2227463"/>
                  <a:gd name="connsiteX16" fmla="*/ 14896 w 2106329"/>
                  <a:gd name="connsiteY16" fmla="*/ 846897 h 2227463"/>
                  <a:gd name="connsiteX17" fmla="*/ 3111 w 2106329"/>
                  <a:gd name="connsiteY17" fmla="*/ 781835 h 2227463"/>
                  <a:gd name="connsiteX18" fmla="*/ 410 w 2106329"/>
                  <a:gd name="connsiteY18" fmla="*/ 698359 h 2227463"/>
                  <a:gd name="connsiteX19" fmla="*/ 35519 w 2106329"/>
                  <a:gd name="connsiteY19" fmla="*/ 514221 h 2227463"/>
                  <a:gd name="connsiteX20" fmla="*/ 475732 w 2106329"/>
                  <a:gd name="connsiteY20" fmla="*/ 71062 h 2227463"/>
                  <a:gd name="connsiteX21" fmla="*/ 716830 w 2106329"/>
                  <a:gd name="connsiteY21" fmla="*/ 2562 h 2227463"/>
                  <a:gd name="connsiteX22" fmla="*/ 1283731 w 2106329"/>
                  <a:gd name="connsiteY22" fmla="*/ 244643 h 2227463"/>
                  <a:gd name="connsiteX23" fmla="*/ 1372362 w 2106329"/>
                  <a:gd name="connsiteY23" fmla="*/ 359545 h 2227463"/>
                  <a:gd name="connsiteX24" fmla="*/ 1582035 w 2106329"/>
                  <a:gd name="connsiteY24" fmla="*/ 987088 h 2227463"/>
                  <a:gd name="connsiteX25" fmla="*/ 1645378 w 2106329"/>
                  <a:gd name="connsiteY25" fmla="*/ 1249546 h 2227463"/>
                  <a:gd name="connsiteX26" fmla="*/ 1746774 w 2106329"/>
                  <a:gd name="connsiteY26" fmla="*/ 1405828 h 2227463"/>
                  <a:gd name="connsiteX27" fmla="*/ 2106329 w 2106329"/>
                  <a:gd name="connsiteY27" fmla="*/ 1688781 h 2227463"/>
                  <a:gd name="connsiteX28" fmla="*/ 1825070 w 2106329"/>
                  <a:gd name="connsiteY28" fmla="*/ 2227463 h 2227463"/>
                  <a:gd name="connsiteX29" fmla="*/ 1704302 w 2106329"/>
                  <a:gd name="connsiteY29" fmla="*/ 1895012 h 2227463"/>
                  <a:gd name="connsiteX30" fmla="*/ 1524829 w 2106329"/>
                  <a:gd name="connsiteY30" fmla="*/ 1816447 h 2227463"/>
                  <a:gd name="connsiteX0" fmla="*/ 1524829 w 2106329"/>
                  <a:gd name="connsiteY0" fmla="*/ 1816447 h 2227463"/>
                  <a:gd name="connsiteX1" fmla="*/ 1334553 w 2106329"/>
                  <a:gd name="connsiteY1" fmla="*/ 1455536 h 2227463"/>
                  <a:gd name="connsiteX2" fmla="*/ 1328415 w 2106329"/>
                  <a:gd name="connsiteY2" fmla="*/ 1341370 h 2227463"/>
                  <a:gd name="connsiteX3" fmla="*/ 1344128 w 2106329"/>
                  <a:gd name="connsiteY3" fmla="*/ 1238007 h 2227463"/>
                  <a:gd name="connsiteX4" fmla="*/ 1382920 w 2106329"/>
                  <a:gd name="connsiteY4" fmla="*/ 1162388 h 2227463"/>
                  <a:gd name="connsiteX5" fmla="*/ 1445036 w 2106329"/>
                  <a:gd name="connsiteY5" fmla="*/ 941422 h 2227463"/>
                  <a:gd name="connsiteX6" fmla="*/ 1405753 w 2106329"/>
                  <a:gd name="connsiteY6" fmla="*/ 853035 h 2227463"/>
                  <a:gd name="connsiteX7" fmla="*/ 1331852 w 2106329"/>
                  <a:gd name="connsiteY7" fmla="*/ 809333 h 2227463"/>
                  <a:gd name="connsiteX8" fmla="*/ 1253777 w 2106329"/>
                  <a:gd name="connsiteY8" fmla="*/ 889617 h 2227463"/>
                  <a:gd name="connsiteX9" fmla="*/ 1182823 w 2106329"/>
                  <a:gd name="connsiteY9" fmla="*/ 1026862 h 2227463"/>
                  <a:gd name="connsiteX10" fmla="*/ 1138384 w 2106329"/>
                  <a:gd name="connsiteY10" fmla="*/ 1081121 h 2227463"/>
                  <a:gd name="connsiteX11" fmla="*/ 1046561 w 2106329"/>
                  <a:gd name="connsiteY11" fmla="*/ 1090942 h 2227463"/>
                  <a:gd name="connsiteX12" fmla="*/ 1014889 w 2106329"/>
                  <a:gd name="connsiteY12" fmla="*/ 1067863 h 2227463"/>
                  <a:gd name="connsiteX13" fmla="*/ 886238 w 2106329"/>
                  <a:gd name="connsiteY13" fmla="*/ 955662 h 2227463"/>
                  <a:gd name="connsiteX14" fmla="*/ 755131 w 2106329"/>
                  <a:gd name="connsiteY14" fmla="*/ 851808 h 2227463"/>
                  <a:gd name="connsiteX15" fmla="*/ 355920 w 2106329"/>
                  <a:gd name="connsiteY15" fmla="*/ 712845 h 2227463"/>
                  <a:gd name="connsiteX16" fmla="*/ 14896 w 2106329"/>
                  <a:gd name="connsiteY16" fmla="*/ 846897 h 2227463"/>
                  <a:gd name="connsiteX17" fmla="*/ 3111 w 2106329"/>
                  <a:gd name="connsiteY17" fmla="*/ 781835 h 2227463"/>
                  <a:gd name="connsiteX18" fmla="*/ 410 w 2106329"/>
                  <a:gd name="connsiteY18" fmla="*/ 698359 h 2227463"/>
                  <a:gd name="connsiteX19" fmla="*/ 35519 w 2106329"/>
                  <a:gd name="connsiteY19" fmla="*/ 514221 h 2227463"/>
                  <a:gd name="connsiteX20" fmla="*/ 475732 w 2106329"/>
                  <a:gd name="connsiteY20" fmla="*/ 71062 h 2227463"/>
                  <a:gd name="connsiteX21" fmla="*/ 716830 w 2106329"/>
                  <a:gd name="connsiteY21" fmla="*/ 2562 h 2227463"/>
                  <a:gd name="connsiteX22" fmla="*/ 1283731 w 2106329"/>
                  <a:gd name="connsiteY22" fmla="*/ 244643 h 2227463"/>
                  <a:gd name="connsiteX23" fmla="*/ 1372362 w 2106329"/>
                  <a:gd name="connsiteY23" fmla="*/ 359545 h 2227463"/>
                  <a:gd name="connsiteX24" fmla="*/ 1582035 w 2106329"/>
                  <a:gd name="connsiteY24" fmla="*/ 987088 h 2227463"/>
                  <a:gd name="connsiteX25" fmla="*/ 1645378 w 2106329"/>
                  <a:gd name="connsiteY25" fmla="*/ 1249546 h 2227463"/>
                  <a:gd name="connsiteX26" fmla="*/ 1746774 w 2106329"/>
                  <a:gd name="connsiteY26" fmla="*/ 1405828 h 2227463"/>
                  <a:gd name="connsiteX27" fmla="*/ 2106329 w 2106329"/>
                  <a:gd name="connsiteY27" fmla="*/ 1688781 h 2227463"/>
                  <a:gd name="connsiteX28" fmla="*/ 1825070 w 2106329"/>
                  <a:gd name="connsiteY28" fmla="*/ 2227463 h 2227463"/>
                  <a:gd name="connsiteX29" fmla="*/ 1692562 w 2106329"/>
                  <a:gd name="connsiteY29" fmla="*/ 1914577 h 2227463"/>
                  <a:gd name="connsiteX30" fmla="*/ 1524829 w 2106329"/>
                  <a:gd name="connsiteY30" fmla="*/ 1816447 h 2227463"/>
                  <a:gd name="connsiteX0" fmla="*/ 1524829 w 2106329"/>
                  <a:gd name="connsiteY0" fmla="*/ 1816447 h 2227463"/>
                  <a:gd name="connsiteX1" fmla="*/ 1334553 w 2106329"/>
                  <a:gd name="connsiteY1" fmla="*/ 1455536 h 2227463"/>
                  <a:gd name="connsiteX2" fmla="*/ 1328415 w 2106329"/>
                  <a:gd name="connsiteY2" fmla="*/ 1341370 h 2227463"/>
                  <a:gd name="connsiteX3" fmla="*/ 1344128 w 2106329"/>
                  <a:gd name="connsiteY3" fmla="*/ 1238007 h 2227463"/>
                  <a:gd name="connsiteX4" fmla="*/ 1382920 w 2106329"/>
                  <a:gd name="connsiteY4" fmla="*/ 1162388 h 2227463"/>
                  <a:gd name="connsiteX5" fmla="*/ 1445036 w 2106329"/>
                  <a:gd name="connsiteY5" fmla="*/ 941422 h 2227463"/>
                  <a:gd name="connsiteX6" fmla="*/ 1405753 w 2106329"/>
                  <a:gd name="connsiteY6" fmla="*/ 853035 h 2227463"/>
                  <a:gd name="connsiteX7" fmla="*/ 1331852 w 2106329"/>
                  <a:gd name="connsiteY7" fmla="*/ 809333 h 2227463"/>
                  <a:gd name="connsiteX8" fmla="*/ 1253777 w 2106329"/>
                  <a:gd name="connsiteY8" fmla="*/ 889617 h 2227463"/>
                  <a:gd name="connsiteX9" fmla="*/ 1182823 w 2106329"/>
                  <a:gd name="connsiteY9" fmla="*/ 1026862 h 2227463"/>
                  <a:gd name="connsiteX10" fmla="*/ 1138384 w 2106329"/>
                  <a:gd name="connsiteY10" fmla="*/ 1081121 h 2227463"/>
                  <a:gd name="connsiteX11" fmla="*/ 1046561 w 2106329"/>
                  <a:gd name="connsiteY11" fmla="*/ 1090942 h 2227463"/>
                  <a:gd name="connsiteX12" fmla="*/ 1014889 w 2106329"/>
                  <a:gd name="connsiteY12" fmla="*/ 1067863 h 2227463"/>
                  <a:gd name="connsiteX13" fmla="*/ 886238 w 2106329"/>
                  <a:gd name="connsiteY13" fmla="*/ 955662 h 2227463"/>
                  <a:gd name="connsiteX14" fmla="*/ 755131 w 2106329"/>
                  <a:gd name="connsiteY14" fmla="*/ 851808 h 2227463"/>
                  <a:gd name="connsiteX15" fmla="*/ 355920 w 2106329"/>
                  <a:gd name="connsiteY15" fmla="*/ 712845 h 2227463"/>
                  <a:gd name="connsiteX16" fmla="*/ 14896 w 2106329"/>
                  <a:gd name="connsiteY16" fmla="*/ 846897 h 2227463"/>
                  <a:gd name="connsiteX17" fmla="*/ 3111 w 2106329"/>
                  <a:gd name="connsiteY17" fmla="*/ 781835 h 2227463"/>
                  <a:gd name="connsiteX18" fmla="*/ 410 w 2106329"/>
                  <a:gd name="connsiteY18" fmla="*/ 698359 h 2227463"/>
                  <a:gd name="connsiteX19" fmla="*/ 35519 w 2106329"/>
                  <a:gd name="connsiteY19" fmla="*/ 514221 h 2227463"/>
                  <a:gd name="connsiteX20" fmla="*/ 475732 w 2106329"/>
                  <a:gd name="connsiteY20" fmla="*/ 71062 h 2227463"/>
                  <a:gd name="connsiteX21" fmla="*/ 716830 w 2106329"/>
                  <a:gd name="connsiteY21" fmla="*/ 2562 h 2227463"/>
                  <a:gd name="connsiteX22" fmla="*/ 1283731 w 2106329"/>
                  <a:gd name="connsiteY22" fmla="*/ 244643 h 2227463"/>
                  <a:gd name="connsiteX23" fmla="*/ 1372362 w 2106329"/>
                  <a:gd name="connsiteY23" fmla="*/ 359545 h 2227463"/>
                  <a:gd name="connsiteX24" fmla="*/ 1582035 w 2106329"/>
                  <a:gd name="connsiteY24" fmla="*/ 987088 h 2227463"/>
                  <a:gd name="connsiteX25" fmla="*/ 1645378 w 2106329"/>
                  <a:gd name="connsiteY25" fmla="*/ 1249546 h 2227463"/>
                  <a:gd name="connsiteX26" fmla="*/ 1746774 w 2106329"/>
                  <a:gd name="connsiteY26" fmla="*/ 1405828 h 2227463"/>
                  <a:gd name="connsiteX27" fmla="*/ 2106329 w 2106329"/>
                  <a:gd name="connsiteY27" fmla="*/ 1688781 h 2227463"/>
                  <a:gd name="connsiteX28" fmla="*/ 1825070 w 2106329"/>
                  <a:gd name="connsiteY28" fmla="*/ 2227463 h 2227463"/>
                  <a:gd name="connsiteX29" fmla="*/ 1692562 w 2106329"/>
                  <a:gd name="connsiteY29" fmla="*/ 1914577 h 2227463"/>
                  <a:gd name="connsiteX30" fmla="*/ 1524829 w 2106329"/>
                  <a:gd name="connsiteY30" fmla="*/ 1816447 h 2227463"/>
                  <a:gd name="connsiteX0" fmla="*/ 1499393 w 2106329"/>
                  <a:gd name="connsiteY0" fmla="*/ 1837969 h 2227463"/>
                  <a:gd name="connsiteX1" fmla="*/ 1334553 w 2106329"/>
                  <a:gd name="connsiteY1" fmla="*/ 1455536 h 2227463"/>
                  <a:gd name="connsiteX2" fmla="*/ 1328415 w 2106329"/>
                  <a:gd name="connsiteY2" fmla="*/ 1341370 h 2227463"/>
                  <a:gd name="connsiteX3" fmla="*/ 1344128 w 2106329"/>
                  <a:gd name="connsiteY3" fmla="*/ 1238007 h 2227463"/>
                  <a:gd name="connsiteX4" fmla="*/ 1382920 w 2106329"/>
                  <a:gd name="connsiteY4" fmla="*/ 1162388 h 2227463"/>
                  <a:gd name="connsiteX5" fmla="*/ 1445036 w 2106329"/>
                  <a:gd name="connsiteY5" fmla="*/ 941422 h 2227463"/>
                  <a:gd name="connsiteX6" fmla="*/ 1405753 w 2106329"/>
                  <a:gd name="connsiteY6" fmla="*/ 853035 h 2227463"/>
                  <a:gd name="connsiteX7" fmla="*/ 1331852 w 2106329"/>
                  <a:gd name="connsiteY7" fmla="*/ 809333 h 2227463"/>
                  <a:gd name="connsiteX8" fmla="*/ 1253777 w 2106329"/>
                  <a:gd name="connsiteY8" fmla="*/ 889617 h 2227463"/>
                  <a:gd name="connsiteX9" fmla="*/ 1182823 w 2106329"/>
                  <a:gd name="connsiteY9" fmla="*/ 1026862 h 2227463"/>
                  <a:gd name="connsiteX10" fmla="*/ 1138384 w 2106329"/>
                  <a:gd name="connsiteY10" fmla="*/ 1081121 h 2227463"/>
                  <a:gd name="connsiteX11" fmla="*/ 1046561 w 2106329"/>
                  <a:gd name="connsiteY11" fmla="*/ 1090942 h 2227463"/>
                  <a:gd name="connsiteX12" fmla="*/ 1014889 w 2106329"/>
                  <a:gd name="connsiteY12" fmla="*/ 1067863 h 2227463"/>
                  <a:gd name="connsiteX13" fmla="*/ 886238 w 2106329"/>
                  <a:gd name="connsiteY13" fmla="*/ 955662 h 2227463"/>
                  <a:gd name="connsiteX14" fmla="*/ 755131 w 2106329"/>
                  <a:gd name="connsiteY14" fmla="*/ 851808 h 2227463"/>
                  <a:gd name="connsiteX15" fmla="*/ 355920 w 2106329"/>
                  <a:gd name="connsiteY15" fmla="*/ 712845 h 2227463"/>
                  <a:gd name="connsiteX16" fmla="*/ 14896 w 2106329"/>
                  <a:gd name="connsiteY16" fmla="*/ 846897 h 2227463"/>
                  <a:gd name="connsiteX17" fmla="*/ 3111 w 2106329"/>
                  <a:gd name="connsiteY17" fmla="*/ 781835 h 2227463"/>
                  <a:gd name="connsiteX18" fmla="*/ 410 w 2106329"/>
                  <a:gd name="connsiteY18" fmla="*/ 698359 h 2227463"/>
                  <a:gd name="connsiteX19" fmla="*/ 35519 w 2106329"/>
                  <a:gd name="connsiteY19" fmla="*/ 514221 h 2227463"/>
                  <a:gd name="connsiteX20" fmla="*/ 475732 w 2106329"/>
                  <a:gd name="connsiteY20" fmla="*/ 71062 h 2227463"/>
                  <a:gd name="connsiteX21" fmla="*/ 716830 w 2106329"/>
                  <a:gd name="connsiteY21" fmla="*/ 2562 h 2227463"/>
                  <a:gd name="connsiteX22" fmla="*/ 1283731 w 2106329"/>
                  <a:gd name="connsiteY22" fmla="*/ 244643 h 2227463"/>
                  <a:gd name="connsiteX23" fmla="*/ 1372362 w 2106329"/>
                  <a:gd name="connsiteY23" fmla="*/ 359545 h 2227463"/>
                  <a:gd name="connsiteX24" fmla="*/ 1582035 w 2106329"/>
                  <a:gd name="connsiteY24" fmla="*/ 987088 h 2227463"/>
                  <a:gd name="connsiteX25" fmla="*/ 1645378 w 2106329"/>
                  <a:gd name="connsiteY25" fmla="*/ 1249546 h 2227463"/>
                  <a:gd name="connsiteX26" fmla="*/ 1746774 w 2106329"/>
                  <a:gd name="connsiteY26" fmla="*/ 1405828 h 2227463"/>
                  <a:gd name="connsiteX27" fmla="*/ 2106329 w 2106329"/>
                  <a:gd name="connsiteY27" fmla="*/ 1688781 h 2227463"/>
                  <a:gd name="connsiteX28" fmla="*/ 1825070 w 2106329"/>
                  <a:gd name="connsiteY28" fmla="*/ 2227463 h 2227463"/>
                  <a:gd name="connsiteX29" fmla="*/ 1692562 w 2106329"/>
                  <a:gd name="connsiteY29" fmla="*/ 1914577 h 2227463"/>
                  <a:gd name="connsiteX30" fmla="*/ 1499393 w 2106329"/>
                  <a:gd name="connsiteY30" fmla="*/ 1837969 h 2227463"/>
                  <a:gd name="connsiteX0" fmla="*/ 1499393 w 2106329"/>
                  <a:gd name="connsiteY0" fmla="*/ 1837969 h 2227463"/>
                  <a:gd name="connsiteX1" fmla="*/ 1334553 w 2106329"/>
                  <a:gd name="connsiteY1" fmla="*/ 1455536 h 2227463"/>
                  <a:gd name="connsiteX2" fmla="*/ 1328415 w 2106329"/>
                  <a:gd name="connsiteY2" fmla="*/ 1341370 h 2227463"/>
                  <a:gd name="connsiteX3" fmla="*/ 1344128 w 2106329"/>
                  <a:gd name="connsiteY3" fmla="*/ 1238007 h 2227463"/>
                  <a:gd name="connsiteX4" fmla="*/ 1382920 w 2106329"/>
                  <a:gd name="connsiteY4" fmla="*/ 1162388 h 2227463"/>
                  <a:gd name="connsiteX5" fmla="*/ 1445036 w 2106329"/>
                  <a:gd name="connsiteY5" fmla="*/ 941422 h 2227463"/>
                  <a:gd name="connsiteX6" fmla="*/ 1405753 w 2106329"/>
                  <a:gd name="connsiteY6" fmla="*/ 853035 h 2227463"/>
                  <a:gd name="connsiteX7" fmla="*/ 1331852 w 2106329"/>
                  <a:gd name="connsiteY7" fmla="*/ 809333 h 2227463"/>
                  <a:gd name="connsiteX8" fmla="*/ 1253777 w 2106329"/>
                  <a:gd name="connsiteY8" fmla="*/ 889617 h 2227463"/>
                  <a:gd name="connsiteX9" fmla="*/ 1182823 w 2106329"/>
                  <a:gd name="connsiteY9" fmla="*/ 1026862 h 2227463"/>
                  <a:gd name="connsiteX10" fmla="*/ 1138384 w 2106329"/>
                  <a:gd name="connsiteY10" fmla="*/ 1081121 h 2227463"/>
                  <a:gd name="connsiteX11" fmla="*/ 1046561 w 2106329"/>
                  <a:gd name="connsiteY11" fmla="*/ 1090942 h 2227463"/>
                  <a:gd name="connsiteX12" fmla="*/ 1014889 w 2106329"/>
                  <a:gd name="connsiteY12" fmla="*/ 1067863 h 2227463"/>
                  <a:gd name="connsiteX13" fmla="*/ 886238 w 2106329"/>
                  <a:gd name="connsiteY13" fmla="*/ 955662 h 2227463"/>
                  <a:gd name="connsiteX14" fmla="*/ 755131 w 2106329"/>
                  <a:gd name="connsiteY14" fmla="*/ 851808 h 2227463"/>
                  <a:gd name="connsiteX15" fmla="*/ 355920 w 2106329"/>
                  <a:gd name="connsiteY15" fmla="*/ 712845 h 2227463"/>
                  <a:gd name="connsiteX16" fmla="*/ 14896 w 2106329"/>
                  <a:gd name="connsiteY16" fmla="*/ 846897 h 2227463"/>
                  <a:gd name="connsiteX17" fmla="*/ 3111 w 2106329"/>
                  <a:gd name="connsiteY17" fmla="*/ 781835 h 2227463"/>
                  <a:gd name="connsiteX18" fmla="*/ 410 w 2106329"/>
                  <a:gd name="connsiteY18" fmla="*/ 698359 h 2227463"/>
                  <a:gd name="connsiteX19" fmla="*/ 35519 w 2106329"/>
                  <a:gd name="connsiteY19" fmla="*/ 514221 h 2227463"/>
                  <a:gd name="connsiteX20" fmla="*/ 475732 w 2106329"/>
                  <a:gd name="connsiteY20" fmla="*/ 71062 h 2227463"/>
                  <a:gd name="connsiteX21" fmla="*/ 716830 w 2106329"/>
                  <a:gd name="connsiteY21" fmla="*/ 2562 h 2227463"/>
                  <a:gd name="connsiteX22" fmla="*/ 1283731 w 2106329"/>
                  <a:gd name="connsiteY22" fmla="*/ 244643 h 2227463"/>
                  <a:gd name="connsiteX23" fmla="*/ 1372362 w 2106329"/>
                  <a:gd name="connsiteY23" fmla="*/ 359545 h 2227463"/>
                  <a:gd name="connsiteX24" fmla="*/ 1582035 w 2106329"/>
                  <a:gd name="connsiteY24" fmla="*/ 987088 h 2227463"/>
                  <a:gd name="connsiteX25" fmla="*/ 1645378 w 2106329"/>
                  <a:gd name="connsiteY25" fmla="*/ 1249546 h 2227463"/>
                  <a:gd name="connsiteX26" fmla="*/ 1746774 w 2106329"/>
                  <a:gd name="connsiteY26" fmla="*/ 1405828 h 2227463"/>
                  <a:gd name="connsiteX27" fmla="*/ 2106329 w 2106329"/>
                  <a:gd name="connsiteY27" fmla="*/ 1688781 h 2227463"/>
                  <a:gd name="connsiteX28" fmla="*/ 1825070 w 2106329"/>
                  <a:gd name="connsiteY28" fmla="*/ 2227463 h 2227463"/>
                  <a:gd name="connsiteX29" fmla="*/ 1692562 w 2106329"/>
                  <a:gd name="connsiteY29" fmla="*/ 1938056 h 2227463"/>
                  <a:gd name="connsiteX30" fmla="*/ 1499393 w 2106329"/>
                  <a:gd name="connsiteY30" fmla="*/ 1837969 h 2227463"/>
                  <a:gd name="connsiteX0" fmla="*/ 1499393 w 2106329"/>
                  <a:gd name="connsiteY0" fmla="*/ 1837969 h 2211810"/>
                  <a:gd name="connsiteX1" fmla="*/ 1334553 w 2106329"/>
                  <a:gd name="connsiteY1" fmla="*/ 1455536 h 2211810"/>
                  <a:gd name="connsiteX2" fmla="*/ 1328415 w 2106329"/>
                  <a:gd name="connsiteY2" fmla="*/ 1341370 h 2211810"/>
                  <a:gd name="connsiteX3" fmla="*/ 1344128 w 2106329"/>
                  <a:gd name="connsiteY3" fmla="*/ 1238007 h 2211810"/>
                  <a:gd name="connsiteX4" fmla="*/ 1382920 w 2106329"/>
                  <a:gd name="connsiteY4" fmla="*/ 1162388 h 2211810"/>
                  <a:gd name="connsiteX5" fmla="*/ 1445036 w 2106329"/>
                  <a:gd name="connsiteY5" fmla="*/ 941422 h 2211810"/>
                  <a:gd name="connsiteX6" fmla="*/ 1405753 w 2106329"/>
                  <a:gd name="connsiteY6" fmla="*/ 853035 h 2211810"/>
                  <a:gd name="connsiteX7" fmla="*/ 1331852 w 2106329"/>
                  <a:gd name="connsiteY7" fmla="*/ 809333 h 2211810"/>
                  <a:gd name="connsiteX8" fmla="*/ 1253777 w 2106329"/>
                  <a:gd name="connsiteY8" fmla="*/ 889617 h 2211810"/>
                  <a:gd name="connsiteX9" fmla="*/ 1182823 w 2106329"/>
                  <a:gd name="connsiteY9" fmla="*/ 1026862 h 2211810"/>
                  <a:gd name="connsiteX10" fmla="*/ 1138384 w 2106329"/>
                  <a:gd name="connsiteY10" fmla="*/ 1081121 h 2211810"/>
                  <a:gd name="connsiteX11" fmla="*/ 1046561 w 2106329"/>
                  <a:gd name="connsiteY11" fmla="*/ 1090942 h 2211810"/>
                  <a:gd name="connsiteX12" fmla="*/ 1014889 w 2106329"/>
                  <a:gd name="connsiteY12" fmla="*/ 1067863 h 2211810"/>
                  <a:gd name="connsiteX13" fmla="*/ 886238 w 2106329"/>
                  <a:gd name="connsiteY13" fmla="*/ 955662 h 2211810"/>
                  <a:gd name="connsiteX14" fmla="*/ 755131 w 2106329"/>
                  <a:gd name="connsiteY14" fmla="*/ 851808 h 2211810"/>
                  <a:gd name="connsiteX15" fmla="*/ 355920 w 2106329"/>
                  <a:gd name="connsiteY15" fmla="*/ 712845 h 2211810"/>
                  <a:gd name="connsiteX16" fmla="*/ 14896 w 2106329"/>
                  <a:gd name="connsiteY16" fmla="*/ 846897 h 2211810"/>
                  <a:gd name="connsiteX17" fmla="*/ 3111 w 2106329"/>
                  <a:gd name="connsiteY17" fmla="*/ 781835 h 2211810"/>
                  <a:gd name="connsiteX18" fmla="*/ 410 w 2106329"/>
                  <a:gd name="connsiteY18" fmla="*/ 698359 h 2211810"/>
                  <a:gd name="connsiteX19" fmla="*/ 35519 w 2106329"/>
                  <a:gd name="connsiteY19" fmla="*/ 514221 h 2211810"/>
                  <a:gd name="connsiteX20" fmla="*/ 475732 w 2106329"/>
                  <a:gd name="connsiteY20" fmla="*/ 71062 h 2211810"/>
                  <a:gd name="connsiteX21" fmla="*/ 716830 w 2106329"/>
                  <a:gd name="connsiteY21" fmla="*/ 2562 h 2211810"/>
                  <a:gd name="connsiteX22" fmla="*/ 1283731 w 2106329"/>
                  <a:gd name="connsiteY22" fmla="*/ 244643 h 2211810"/>
                  <a:gd name="connsiteX23" fmla="*/ 1372362 w 2106329"/>
                  <a:gd name="connsiteY23" fmla="*/ 359545 h 2211810"/>
                  <a:gd name="connsiteX24" fmla="*/ 1582035 w 2106329"/>
                  <a:gd name="connsiteY24" fmla="*/ 987088 h 2211810"/>
                  <a:gd name="connsiteX25" fmla="*/ 1645378 w 2106329"/>
                  <a:gd name="connsiteY25" fmla="*/ 1249546 h 2211810"/>
                  <a:gd name="connsiteX26" fmla="*/ 1746774 w 2106329"/>
                  <a:gd name="connsiteY26" fmla="*/ 1405828 h 2211810"/>
                  <a:gd name="connsiteX27" fmla="*/ 2106329 w 2106329"/>
                  <a:gd name="connsiteY27" fmla="*/ 1688781 h 2211810"/>
                  <a:gd name="connsiteX28" fmla="*/ 1836809 w 2106329"/>
                  <a:gd name="connsiteY28" fmla="*/ 2211810 h 2211810"/>
                  <a:gd name="connsiteX29" fmla="*/ 1692562 w 2106329"/>
                  <a:gd name="connsiteY29" fmla="*/ 1938056 h 2211810"/>
                  <a:gd name="connsiteX30" fmla="*/ 1499393 w 2106329"/>
                  <a:gd name="connsiteY30" fmla="*/ 1837969 h 2211810"/>
                  <a:gd name="connsiteX0" fmla="*/ 1499393 w 2106329"/>
                  <a:gd name="connsiteY0" fmla="*/ 1837969 h 2211810"/>
                  <a:gd name="connsiteX1" fmla="*/ 1334553 w 2106329"/>
                  <a:gd name="connsiteY1" fmla="*/ 1455536 h 2211810"/>
                  <a:gd name="connsiteX2" fmla="*/ 1328415 w 2106329"/>
                  <a:gd name="connsiteY2" fmla="*/ 1341370 h 2211810"/>
                  <a:gd name="connsiteX3" fmla="*/ 1344128 w 2106329"/>
                  <a:gd name="connsiteY3" fmla="*/ 1238007 h 2211810"/>
                  <a:gd name="connsiteX4" fmla="*/ 1382920 w 2106329"/>
                  <a:gd name="connsiteY4" fmla="*/ 1162388 h 2211810"/>
                  <a:gd name="connsiteX5" fmla="*/ 1445036 w 2106329"/>
                  <a:gd name="connsiteY5" fmla="*/ 941422 h 2211810"/>
                  <a:gd name="connsiteX6" fmla="*/ 1405753 w 2106329"/>
                  <a:gd name="connsiteY6" fmla="*/ 853035 h 2211810"/>
                  <a:gd name="connsiteX7" fmla="*/ 1331852 w 2106329"/>
                  <a:gd name="connsiteY7" fmla="*/ 809333 h 2211810"/>
                  <a:gd name="connsiteX8" fmla="*/ 1253777 w 2106329"/>
                  <a:gd name="connsiteY8" fmla="*/ 889617 h 2211810"/>
                  <a:gd name="connsiteX9" fmla="*/ 1182823 w 2106329"/>
                  <a:gd name="connsiteY9" fmla="*/ 1026862 h 2211810"/>
                  <a:gd name="connsiteX10" fmla="*/ 1138384 w 2106329"/>
                  <a:gd name="connsiteY10" fmla="*/ 1081121 h 2211810"/>
                  <a:gd name="connsiteX11" fmla="*/ 1046561 w 2106329"/>
                  <a:gd name="connsiteY11" fmla="*/ 1090942 h 2211810"/>
                  <a:gd name="connsiteX12" fmla="*/ 1014889 w 2106329"/>
                  <a:gd name="connsiteY12" fmla="*/ 1067863 h 2211810"/>
                  <a:gd name="connsiteX13" fmla="*/ 886238 w 2106329"/>
                  <a:gd name="connsiteY13" fmla="*/ 955662 h 2211810"/>
                  <a:gd name="connsiteX14" fmla="*/ 755131 w 2106329"/>
                  <a:gd name="connsiteY14" fmla="*/ 851808 h 2211810"/>
                  <a:gd name="connsiteX15" fmla="*/ 355920 w 2106329"/>
                  <a:gd name="connsiteY15" fmla="*/ 712845 h 2211810"/>
                  <a:gd name="connsiteX16" fmla="*/ 14896 w 2106329"/>
                  <a:gd name="connsiteY16" fmla="*/ 846897 h 2211810"/>
                  <a:gd name="connsiteX17" fmla="*/ 3111 w 2106329"/>
                  <a:gd name="connsiteY17" fmla="*/ 781835 h 2211810"/>
                  <a:gd name="connsiteX18" fmla="*/ 410 w 2106329"/>
                  <a:gd name="connsiteY18" fmla="*/ 698359 h 2211810"/>
                  <a:gd name="connsiteX19" fmla="*/ 35519 w 2106329"/>
                  <a:gd name="connsiteY19" fmla="*/ 514221 h 2211810"/>
                  <a:gd name="connsiteX20" fmla="*/ 475732 w 2106329"/>
                  <a:gd name="connsiteY20" fmla="*/ 71062 h 2211810"/>
                  <a:gd name="connsiteX21" fmla="*/ 716830 w 2106329"/>
                  <a:gd name="connsiteY21" fmla="*/ 2562 h 2211810"/>
                  <a:gd name="connsiteX22" fmla="*/ 1283731 w 2106329"/>
                  <a:gd name="connsiteY22" fmla="*/ 244643 h 2211810"/>
                  <a:gd name="connsiteX23" fmla="*/ 1372362 w 2106329"/>
                  <a:gd name="connsiteY23" fmla="*/ 359545 h 2211810"/>
                  <a:gd name="connsiteX24" fmla="*/ 1610977 w 2106329"/>
                  <a:gd name="connsiteY24" fmla="*/ 979853 h 2211810"/>
                  <a:gd name="connsiteX25" fmla="*/ 1645378 w 2106329"/>
                  <a:gd name="connsiteY25" fmla="*/ 1249546 h 2211810"/>
                  <a:gd name="connsiteX26" fmla="*/ 1746774 w 2106329"/>
                  <a:gd name="connsiteY26" fmla="*/ 1405828 h 2211810"/>
                  <a:gd name="connsiteX27" fmla="*/ 2106329 w 2106329"/>
                  <a:gd name="connsiteY27" fmla="*/ 1688781 h 2211810"/>
                  <a:gd name="connsiteX28" fmla="*/ 1836809 w 2106329"/>
                  <a:gd name="connsiteY28" fmla="*/ 2211810 h 2211810"/>
                  <a:gd name="connsiteX29" fmla="*/ 1692562 w 2106329"/>
                  <a:gd name="connsiteY29" fmla="*/ 1938056 h 2211810"/>
                  <a:gd name="connsiteX30" fmla="*/ 1499393 w 2106329"/>
                  <a:gd name="connsiteY30" fmla="*/ 1837969 h 2211810"/>
                  <a:gd name="connsiteX0" fmla="*/ 1499393 w 2106329"/>
                  <a:gd name="connsiteY0" fmla="*/ 1836888 h 2210729"/>
                  <a:gd name="connsiteX1" fmla="*/ 1334553 w 2106329"/>
                  <a:gd name="connsiteY1" fmla="*/ 1454455 h 2210729"/>
                  <a:gd name="connsiteX2" fmla="*/ 1328415 w 2106329"/>
                  <a:gd name="connsiteY2" fmla="*/ 1340289 h 2210729"/>
                  <a:gd name="connsiteX3" fmla="*/ 1344128 w 2106329"/>
                  <a:gd name="connsiteY3" fmla="*/ 1236926 h 2210729"/>
                  <a:gd name="connsiteX4" fmla="*/ 1382920 w 2106329"/>
                  <a:gd name="connsiteY4" fmla="*/ 1161307 h 2210729"/>
                  <a:gd name="connsiteX5" fmla="*/ 1445036 w 2106329"/>
                  <a:gd name="connsiteY5" fmla="*/ 940341 h 2210729"/>
                  <a:gd name="connsiteX6" fmla="*/ 1405753 w 2106329"/>
                  <a:gd name="connsiteY6" fmla="*/ 851954 h 2210729"/>
                  <a:gd name="connsiteX7" fmla="*/ 1331852 w 2106329"/>
                  <a:gd name="connsiteY7" fmla="*/ 808252 h 2210729"/>
                  <a:gd name="connsiteX8" fmla="*/ 1253777 w 2106329"/>
                  <a:gd name="connsiteY8" fmla="*/ 888536 h 2210729"/>
                  <a:gd name="connsiteX9" fmla="*/ 1182823 w 2106329"/>
                  <a:gd name="connsiteY9" fmla="*/ 1025781 h 2210729"/>
                  <a:gd name="connsiteX10" fmla="*/ 1138384 w 2106329"/>
                  <a:gd name="connsiteY10" fmla="*/ 1080040 h 2210729"/>
                  <a:gd name="connsiteX11" fmla="*/ 1046561 w 2106329"/>
                  <a:gd name="connsiteY11" fmla="*/ 1089861 h 2210729"/>
                  <a:gd name="connsiteX12" fmla="*/ 1014889 w 2106329"/>
                  <a:gd name="connsiteY12" fmla="*/ 1066782 h 2210729"/>
                  <a:gd name="connsiteX13" fmla="*/ 886238 w 2106329"/>
                  <a:gd name="connsiteY13" fmla="*/ 954581 h 2210729"/>
                  <a:gd name="connsiteX14" fmla="*/ 755131 w 2106329"/>
                  <a:gd name="connsiteY14" fmla="*/ 850727 h 2210729"/>
                  <a:gd name="connsiteX15" fmla="*/ 355920 w 2106329"/>
                  <a:gd name="connsiteY15" fmla="*/ 711764 h 2210729"/>
                  <a:gd name="connsiteX16" fmla="*/ 14896 w 2106329"/>
                  <a:gd name="connsiteY16" fmla="*/ 845816 h 2210729"/>
                  <a:gd name="connsiteX17" fmla="*/ 3111 w 2106329"/>
                  <a:gd name="connsiteY17" fmla="*/ 780754 h 2210729"/>
                  <a:gd name="connsiteX18" fmla="*/ 410 w 2106329"/>
                  <a:gd name="connsiteY18" fmla="*/ 697278 h 2210729"/>
                  <a:gd name="connsiteX19" fmla="*/ 35519 w 2106329"/>
                  <a:gd name="connsiteY19" fmla="*/ 513140 h 2210729"/>
                  <a:gd name="connsiteX20" fmla="*/ 475732 w 2106329"/>
                  <a:gd name="connsiteY20" fmla="*/ 69981 h 2210729"/>
                  <a:gd name="connsiteX21" fmla="*/ 716830 w 2106329"/>
                  <a:gd name="connsiteY21" fmla="*/ 1481 h 2210729"/>
                  <a:gd name="connsiteX22" fmla="*/ 1283731 w 2106329"/>
                  <a:gd name="connsiteY22" fmla="*/ 243562 h 2210729"/>
                  <a:gd name="connsiteX23" fmla="*/ 1444715 w 2106329"/>
                  <a:gd name="connsiteY23" fmla="*/ 430817 h 2210729"/>
                  <a:gd name="connsiteX24" fmla="*/ 1610977 w 2106329"/>
                  <a:gd name="connsiteY24" fmla="*/ 978772 h 2210729"/>
                  <a:gd name="connsiteX25" fmla="*/ 1645378 w 2106329"/>
                  <a:gd name="connsiteY25" fmla="*/ 1248465 h 2210729"/>
                  <a:gd name="connsiteX26" fmla="*/ 1746774 w 2106329"/>
                  <a:gd name="connsiteY26" fmla="*/ 1404747 h 2210729"/>
                  <a:gd name="connsiteX27" fmla="*/ 2106329 w 2106329"/>
                  <a:gd name="connsiteY27" fmla="*/ 1687700 h 2210729"/>
                  <a:gd name="connsiteX28" fmla="*/ 1836809 w 2106329"/>
                  <a:gd name="connsiteY28" fmla="*/ 2210729 h 2210729"/>
                  <a:gd name="connsiteX29" fmla="*/ 1692562 w 2106329"/>
                  <a:gd name="connsiteY29" fmla="*/ 1936975 h 2210729"/>
                  <a:gd name="connsiteX30" fmla="*/ 1499393 w 2106329"/>
                  <a:gd name="connsiteY30" fmla="*/ 1836888 h 2210729"/>
                  <a:gd name="connsiteX0" fmla="*/ 1499393 w 2106329"/>
                  <a:gd name="connsiteY0" fmla="*/ 1837780 h 2211621"/>
                  <a:gd name="connsiteX1" fmla="*/ 1334553 w 2106329"/>
                  <a:gd name="connsiteY1" fmla="*/ 1455347 h 2211621"/>
                  <a:gd name="connsiteX2" fmla="*/ 1328415 w 2106329"/>
                  <a:gd name="connsiteY2" fmla="*/ 1341181 h 2211621"/>
                  <a:gd name="connsiteX3" fmla="*/ 1344128 w 2106329"/>
                  <a:gd name="connsiteY3" fmla="*/ 1237818 h 2211621"/>
                  <a:gd name="connsiteX4" fmla="*/ 1382920 w 2106329"/>
                  <a:gd name="connsiteY4" fmla="*/ 1162199 h 2211621"/>
                  <a:gd name="connsiteX5" fmla="*/ 1445036 w 2106329"/>
                  <a:gd name="connsiteY5" fmla="*/ 941233 h 2211621"/>
                  <a:gd name="connsiteX6" fmla="*/ 1405753 w 2106329"/>
                  <a:gd name="connsiteY6" fmla="*/ 852846 h 2211621"/>
                  <a:gd name="connsiteX7" fmla="*/ 1331852 w 2106329"/>
                  <a:gd name="connsiteY7" fmla="*/ 809144 h 2211621"/>
                  <a:gd name="connsiteX8" fmla="*/ 1253777 w 2106329"/>
                  <a:gd name="connsiteY8" fmla="*/ 889428 h 2211621"/>
                  <a:gd name="connsiteX9" fmla="*/ 1182823 w 2106329"/>
                  <a:gd name="connsiteY9" fmla="*/ 1026673 h 2211621"/>
                  <a:gd name="connsiteX10" fmla="*/ 1138384 w 2106329"/>
                  <a:gd name="connsiteY10" fmla="*/ 1080932 h 2211621"/>
                  <a:gd name="connsiteX11" fmla="*/ 1046561 w 2106329"/>
                  <a:gd name="connsiteY11" fmla="*/ 1090753 h 2211621"/>
                  <a:gd name="connsiteX12" fmla="*/ 1014889 w 2106329"/>
                  <a:gd name="connsiteY12" fmla="*/ 1067674 h 2211621"/>
                  <a:gd name="connsiteX13" fmla="*/ 886238 w 2106329"/>
                  <a:gd name="connsiteY13" fmla="*/ 955473 h 2211621"/>
                  <a:gd name="connsiteX14" fmla="*/ 755131 w 2106329"/>
                  <a:gd name="connsiteY14" fmla="*/ 851619 h 2211621"/>
                  <a:gd name="connsiteX15" fmla="*/ 355920 w 2106329"/>
                  <a:gd name="connsiteY15" fmla="*/ 712656 h 2211621"/>
                  <a:gd name="connsiteX16" fmla="*/ 14896 w 2106329"/>
                  <a:gd name="connsiteY16" fmla="*/ 846708 h 2211621"/>
                  <a:gd name="connsiteX17" fmla="*/ 3111 w 2106329"/>
                  <a:gd name="connsiteY17" fmla="*/ 781646 h 2211621"/>
                  <a:gd name="connsiteX18" fmla="*/ 410 w 2106329"/>
                  <a:gd name="connsiteY18" fmla="*/ 698170 h 2211621"/>
                  <a:gd name="connsiteX19" fmla="*/ 35519 w 2106329"/>
                  <a:gd name="connsiteY19" fmla="*/ 514032 h 2211621"/>
                  <a:gd name="connsiteX20" fmla="*/ 475732 w 2106329"/>
                  <a:gd name="connsiteY20" fmla="*/ 70873 h 2211621"/>
                  <a:gd name="connsiteX21" fmla="*/ 716830 w 2106329"/>
                  <a:gd name="connsiteY21" fmla="*/ 2373 h 2211621"/>
                  <a:gd name="connsiteX22" fmla="*/ 1211378 w 2106329"/>
                  <a:gd name="connsiteY22" fmla="*/ 150395 h 2211621"/>
                  <a:gd name="connsiteX23" fmla="*/ 1444715 w 2106329"/>
                  <a:gd name="connsiteY23" fmla="*/ 431709 h 2211621"/>
                  <a:gd name="connsiteX24" fmla="*/ 1610977 w 2106329"/>
                  <a:gd name="connsiteY24" fmla="*/ 979664 h 2211621"/>
                  <a:gd name="connsiteX25" fmla="*/ 1645378 w 2106329"/>
                  <a:gd name="connsiteY25" fmla="*/ 1249357 h 2211621"/>
                  <a:gd name="connsiteX26" fmla="*/ 1746774 w 2106329"/>
                  <a:gd name="connsiteY26" fmla="*/ 1405639 h 2211621"/>
                  <a:gd name="connsiteX27" fmla="*/ 2106329 w 2106329"/>
                  <a:gd name="connsiteY27" fmla="*/ 1688592 h 2211621"/>
                  <a:gd name="connsiteX28" fmla="*/ 1836809 w 2106329"/>
                  <a:gd name="connsiteY28" fmla="*/ 2211621 h 2211621"/>
                  <a:gd name="connsiteX29" fmla="*/ 1692562 w 2106329"/>
                  <a:gd name="connsiteY29" fmla="*/ 1937867 h 2211621"/>
                  <a:gd name="connsiteX30" fmla="*/ 1499393 w 2106329"/>
                  <a:gd name="connsiteY30" fmla="*/ 1837780 h 2211621"/>
                  <a:gd name="connsiteX0" fmla="*/ 1499393 w 2106329"/>
                  <a:gd name="connsiteY0" fmla="*/ 1838764 h 2212605"/>
                  <a:gd name="connsiteX1" fmla="*/ 1334553 w 2106329"/>
                  <a:gd name="connsiteY1" fmla="*/ 1456331 h 2212605"/>
                  <a:gd name="connsiteX2" fmla="*/ 1328415 w 2106329"/>
                  <a:gd name="connsiteY2" fmla="*/ 1342165 h 2212605"/>
                  <a:gd name="connsiteX3" fmla="*/ 1344128 w 2106329"/>
                  <a:gd name="connsiteY3" fmla="*/ 1238802 h 2212605"/>
                  <a:gd name="connsiteX4" fmla="*/ 1382920 w 2106329"/>
                  <a:gd name="connsiteY4" fmla="*/ 1163183 h 2212605"/>
                  <a:gd name="connsiteX5" fmla="*/ 1445036 w 2106329"/>
                  <a:gd name="connsiteY5" fmla="*/ 942217 h 2212605"/>
                  <a:gd name="connsiteX6" fmla="*/ 1405753 w 2106329"/>
                  <a:gd name="connsiteY6" fmla="*/ 853830 h 2212605"/>
                  <a:gd name="connsiteX7" fmla="*/ 1331852 w 2106329"/>
                  <a:gd name="connsiteY7" fmla="*/ 810128 h 2212605"/>
                  <a:gd name="connsiteX8" fmla="*/ 1253777 w 2106329"/>
                  <a:gd name="connsiteY8" fmla="*/ 890412 h 2212605"/>
                  <a:gd name="connsiteX9" fmla="*/ 1182823 w 2106329"/>
                  <a:gd name="connsiteY9" fmla="*/ 1027657 h 2212605"/>
                  <a:gd name="connsiteX10" fmla="*/ 1138384 w 2106329"/>
                  <a:gd name="connsiteY10" fmla="*/ 1081916 h 2212605"/>
                  <a:gd name="connsiteX11" fmla="*/ 1046561 w 2106329"/>
                  <a:gd name="connsiteY11" fmla="*/ 1091737 h 2212605"/>
                  <a:gd name="connsiteX12" fmla="*/ 1014889 w 2106329"/>
                  <a:gd name="connsiteY12" fmla="*/ 1068658 h 2212605"/>
                  <a:gd name="connsiteX13" fmla="*/ 886238 w 2106329"/>
                  <a:gd name="connsiteY13" fmla="*/ 956457 h 2212605"/>
                  <a:gd name="connsiteX14" fmla="*/ 755131 w 2106329"/>
                  <a:gd name="connsiteY14" fmla="*/ 852603 h 2212605"/>
                  <a:gd name="connsiteX15" fmla="*/ 355920 w 2106329"/>
                  <a:gd name="connsiteY15" fmla="*/ 713640 h 2212605"/>
                  <a:gd name="connsiteX16" fmla="*/ 14896 w 2106329"/>
                  <a:gd name="connsiteY16" fmla="*/ 847692 h 2212605"/>
                  <a:gd name="connsiteX17" fmla="*/ 3111 w 2106329"/>
                  <a:gd name="connsiteY17" fmla="*/ 782630 h 2212605"/>
                  <a:gd name="connsiteX18" fmla="*/ 410 w 2106329"/>
                  <a:gd name="connsiteY18" fmla="*/ 699154 h 2212605"/>
                  <a:gd name="connsiteX19" fmla="*/ 35519 w 2106329"/>
                  <a:gd name="connsiteY19" fmla="*/ 515016 h 2212605"/>
                  <a:gd name="connsiteX20" fmla="*/ 475732 w 2106329"/>
                  <a:gd name="connsiteY20" fmla="*/ 71857 h 2212605"/>
                  <a:gd name="connsiteX21" fmla="*/ 716830 w 2106329"/>
                  <a:gd name="connsiteY21" fmla="*/ 3357 h 2212605"/>
                  <a:gd name="connsiteX22" fmla="*/ 1211378 w 2106329"/>
                  <a:gd name="connsiteY22" fmla="*/ 151379 h 2212605"/>
                  <a:gd name="connsiteX23" fmla="*/ 1444715 w 2106329"/>
                  <a:gd name="connsiteY23" fmla="*/ 432693 h 2212605"/>
                  <a:gd name="connsiteX24" fmla="*/ 1610977 w 2106329"/>
                  <a:gd name="connsiteY24" fmla="*/ 980648 h 2212605"/>
                  <a:gd name="connsiteX25" fmla="*/ 1645378 w 2106329"/>
                  <a:gd name="connsiteY25" fmla="*/ 1250341 h 2212605"/>
                  <a:gd name="connsiteX26" fmla="*/ 1746774 w 2106329"/>
                  <a:gd name="connsiteY26" fmla="*/ 1406623 h 2212605"/>
                  <a:gd name="connsiteX27" fmla="*/ 2106329 w 2106329"/>
                  <a:gd name="connsiteY27" fmla="*/ 1689576 h 2212605"/>
                  <a:gd name="connsiteX28" fmla="*/ 1836809 w 2106329"/>
                  <a:gd name="connsiteY28" fmla="*/ 2212605 h 2212605"/>
                  <a:gd name="connsiteX29" fmla="*/ 1692562 w 2106329"/>
                  <a:gd name="connsiteY29" fmla="*/ 1938851 h 2212605"/>
                  <a:gd name="connsiteX30" fmla="*/ 1499393 w 2106329"/>
                  <a:gd name="connsiteY30" fmla="*/ 1838764 h 2212605"/>
                  <a:gd name="connsiteX0" fmla="*/ 1499393 w 2106329"/>
                  <a:gd name="connsiteY0" fmla="*/ 1838764 h 2212605"/>
                  <a:gd name="connsiteX1" fmla="*/ 1334553 w 2106329"/>
                  <a:gd name="connsiteY1" fmla="*/ 1456331 h 2212605"/>
                  <a:gd name="connsiteX2" fmla="*/ 1328415 w 2106329"/>
                  <a:gd name="connsiteY2" fmla="*/ 1342165 h 2212605"/>
                  <a:gd name="connsiteX3" fmla="*/ 1344128 w 2106329"/>
                  <a:gd name="connsiteY3" fmla="*/ 1238802 h 2212605"/>
                  <a:gd name="connsiteX4" fmla="*/ 1382920 w 2106329"/>
                  <a:gd name="connsiteY4" fmla="*/ 1163183 h 2212605"/>
                  <a:gd name="connsiteX5" fmla="*/ 1445036 w 2106329"/>
                  <a:gd name="connsiteY5" fmla="*/ 942217 h 2212605"/>
                  <a:gd name="connsiteX6" fmla="*/ 1405753 w 2106329"/>
                  <a:gd name="connsiteY6" fmla="*/ 853830 h 2212605"/>
                  <a:gd name="connsiteX7" fmla="*/ 1331852 w 2106329"/>
                  <a:gd name="connsiteY7" fmla="*/ 810128 h 2212605"/>
                  <a:gd name="connsiteX8" fmla="*/ 1253777 w 2106329"/>
                  <a:gd name="connsiteY8" fmla="*/ 890412 h 2212605"/>
                  <a:gd name="connsiteX9" fmla="*/ 1182823 w 2106329"/>
                  <a:gd name="connsiteY9" fmla="*/ 1027657 h 2212605"/>
                  <a:gd name="connsiteX10" fmla="*/ 1138384 w 2106329"/>
                  <a:gd name="connsiteY10" fmla="*/ 1081916 h 2212605"/>
                  <a:gd name="connsiteX11" fmla="*/ 1046561 w 2106329"/>
                  <a:gd name="connsiteY11" fmla="*/ 1091737 h 2212605"/>
                  <a:gd name="connsiteX12" fmla="*/ 1014889 w 2106329"/>
                  <a:gd name="connsiteY12" fmla="*/ 1068658 h 2212605"/>
                  <a:gd name="connsiteX13" fmla="*/ 886238 w 2106329"/>
                  <a:gd name="connsiteY13" fmla="*/ 956457 h 2212605"/>
                  <a:gd name="connsiteX14" fmla="*/ 755131 w 2106329"/>
                  <a:gd name="connsiteY14" fmla="*/ 852603 h 2212605"/>
                  <a:gd name="connsiteX15" fmla="*/ 355920 w 2106329"/>
                  <a:gd name="connsiteY15" fmla="*/ 713640 h 2212605"/>
                  <a:gd name="connsiteX16" fmla="*/ 14896 w 2106329"/>
                  <a:gd name="connsiteY16" fmla="*/ 847692 h 2212605"/>
                  <a:gd name="connsiteX17" fmla="*/ 3111 w 2106329"/>
                  <a:gd name="connsiteY17" fmla="*/ 782630 h 2212605"/>
                  <a:gd name="connsiteX18" fmla="*/ 410 w 2106329"/>
                  <a:gd name="connsiteY18" fmla="*/ 699154 h 2212605"/>
                  <a:gd name="connsiteX19" fmla="*/ 35519 w 2106329"/>
                  <a:gd name="connsiteY19" fmla="*/ 515016 h 2212605"/>
                  <a:gd name="connsiteX20" fmla="*/ 475732 w 2106329"/>
                  <a:gd name="connsiteY20" fmla="*/ 71857 h 2212605"/>
                  <a:gd name="connsiteX21" fmla="*/ 716830 w 2106329"/>
                  <a:gd name="connsiteY21" fmla="*/ 3357 h 2212605"/>
                  <a:gd name="connsiteX22" fmla="*/ 1211378 w 2106329"/>
                  <a:gd name="connsiteY22" fmla="*/ 151379 h 2212605"/>
                  <a:gd name="connsiteX23" fmla="*/ 1444715 w 2106329"/>
                  <a:gd name="connsiteY23" fmla="*/ 432693 h 2212605"/>
                  <a:gd name="connsiteX24" fmla="*/ 1610977 w 2106329"/>
                  <a:gd name="connsiteY24" fmla="*/ 980648 h 2212605"/>
                  <a:gd name="connsiteX25" fmla="*/ 1746774 w 2106329"/>
                  <a:gd name="connsiteY25" fmla="*/ 1406623 h 2212605"/>
                  <a:gd name="connsiteX26" fmla="*/ 2106329 w 2106329"/>
                  <a:gd name="connsiteY26" fmla="*/ 1689576 h 2212605"/>
                  <a:gd name="connsiteX27" fmla="*/ 1836809 w 2106329"/>
                  <a:gd name="connsiteY27" fmla="*/ 2212605 h 2212605"/>
                  <a:gd name="connsiteX28" fmla="*/ 1692562 w 2106329"/>
                  <a:gd name="connsiteY28" fmla="*/ 1938851 h 2212605"/>
                  <a:gd name="connsiteX29" fmla="*/ 1499393 w 2106329"/>
                  <a:gd name="connsiteY29" fmla="*/ 1838764 h 2212605"/>
                  <a:gd name="connsiteX0" fmla="*/ 1499393 w 2106329"/>
                  <a:gd name="connsiteY0" fmla="*/ 1838764 h 2212605"/>
                  <a:gd name="connsiteX1" fmla="*/ 1334553 w 2106329"/>
                  <a:gd name="connsiteY1" fmla="*/ 1456331 h 2212605"/>
                  <a:gd name="connsiteX2" fmla="*/ 1328415 w 2106329"/>
                  <a:gd name="connsiteY2" fmla="*/ 1342165 h 2212605"/>
                  <a:gd name="connsiteX3" fmla="*/ 1344128 w 2106329"/>
                  <a:gd name="connsiteY3" fmla="*/ 1238802 h 2212605"/>
                  <a:gd name="connsiteX4" fmla="*/ 1382920 w 2106329"/>
                  <a:gd name="connsiteY4" fmla="*/ 1163183 h 2212605"/>
                  <a:gd name="connsiteX5" fmla="*/ 1445036 w 2106329"/>
                  <a:gd name="connsiteY5" fmla="*/ 942217 h 2212605"/>
                  <a:gd name="connsiteX6" fmla="*/ 1405753 w 2106329"/>
                  <a:gd name="connsiteY6" fmla="*/ 853830 h 2212605"/>
                  <a:gd name="connsiteX7" fmla="*/ 1331852 w 2106329"/>
                  <a:gd name="connsiteY7" fmla="*/ 810128 h 2212605"/>
                  <a:gd name="connsiteX8" fmla="*/ 1253777 w 2106329"/>
                  <a:gd name="connsiteY8" fmla="*/ 890412 h 2212605"/>
                  <a:gd name="connsiteX9" fmla="*/ 1182823 w 2106329"/>
                  <a:gd name="connsiteY9" fmla="*/ 1027657 h 2212605"/>
                  <a:gd name="connsiteX10" fmla="*/ 1138384 w 2106329"/>
                  <a:gd name="connsiteY10" fmla="*/ 1081916 h 2212605"/>
                  <a:gd name="connsiteX11" fmla="*/ 1046561 w 2106329"/>
                  <a:gd name="connsiteY11" fmla="*/ 1091737 h 2212605"/>
                  <a:gd name="connsiteX12" fmla="*/ 1014889 w 2106329"/>
                  <a:gd name="connsiteY12" fmla="*/ 1068658 h 2212605"/>
                  <a:gd name="connsiteX13" fmla="*/ 886238 w 2106329"/>
                  <a:gd name="connsiteY13" fmla="*/ 956457 h 2212605"/>
                  <a:gd name="connsiteX14" fmla="*/ 755131 w 2106329"/>
                  <a:gd name="connsiteY14" fmla="*/ 852603 h 2212605"/>
                  <a:gd name="connsiteX15" fmla="*/ 355920 w 2106329"/>
                  <a:gd name="connsiteY15" fmla="*/ 713640 h 2212605"/>
                  <a:gd name="connsiteX16" fmla="*/ 14896 w 2106329"/>
                  <a:gd name="connsiteY16" fmla="*/ 847692 h 2212605"/>
                  <a:gd name="connsiteX17" fmla="*/ 3111 w 2106329"/>
                  <a:gd name="connsiteY17" fmla="*/ 782630 h 2212605"/>
                  <a:gd name="connsiteX18" fmla="*/ 410 w 2106329"/>
                  <a:gd name="connsiteY18" fmla="*/ 699154 h 2212605"/>
                  <a:gd name="connsiteX19" fmla="*/ 35519 w 2106329"/>
                  <a:gd name="connsiteY19" fmla="*/ 515016 h 2212605"/>
                  <a:gd name="connsiteX20" fmla="*/ 475732 w 2106329"/>
                  <a:gd name="connsiteY20" fmla="*/ 71857 h 2212605"/>
                  <a:gd name="connsiteX21" fmla="*/ 716830 w 2106329"/>
                  <a:gd name="connsiteY21" fmla="*/ 3357 h 2212605"/>
                  <a:gd name="connsiteX22" fmla="*/ 1211378 w 2106329"/>
                  <a:gd name="connsiteY22" fmla="*/ 151379 h 2212605"/>
                  <a:gd name="connsiteX23" fmla="*/ 1444715 w 2106329"/>
                  <a:gd name="connsiteY23" fmla="*/ 432693 h 2212605"/>
                  <a:gd name="connsiteX24" fmla="*/ 1610977 w 2106329"/>
                  <a:gd name="connsiteY24" fmla="*/ 980648 h 2212605"/>
                  <a:gd name="connsiteX25" fmla="*/ 1754009 w 2106329"/>
                  <a:gd name="connsiteY25" fmla="*/ 1392153 h 2212605"/>
                  <a:gd name="connsiteX26" fmla="*/ 2106329 w 2106329"/>
                  <a:gd name="connsiteY26" fmla="*/ 1689576 h 2212605"/>
                  <a:gd name="connsiteX27" fmla="*/ 1836809 w 2106329"/>
                  <a:gd name="connsiteY27" fmla="*/ 2212605 h 2212605"/>
                  <a:gd name="connsiteX28" fmla="*/ 1692562 w 2106329"/>
                  <a:gd name="connsiteY28" fmla="*/ 1938851 h 2212605"/>
                  <a:gd name="connsiteX29" fmla="*/ 1499393 w 2106329"/>
                  <a:gd name="connsiteY29" fmla="*/ 1838764 h 2212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106329" h="2212605">
                    <a:moveTo>
                      <a:pt x="1499393" y="1838764"/>
                    </a:moveTo>
                    <a:cubicBezTo>
                      <a:pt x="1364113" y="1752096"/>
                      <a:pt x="1332098" y="1617881"/>
                      <a:pt x="1334553" y="1456331"/>
                    </a:cubicBezTo>
                    <a:cubicBezTo>
                      <a:pt x="1335044" y="1418766"/>
                      <a:pt x="1327924" y="1379484"/>
                      <a:pt x="1328415" y="1342165"/>
                    </a:cubicBezTo>
                    <a:cubicBezTo>
                      <a:pt x="1328906" y="1314421"/>
                      <a:pt x="1339463" y="1266054"/>
                      <a:pt x="1344128" y="1238802"/>
                    </a:cubicBezTo>
                    <a:cubicBezTo>
                      <a:pt x="1348547" y="1213514"/>
                      <a:pt x="1371380" y="1186507"/>
                      <a:pt x="1382920" y="1163183"/>
                    </a:cubicBezTo>
                    <a:cubicBezTo>
                      <a:pt x="1416310" y="1096647"/>
                      <a:pt x="1452401" y="1018573"/>
                      <a:pt x="1445036" y="942217"/>
                    </a:cubicBezTo>
                    <a:cubicBezTo>
                      <a:pt x="1440125" y="892622"/>
                      <a:pt x="1415819" y="865124"/>
                      <a:pt x="1405753" y="853830"/>
                    </a:cubicBezTo>
                    <a:cubicBezTo>
                      <a:pt x="1387339" y="833452"/>
                      <a:pt x="1361560" y="809146"/>
                      <a:pt x="1331852" y="810128"/>
                    </a:cubicBezTo>
                    <a:cubicBezTo>
                      <a:pt x="1288886" y="811601"/>
                      <a:pt x="1268017" y="856531"/>
                      <a:pt x="1253777" y="890412"/>
                    </a:cubicBezTo>
                    <a:cubicBezTo>
                      <a:pt x="1233645" y="937797"/>
                      <a:pt x="1209830" y="983955"/>
                      <a:pt x="1182823" y="1027657"/>
                    </a:cubicBezTo>
                    <a:cubicBezTo>
                      <a:pt x="1170547" y="1047544"/>
                      <a:pt x="1157043" y="1067676"/>
                      <a:pt x="1138384" y="1081916"/>
                    </a:cubicBezTo>
                    <a:cubicBezTo>
                      <a:pt x="1115306" y="1099593"/>
                      <a:pt x="1072831" y="1104749"/>
                      <a:pt x="1046561" y="1091737"/>
                    </a:cubicBezTo>
                    <a:cubicBezTo>
                      <a:pt x="1034776" y="1085844"/>
                      <a:pt x="1024710" y="1077251"/>
                      <a:pt x="1014889" y="1068658"/>
                    </a:cubicBezTo>
                    <a:cubicBezTo>
                      <a:pt x="974378" y="1028148"/>
                      <a:pt x="927485" y="995739"/>
                      <a:pt x="886238" y="956457"/>
                    </a:cubicBezTo>
                    <a:cubicBezTo>
                      <a:pt x="845727" y="917910"/>
                      <a:pt x="801780" y="883292"/>
                      <a:pt x="755131" y="852603"/>
                    </a:cubicBezTo>
                    <a:cubicBezTo>
                      <a:pt x="635810" y="774283"/>
                      <a:pt x="499056" y="720023"/>
                      <a:pt x="355920" y="713640"/>
                    </a:cubicBezTo>
                    <a:cubicBezTo>
                      <a:pt x="227023" y="707747"/>
                      <a:pt x="82658" y="720760"/>
                      <a:pt x="14896" y="847692"/>
                    </a:cubicBezTo>
                    <a:cubicBezTo>
                      <a:pt x="18087" y="841554"/>
                      <a:pt x="4093" y="792451"/>
                      <a:pt x="3111" y="782630"/>
                    </a:cubicBezTo>
                    <a:cubicBezTo>
                      <a:pt x="165" y="754887"/>
                      <a:pt x="-572" y="727143"/>
                      <a:pt x="410" y="699154"/>
                    </a:cubicBezTo>
                    <a:cubicBezTo>
                      <a:pt x="2620" y="636793"/>
                      <a:pt x="13914" y="573695"/>
                      <a:pt x="35519" y="515016"/>
                    </a:cubicBezTo>
                    <a:cubicBezTo>
                      <a:pt x="109911" y="314182"/>
                      <a:pt x="287420" y="163926"/>
                      <a:pt x="475732" y="71857"/>
                    </a:cubicBezTo>
                    <a:cubicBezTo>
                      <a:pt x="551106" y="35029"/>
                      <a:pt x="595386" y="24797"/>
                      <a:pt x="716830" y="3357"/>
                    </a:cubicBezTo>
                    <a:cubicBezTo>
                      <a:pt x="846673" y="-19566"/>
                      <a:pt x="1090064" y="79823"/>
                      <a:pt x="1211378" y="151379"/>
                    </a:cubicBezTo>
                    <a:cubicBezTo>
                      <a:pt x="1332692" y="222935"/>
                      <a:pt x="1378115" y="294482"/>
                      <a:pt x="1444715" y="432693"/>
                    </a:cubicBezTo>
                    <a:cubicBezTo>
                      <a:pt x="1511315" y="570904"/>
                      <a:pt x="1559428" y="820738"/>
                      <a:pt x="1610977" y="980648"/>
                    </a:cubicBezTo>
                    <a:cubicBezTo>
                      <a:pt x="1662526" y="1140558"/>
                      <a:pt x="1671450" y="1273998"/>
                      <a:pt x="1754009" y="1392153"/>
                    </a:cubicBezTo>
                    <a:cubicBezTo>
                      <a:pt x="1836568" y="1510308"/>
                      <a:pt x="2085215" y="1649557"/>
                      <a:pt x="2106329" y="1689576"/>
                    </a:cubicBezTo>
                    <a:cubicBezTo>
                      <a:pt x="2069645" y="1897394"/>
                      <a:pt x="1930480" y="2069230"/>
                      <a:pt x="1836809" y="2212605"/>
                    </a:cubicBezTo>
                    <a:cubicBezTo>
                      <a:pt x="1812503" y="2203521"/>
                      <a:pt x="1718587" y="1949163"/>
                      <a:pt x="1692562" y="1938851"/>
                    </a:cubicBezTo>
                    <a:cubicBezTo>
                      <a:pt x="1658159" y="1880093"/>
                      <a:pt x="1517807" y="1850548"/>
                      <a:pt x="1499393" y="1838764"/>
                    </a:cubicBezTo>
                    <a:close/>
                  </a:path>
                </a:pathLst>
              </a:custGeom>
              <a:solidFill>
                <a:srgbClr val="583D17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8836" name="Freeform: Shape 37"/>
              <p:cNvSpPr/>
              <p:nvPr/>
            </p:nvSpPr>
            <p:spPr>
              <a:xfrm flipH="1">
                <a:off x="3925591" y="3014996"/>
                <a:ext cx="10687" cy="19459"/>
              </a:xfrm>
              <a:custGeom>
                <a:avLst/>
                <a:gdLst>
                  <a:gd name="connsiteX0" fmla="*/ 7857 w 8118"/>
                  <a:gd name="connsiteY0" fmla="*/ 0 h 14781"/>
                  <a:gd name="connsiteX1" fmla="*/ 4665 w 8118"/>
                  <a:gd name="connsiteY1" fmla="*/ 13503 h 14781"/>
                  <a:gd name="connsiteX2" fmla="*/ 246 w 8118"/>
                  <a:gd name="connsiteY2" fmla="*/ 13012 h 14781"/>
                  <a:gd name="connsiteX3" fmla="*/ 0 w 8118"/>
                  <a:gd name="connsiteY3" fmla="*/ 11785 h 14781"/>
                  <a:gd name="connsiteX4" fmla="*/ 2455 w 8118"/>
                  <a:gd name="connsiteY4" fmla="*/ 7611 h 14781"/>
                  <a:gd name="connsiteX5" fmla="*/ 7857 w 8118"/>
                  <a:gd name="connsiteY5" fmla="*/ 0 h 14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18" h="14781">
                    <a:moveTo>
                      <a:pt x="7857" y="0"/>
                    </a:moveTo>
                    <a:cubicBezTo>
                      <a:pt x="9084" y="4910"/>
                      <a:pt x="5647" y="8839"/>
                      <a:pt x="4665" y="13503"/>
                    </a:cubicBezTo>
                    <a:cubicBezTo>
                      <a:pt x="4174" y="16941"/>
                      <a:pt x="1964" y="12276"/>
                      <a:pt x="246" y="13012"/>
                    </a:cubicBezTo>
                    <a:cubicBezTo>
                      <a:pt x="246" y="12521"/>
                      <a:pt x="0" y="12276"/>
                      <a:pt x="0" y="11785"/>
                    </a:cubicBezTo>
                    <a:cubicBezTo>
                      <a:pt x="737" y="10312"/>
                      <a:pt x="1228" y="8839"/>
                      <a:pt x="2455" y="7611"/>
                    </a:cubicBezTo>
                    <a:cubicBezTo>
                      <a:pt x="4419" y="5156"/>
                      <a:pt x="6138" y="2455"/>
                      <a:pt x="7857" y="0"/>
                    </a:cubicBezTo>
                    <a:close/>
                  </a:path>
                </a:pathLst>
              </a:custGeom>
              <a:solidFill>
                <a:srgbClr val="444327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8837" name="Freeform: Shape 38"/>
              <p:cNvSpPr/>
              <p:nvPr/>
            </p:nvSpPr>
            <p:spPr>
              <a:xfrm flipH="1">
                <a:off x="3932724" y="3025016"/>
                <a:ext cx="3331" cy="5494"/>
              </a:xfrm>
              <a:custGeom>
                <a:avLst/>
                <a:gdLst>
                  <a:gd name="connsiteX0" fmla="*/ 2530 w 2530"/>
                  <a:gd name="connsiteY0" fmla="*/ 0 h 4173"/>
                  <a:gd name="connsiteX1" fmla="*/ 75 w 2530"/>
                  <a:gd name="connsiteY1" fmla="*/ 4174 h 4173"/>
                  <a:gd name="connsiteX2" fmla="*/ 2530 w 2530"/>
                  <a:gd name="connsiteY2" fmla="*/ 0 h 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30" h="4173">
                    <a:moveTo>
                      <a:pt x="2530" y="0"/>
                    </a:moveTo>
                    <a:cubicBezTo>
                      <a:pt x="2530" y="1964"/>
                      <a:pt x="1303" y="3192"/>
                      <a:pt x="75" y="4174"/>
                    </a:cubicBezTo>
                    <a:cubicBezTo>
                      <a:pt x="-171" y="2210"/>
                      <a:pt x="75" y="245"/>
                      <a:pt x="2530" y="0"/>
                    </a:cubicBezTo>
                    <a:close/>
                  </a:path>
                </a:pathLst>
              </a:custGeom>
              <a:solidFill>
                <a:srgbClr val="31836F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8838" name="Freeform: Shape 39"/>
              <p:cNvSpPr/>
              <p:nvPr/>
            </p:nvSpPr>
            <p:spPr>
              <a:xfrm flipH="1">
                <a:off x="3881558" y="2944536"/>
                <a:ext cx="3652" cy="5171"/>
              </a:xfrm>
              <a:custGeom>
                <a:avLst/>
                <a:gdLst>
                  <a:gd name="connsiteX0" fmla="*/ 2701 w 2774"/>
                  <a:gd name="connsiteY0" fmla="*/ 0 h 3928"/>
                  <a:gd name="connsiteX1" fmla="*/ 0 w 2774"/>
                  <a:gd name="connsiteY1" fmla="*/ 3928 h 3928"/>
                  <a:gd name="connsiteX2" fmla="*/ 2701 w 2774"/>
                  <a:gd name="connsiteY2" fmla="*/ 0 h 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4" h="3928">
                    <a:moveTo>
                      <a:pt x="2701" y="0"/>
                    </a:moveTo>
                    <a:cubicBezTo>
                      <a:pt x="2946" y="2210"/>
                      <a:pt x="2701" y="3928"/>
                      <a:pt x="0" y="3928"/>
                    </a:cubicBezTo>
                    <a:cubicBezTo>
                      <a:pt x="0" y="2210"/>
                      <a:pt x="1228" y="982"/>
                      <a:pt x="2701" y="0"/>
                    </a:cubicBezTo>
                    <a:close/>
                  </a:path>
                </a:pathLst>
              </a:custGeom>
              <a:solidFill>
                <a:srgbClr val="284D39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8839" name="Freeform: Shape 40"/>
              <p:cNvSpPr/>
              <p:nvPr/>
            </p:nvSpPr>
            <p:spPr>
              <a:xfrm flipH="1">
                <a:off x="2432687" y="4521824"/>
                <a:ext cx="739415" cy="1489577"/>
              </a:xfrm>
              <a:custGeom>
                <a:avLst/>
                <a:gdLst>
                  <a:gd name="connsiteX0" fmla="*/ 389697 w 472681"/>
                  <a:gd name="connsiteY0" fmla="*/ 737535 h 739743"/>
                  <a:gd name="connsiteX1" fmla="*/ 41307 w 472681"/>
                  <a:gd name="connsiteY1" fmla="*/ 738026 h 739743"/>
                  <a:gd name="connsiteX2" fmla="*/ 11600 w 472681"/>
                  <a:gd name="connsiteY2" fmla="*/ 691623 h 739743"/>
                  <a:gd name="connsiteX3" fmla="*/ 306 w 472681"/>
                  <a:gd name="connsiteY3" fmla="*/ 643256 h 739743"/>
                  <a:gd name="connsiteX4" fmla="*/ 22893 w 472681"/>
                  <a:gd name="connsiteY4" fmla="*/ 568864 h 739743"/>
                  <a:gd name="connsiteX5" fmla="*/ 52356 w 472681"/>
                  <a:gd name="connsiteY5" fmla="*/ 529091 h 739743"/>
                  <a:gd name="connsiteX6" fmla="*/ 80590 w 472681"/>
                  <a:gd name="connsiteY6" fmla="*/ 486616 h 739743"/>
                  <a:gd name="connsiteX7" fmla="*/ 61194 w 472681"/>
                  <a:gd name="connsiteY7" fmla="*/ 440459 h 739743"/>
                  <a:gd name="connsiteX8" fmla="*/ 87710 w 472681"/>
                  <a:gd name="connsiteY8" fmla="*/ 424254 h 739743"/>
                  <a:gd name="connsiteX9" fmla="*/ 124783 w 472681"/>
                  <a:gd name="connsiteY9" fmla="*/ 404613 h 739743"/>
                  <a:gd name="connsiteX10" fmla="*/ 195492 w 472681"/>
                  <a:gd name="connsiteY10" fmla="*/ 359683 h 739743"/>
                  <a:gd name="connsiteX11" fmla="*/ 318497 w 472681"/>
                  <a:gd name="connsiteY11" fmla="*/ 246009 h 739743"/>
                  <a:gd name="connsiteX12" fmla="*/ 337402 w 472681"/>
                  <a:gd name="connsiteY12" fmla="*/ 222193 h 739743"/>
                  <a:gd name="connsiteX13" fmla="*/ 400991 w 472681"/>
                  <a:gd name="connsiteY13" fmla="*/ 127915 h 739743"/>
                  <a:gd name="connsiteX14" fmla="*/ 437327 w 472681"/>
                  <a:gd name="connsiteY14" fmla="*/ 64571 h 739743"/>
                  <a:gd name="connsiteX15" fmla="*/ 472682 w 472681"/>
                  <a:gd name="connsiteY15" fmla="*/ 0 h 739743"/>
                  <a:gd name="connsiteX16" fmla="*/ 471945 w 472681"/>
                  <a:gd name="connsiteY16" fmla="*/ 16695 h 739743"/>
                  <a:gd name="connsiteX17" fmla="*/ 468999 w 472681"/>
                  <a:gd name="connsiteY17" fmla="*/ 43211 h 739743"/>
                  <a:gd name="connsiteX18" fmla="*/ 463106 w 472681"/>
                  <a:gd name="connsiteY18" fmla="*/ 94033 h 739743"/>
                  <a:gd name="connsiteX19" fmla="*/ 451567 w 472681"/>
                  <a:gd name="connsiteY19" fmla="*/ 195677 h 739743"/>
                  <a:gd name="connsiteX20" fmla="*/ 428489 w 472681"/>
                  <a:gd name="connsiteY20" fmla="*/ 398721 h 739743"/>
                  <a:gd name="connsiteX21" fmla="*/ 409093 w 472681"/>
                  <a:gd name="connsiteY21" fmla="*/ 565427 h 739743"/>
                  <a:gd name="connsiteX22" fmla="*/ 389697 w 472681"/>
                  <a:gd name="connsiteY22" fmla="*/ 737535 h 739743"/>
                  <a:gd name="connsiteX0" fmla="*/ 392402 w 475387"/>
                  <a:gd name="connsiteY0" fmla="*/ 737535 h 746006"/>
                  <a:gd name="connsiteX1" fmla="*/ 44012 w 475387"/>
                  <a:gd name="connsiteY1" fmla="*/ 738026 h 746006"/>
                  <a:gd name="connsiteX2" fmla="*/ 3011 w 475387"/>
                  <a:gd name="connsiteY2" fmla="*/ 643256 h 746006"/>
                  <a:gd name="connsiteX3" fmla="*/ 25598 w 475387"/>
                  <a:gd name="connsiteY3" fmla="*/ 568864 h 746006"/>
                  <a:gd name="connsiteX4" fmla="*/ 55061 w 475387"/>
                  <a:gd name="connsiteY4" fmla="*/ 529091 h 746006"/>
                  <a:gd name="connsiteX5" fmla="*/ 83295 w 475387"/>
                  <a:gd name="connsiteY5" fmla="*/ 486616 h 746006"/>
                  <a:gd name="connsiteX6" fmla="*/ 63899 w 475387"/>
                  <a:gd name="connsiteY6" fmla="*/ 440459 h 746006"/>
                  <a:gd name="connsiteX7" fmla="*/ 90415 w 475387"/>
                  <a:gd name="connsiteY7" fmla="*/ 424254 h 746006"/>
                  <a:gd name="connsiteX8" fmla="*/ 127488 w 475387"/>
                  <a:gd name="connsiteY8" fmla="*/ 404613 h 746006"/>
                  <a:gd name="connsiteX9" fmla="*/ 198197 w 475387"/>
                  <a:gd name="connsiteY9" fmla="*/ 359683 h 746006"/>
                  <a:gd name="connsiteX10" fmla="*/ 321202 w 475387"/>
                  <a:gd name="connsiteY10" fmla="*/ 246009 h 746006"/>
                  <a:gd name="connsiteX11" fmla="*/ 340107 w 475387"/>
                  <a:gd name="connsiteY11" fmla="*/ 222193 h 746006"/>
                  <a:gd name="connsiteX12" fmla="*/ 403696 w 475387"/>
                  <a:gd name="connsiteY12" fmla="*/ 127915 h 746006"/>
                  <a:gd name="connsiteX13" fmla="*/ 440032 w 475387"/>
                  <a:gd name="connsiteY13" fmla="*/ 64571 h 746006"/>
                  <a:gd name="connsiteX14" fmla="*/ 475387 w 475387"/>
                  <a:gd name="connsiteY14" fmla="*/ 0 h 746006"/>
                  <a:gd name="connsiteX15" fmla="*/ 474650 w 475387"/>
                  <a:gd name="connsiteY15" fmla="*/ 16695 h 746006"/>
                  <a:gd name="connsiteX16" fmla="*/ 471704 w 475387"/>
                  <a:gd name="connsiteY16" fmla="*/ 43211 h 746006"/>
                  <a:gd name="connsiteX17" fmla="*/ 465811 w 475387"/>
                  <a:gd name="connsiteY17" fmla="*/ 94033 h 746006"/>
                  <a:gd name="connsiteX18" fmla="*/ 454272 w 475387"/>
                  <a:gd name="connsiteY18" fmla="*/ 195677 h 746006"/>
                  <a:gd name="connsiteX19" fmla="*/ 431194 w 475387"/>
                  <a:gd name="connsiteY19" fmla="*/ 398721 h 746006"/>
                  <a:gd name="connsiteX20" fmla="*/ 411798 w 475387"/>
                  <a:gd name="connsiteY20" fmla="*/ 565427 h 746006"/>
                  <a:gd name="connsiteX21" fmla="*/ 392402 w 475387"/>
                  <a:gd name="connsiteY21" fmla="*/ 737535 h 746006"/>
                  <a:gd name="connsiteX0" fmla="*/ 409140 w 492125"/>
                  <a:gd name="connsiteY0" fmla="*/ 737535 h 918948"/>
                  <a:gd name="connsiteX1" fmla="*/ 31402 w 492125"/>
                  <a:gd name="connsiteY1" fmla="*/ 918032 h 918948"/>
                  <a:gd name="connsiteX2" fmla="*/ 19749 w 492125"/>
                  <a:gd name="connsiteY2" fmla="*/ 643256 h 918948"/>
                  <a:gd name="connsiteX3" fmla="*/ 42336 w 492125"/>
                  <a:gd name="connsiteY3" fmla="*/ 568864 h 918948"/>
                  <a:gd name="connsiteX4" fmla="*/ 71799 w 492125"/>
                  <a:gd name="connsiteY4" fmla="*/ 529091 h 918948"/>
                  <a:gd name="connsiteX5" fmla="*/ 100033 w 492125"/>
                  <a:gd name="connsiteY5" fmla="*/ 486616 h 918948"/>
                  <a:gd name="connsiteX6" fmla="*/ 80637 w 492125"/>
                  <a:gd name="connsiteY6" fmla="*/ 440459 h 918948"/>
                  <a:gd name="connsiteX7" fmla="*/ 107153 w 492125"/>
                  <a:gd name="connsiteY7" fmla="*/ 424254 h 918948"/>
                  <a:gd name="connsiteX8" fmla="*/ 144226 w 492125"/>
                  <a:gd name="connsiteY8" fmla="*/ 404613 h 918948"/>
                  <a:gd name="connsiteX9" fmla="*/ 214935 w 492125"/>
                  <a:gd name="connsiteY9" fmla="*/ 359683 h 918948"/>
                  <a:gd name="connsiteX10" fmla="*/ 337940 w 492125"/>
                  <a:gd name="connsiteY10" fmla="*/ 246009 h 918948"/>
                  <a:gd name="connsiteX11" fmla="*/ 356845 w 492125"/>
                  <a:gd name="connsiteY11" fmla="*/ 222193 h 918948"/>
                  <a:gd name="connsiteX12" fmla="*/ 420434 w 492125"/>
                  <a:gd name="connsiteY12" fmla="*/ 127915 h 918948"/>
                  <a:gd name="connsiteX13" fmla="*/ 456770 w 492125"/>
                  <a:gd name="connsiteY13" fmla="*/ 64571 h 918948"/>
                  <a:gd name="connsiteX14" fmla="*/ 492125 w 492125"/>
                  <a:gd name="connsiteY14" fmla="*/ 0 h 918948"/>
                  <a:gd name="connsiteX15" fmla="*/ 491388 w 492125"/>
                  <a:gd name="connsiteY15" fmla="*/ 16695 h 918948"/>
                  <a:gd name="connsiteX16" fmla="*/ 488442 w 492125"/>
                  <a:gd name="connsiteY16" fmla="*/ 43211 h 918948"/>
                  <a:gd name="connsiteX17" fmla="*/ 482549 w 492125"/>
                  <a:gd name="connsiteY17" fmla="*/ 94033 h 918948"/>
                  <a:gd name="connsiteX18" fmla="*/ 471010 w 492125"/>
                  <a:gd name="connsiteY18" fmla="*/ 195677 h 918948"/>
                  <a:gd name="connsiteX19" fmla="*/ 447932 w 492125"/>
                  <a:gd name="connsiteY19" fmla="*/ 398721 h 918948"/>
                  <a:gd name="connsiteX20" fmla="*/ 428536 w 492125"/>
                  <a:gd name="connsiteY20" fmla="*/ 565427 h 918948"/>
                  <a:gd name="connsiteX21" fmla="*/ 409140 w 492125"/>
                  <a:gd name="connsiteY21" fmla="*/ 737535 h 918948"/>
                  <a:gd name="connsiteX0" fmla="*/ 409140 w 492125"/>
                  <a:gd name="connsiteY0" fmla="*/ 737535 h 919763"/>
                  <a:gd name="connsiteX1" fmla="*/ 31402 w 492125"/>
                  <a:gd name="connsiteY1" fmla="*/ 918032 h 919763"/>
                  <a:gd name="connsiteX2" fmla="*/ 19749 w 492125"/>
                  <a:gd name="connsiteY2" fmla="*/ 643256 h 919763"/>
                  <a:gd name="connsiteX3" fmla="*/ 42336 w 492125"/>
                  <a:gd name="connsiteY3" fmla="*/ 568864 h 919763"/>
                  <a:gd name="connsiteX4" fmla="*/ 71799 w 492125"/>
                  <a:gd name="connsiteY4" fmla="*/ 529091 h 919763"/>
                  <a:gd name="connsiteX5" fmla="*/ 100033 w 492125"/>
                  <a:gd name="connsiteY5" fmla="*/ 486616 h 919763"/>
                  <a:gd name="connsiteX6" fmla="*/ 80637 w 492125"/>
                  <a:gd name="connsiteY6" fmla="*/ 440459 h 919763"/>
                  <a:gd name="connsiteX7" fmla="*/ 107153 w 492125"/>
                  <a:gd name="connsiteY7" fmla="*/ 424254 h 919763"/>
                  <a:gd name="connsiteX8" fmla="*/ 144226 w 492125"/>
                  <a:gd name="connsiteY8" fmla="*/ 404613 h 919763"/>
                  <a:gd name="connsiteX9" fmla="*/ 214935 w 492125"/>
                  <a:gd name="connsiteY9" fmla="*/ 359683 h 919763"/>
                  <a:gd name="connsiteX10" fmla="*/ 337940 w 492125"/>
                  <a:gd name="connsiteY10" fmla="*/ 246009 h 919763"/>
                  <a:gd name="connsiteX11" fmla="*/ 356845 w 492125"/>
                  <a:gd name="connsiteY11" fmla="*/ 222193 h 919763"/>
                  <a:gd name="connsiteX12" fmla="*/ 420434 w 492125"/>
                  <a:gd name="connsiteY12" fmla="*/ 127915 h 919763"/>
                  <a:gd name="connsiteX13" fmla="*/ 456770 w 492125"/>
                  <a:gd name="connsiteY13" fmla="*/ 64571 h 919763"/>
                  <a:gd name="connsiteX14" fmla="*/ 492125 w 492125"/>
                  <a:gd name="connsiteY14" fmla="*/ 0 h 919763"/>
                  <a:gd name="connsiteX15" fmla="*/ 491388 w 492125"/>
                  <a:gd name="connsiteY15" fmla="*/ 16695 h 919763"/>
                  <a:gd name="connsiteX16" fmla="*/ 488442 w 492125"/>
                  <a:gd name="connsiteY16" fmla="*/ 43211 h 919763"/>
                  <a:gd name="connsiteX17" fmla="*/ 482549 w 492125"/>
                  <a:gd name="connsiteY17" fmla="*/ 94033 h 919763"/>
                  <a:gd name="connsiteX18" fmla="*/ 471010 w 492125"/>
                  <a:gd name="connsiteY18" fmla="*/ 195677 h 919763"/>
                  <a:gd name="connsiteX19" fmla="*/ 447932 w 492125"/>
                  <a:gd name="connsiteY19" fmla="*/ 398721 h 919763"/>
                  <a:gd name="connsiteX20" fmla="*/ 428536 w 492125"/>
                  <a:gd name="connsiteY20" fmla="*/ 565427 h 919763"/>
                  <a:gd name="connsiteX21" fmla="*/ 409140 w 492125"/>
                  <a:gd name="connsiteY21" fmla="*/ 737535 h 919763"/>
                  <a:gd name="connsiteX0" fmla="*/ 409140 w 492125"/>
                  <a:gd name="connsiteY0" fmla="*/ 737535 h 919763"/>
                  <a:gd name="connsiteX1" fmla="*/ 31402 w 492125"/>
                  <a:gd name="connsiteY1" fmla="*/ 918032 h 919763"/>
                  <a:gd name="connsiteX2" fmla="*/ 19749 w 492125"/>
                  <a:gd name="connsiteY2" fmla="*/ 643256 h 919763"/>
                  <a:gd name="connsiteX3" fmla="*/ 44293 w 492125"/>
                  <a:gd name="connsiteY3" fmla="*/ 615822 h 919763"/>
                  <a:gd name="connsiteX4" fmla="*/ 71799 w 492125"/>
                  <a:gd name="connsiteY4" fmla="*/ 529091 h 919763"/>
                  <a:gd name="connsiteX5" fmla="*/ 100033 w 492125"/>
                  <a:gd name="connsiteY5" fmla="*/ 486616 h 919763"/>
                  <a:gd name="connsiteX6" fmla="*/ 80637 w 492125"/>
                  <a:gd name="connsiteY6" fmla="*/ 440459 h 919763"/>
                  <a:gd name="connsiteX7" fmla="*/ 107153 w 492125"/>
                  <a:gd name="connsiteY7" fmla="*/ 424254 h 919763"/>
                  <a:gd name="connsiteX8" fmla="*/ 144226 w 492125"/>
                  <a:gd name="connsiteY8" fmla="*/ 404613 h 919763"/>
                  <a:gd name="connsiteX9" fmla="*/ 214935 w 492125"/>
                  <a:gd name="connsiteY9" fmla="*/ 359683 h 919763"/>
                  <a:gd name="connsiteX10" fmla="*/ 337940 w 492125"/>
                  <a:gd name="connsiteY10" fmla="*/ 246009 h 919763"/>
                  <a:gd name="connsiteX11" fmla="*/ 356845 w 492125"/>
                  <a:gd name="connsiteY11" fmla="*/ 222193 h 919763"/>
                  <a:gd name="connsiteX12" fmla="*/ 420434 w 492125"/>
                  <a:gd name="connsiteY12" fmla="*/ 127915 h 919763"/>
                  <a:gd name="connsiteX13" fmla="*/ 456770 w 492125"/>
                  <a:gd name="connsiteY13" fmla="*/ 64571 h 919763"/>
                  <a:gd name="connsiteX14" fmla="*/ 492125 w 492125"/>
                  <a:gd name="connsiteY14" fmla="*/ 0 h 919763"/>
                  <a:gd name="connsiteX15" fmla="*/ 491388 w 492125"/>
                  <a:gd name="connsiteY15" fmla="*/ 16695 h 919763"/>
                  <a:gd name="connsiteX16" fmla="*/ 488442 w 492125"/>
                  <a:gd name="connsiteY16" fmla="*/ 43211 h 919763"/>
                  <a:gd name="connsiteX17" fmla="*/ 482549 w 492125"/>
                  <a:gd name="connsiteY17" fmla="*/ 94033 h 919763"/>
                  <a:gd name="connsiteX18" fmla="*/ 471010 w 492125"/>
                  <a:gd name="connsiteY18" fmla="*/ 195677 h 919763"/>
                  <a:gd name="connsiteX19" fmla="*/ 447932 w 492125"/>
                  <a:gd name="connsiteY19" fmla="*/ 398721 h 919763"/>
                  <a:gd name="connsiteX20" fmla="*/ 428536 w 492125"/>
                  <a:gd name="connsiteY20" fmla="*/ 565427 h 919763"/>
                  <a:gd name="connsiteX21" fmla="*/ 409140 w 492125"/>
                  <a:gd name="connsiteY21" fmla="*/ 737535 h 919763"/>
                  <a:gd name="connsiteX0" fmla="*/ 409140 w 492125"/>
                  <a:gd name="connsiteY0" fmla="*/ 737535 h 919763"/>
                  <a:gd name="connsiteX1" fmla="*/ 31402 w 492125"/>
                  <a:gd name="connsiteY1" fmla="*/ 918032 h 919763"/>
                  <a:gd name="connsiteX2" fmla="*/ 19749 w 492125"/>
                  <a:gd name="connsiteY2" fmla="*/ 643256 h 919763"/>
                  <a:gd name="connsiteX3" fmla="*/ 44293 w 492125"/>
                  <a:gd name="connsiteY3" fmla="*/ 615822 h 919763"/>
                  <a:gd name="connsiteX4" fmla="*/ 63973 w 492125"/>
                  <a:gd name="connsiteY4" fmla="*/ 550614 h 919763"/>
                  <a:gd name="connsiteX5" fmla="*/ 100033 w 492125"/>
                  <a:gd name="connsiteY5" fmla="*/ 486616 h 919763"/>
                  <a:gd name="connsiteX6" fmla="*/ 80637 w 492125"/>
                  <a:gd name="connsiteY6" fmla="*/ 440459 h 919763"/>
                  <a:gd name="connsiteX7" fmla="*/ 107153 w 492125"/>
                  <a:gd name="connsiteY7" fmla="*/ 424254 h 919763"/>
                  <a:gd name="connsiteX8" fmla="*/ 144226 w 492125"/>
                  <a:gd name="connsiteY8" fmla="*/ 404613 h 919763"/>
                  <a:gd name="connsiteX9" fmla="*/ 214935 w 492125"/>
                  <a:gd name="connsiteY9" fmla="*/ 359683 h 919763"/>
                  <a:gd name="connsiteX10" fmla="*/ 337940 w 492125"/>
                  <a:gd name="connsiteY10" fmla="*/ 246009 h 919763"/>
                  <a:gd name="connsiteX11" fmla="*/ 356845 w 492125"/>
                  <a:gd name="connsiteY11" fmla="*/ 222193 h 919763"/>
                  <a:gd name="connsiteX12" fmla="*/ 420434 w 492125"/>
                  <a:gd name="connsiteY12" fmla="*/ 127915 h 919763"/>
                  <a:gd name="connsiteX13" fmla="*/ 456770 w 492125"/>
                  <a:gd name="connsiteY13" fmla="*/ 64571 h 919763"/>
                  <a:gd name="connsiteX14" fmla="*/ 492125 w 492125"/>
                  <a:gd name="connsiteY14" fmla="*/ 0 h 919763"/>
                  <a:gd name="connsiteX15" fmla="*/ 491388 w 492125"/>
                  <a:gd name="connsiteY15" fmla="*/ 16695 h 919763"/>
                  <a:gd name="connsiteX16" fmla="*/ 488442 w 492125"/>
                  <a:gd name="connsiteY16" fmla="*/ 43211 h 919763"/>
                  <a:gd name="connsiteX17" fmla="*/ 482549 w 492125"/>
                  <a:gd name="connsiteY17" fmla="*/ 94033 h 919763"/>
                  <a:gd name="connsiteX18" fmla="*/ 471010 w 492125"/>
                  <a:gd name="connsiteY18" fmla="*/ 195677 h 919763"/>
                  <a:gd name="connsiteX19" fmla="*/ 447932 w 492125"/>
                  <a:gd name="connsiteY19" fmla="*/ 398721 h 919763"/>
                  <a:gd name="connsiteX20" fmla="*/ 428536 w 492125"/>
                  <a:gd name="connsiteY20" fmla="*/ 565427 h 919763"/>
                  <a:gd name="connsiteX21" fmla="*/ 409140 w 492125"/>
                  <a:gd name="connsiteY21" fmla="*/ 737535 h 919763"/>
                  <a:gd name="connsiteX0" fmla="*/ 417862 w 500847"/>
                  <a:gd name="connsiteY0" fmla="*/ 737535 h 918242"/>
                  <a:gd name="connsiteX1" fmla="*/ 40124 w 500847"/>
                  <a:gd name="connsiteY1" fmla="*/ 918032 h 918242"/>
                  <a:gd name="connsiteX2" fmla="*/ 8905 w 500847"/>
                  <a:gd name="connsiteY2" fmla="*/ 707824 h 918242"/>
                  <a:gd name="connsiteX3" fmla="*/ 53015 w 500847"/>
                  <a:gd name="connsiteY3" fmla="*/ 615822 h 918242"/>
                  <a:gd name="connsiteX4" fmla="*/ 72695 w 500847"/>
                  <a:gd name="connsiteY4" fmla="*/ 550614 h 918242"/>
                  <a:gd name="connsiteX5" fmla="*/ 108755 w 500847"/>
                  <a:gd name="connsiteY5" fmla="*/ 486616 h 918242"/>
                  <a:gd name="connsiteX6" fmla="*/ 89359 w 500847"/>
                  <a:gd name="connsiteY6" fmla="*/ 440459 h 918242"/>
                  <a:gd name="connsiteX7" fmla="*/ 115875 w 500847"/>
                  <a:gd name="connsiteY7" fmla="*/ 424254 h 918242"/>
                  <a:gd name="connsiteX8" fmla="*/ 152948 w 500847"/>
                  <a:gd name="connsiteY8" fmla="*/ 404613 h 918242"/>
                  <a:gd name="connsiteX9" fmla="*/ 223657 w 500847"/>
                  <a:gd name="connsiteY9" fmla="*/ 359683 h 918242"/>
                  <a:gd name="connsiteX10" fmla="*/ 346662 w 500847"/>
                  <a:gd name="connsiteY10" fmla="*/ 246009 h 918242"/>
                  <a:gd name="connsiteX11" fmla="*/ 365567 w 500847"/>
                  <a:gd name="connsiteY11" fmla="*/ 222193 h 918242"/>
                  <a:gd name="connsiteX12" fmla="*/ 429156 w 500847"/>
                  <a:gd name="connsiteY12" fmla="*/ 127915 h 918242"/>
                  <a:gd name="connsiteX13" fmla="*/ 465492 w 500847"/>
                  <a:gd name="connsiteY13" fmla="*/ 64571 h 918242"/>
                  <a:gd name="connsiteX14" fmla="*/ 500847 w 500847"/>
                  <a:gd name="connsiteY14" fmla="*/ 0 h 918242"/>
                  <a:gd name="connsiteX15" fmla="*/ 500110 w 500847"/>
                  <a:gd name="connsiteY15" fmla="*/ 16695 h 918242"/>
                  <a:gd name="connsiteX16" fmla="*/ 497164 w 500847"/>
                  <a:gd name="connsiteY16" fmla="*/ 43211 h 918242"/>
                  <a:gd name="connsiteX17" fmla="*/ 491271 w 500847"/>
                  <a:gd name="connsiteY17" fmla="*/ 94033 h 918242"/>
                  <a:gd name="connsiteX18" fmla="*/ 479732 w 500847"/>
                  <a:gd name="connsiteY18" fmla="*/ 195677 h 918242"/>
                  <a:gd name="connsiteX19" fmla="*/ 456654 w 500847"/>
                  <a:gd name="connsiteY19" fmla="*/ 398721 h 918242"/>
                  <a:gd name="connsiteX20" fmla="*/ 437258 w 500847"/>
                  <a:gd name="connsiteY20" fmla="*/ 565427 h 918242"/>
                  <a:gd name="connsiteX21" fmla="*/ 417862 w 500847"/>
                  <a:gd name="connsiteY21" fmla="*/ 737535 h 918242"/>
                  <a:gd name="connsiteX0" fmla="*/ 477199 w 560184"/>
                  <a:gd name="connsiteY0" fmla="*/ 737535 h 1127450"/>
                  <a:gd name="connsiteX1" fmla="*/ 21198 w 560184"/>
                  <a:gd name="connsiteY1" fmla="*/ 1127388 h 1127450"/>
                  <a:gd name="connsiteX2" fmla="*/ 68242 w 560184"/>
                  <a:gd name="connsiteY2" fmla="*/ 707824 h 1127450"/>
                  <a:gd name="connsiteX3" fmla="*/ 112352 w 560184"/>
                  <a:gd name="connsiteY3" fmla="*/ 615822 h 1127450"/>
                  <a:gd name="connsiteX4" fmla="*/ 132032 w 560184"/>
                  <a:gd name="connsiteY4" fmla="*/ 550614 h 1127450"/>
                  <a:gd name="connsiteX5" fmla="*/ 168092 w 560184"/>
                  <a:gd name="connsiteY5" fmla="*/ 486616 h 1127450"/>
                  <a:gd name="connsiteX6" fmla="*/ 148696 w 560184"/>
                  <a:gd name="connsiteY6" fmla="*/ 440459 h 1127450"/>
                  <a:gd name="connsiteX7" fmla="*/ 175212 w 560184"/>
                  <a:gd name="connsiteY7" fmla="*/ 424254 h 1127450"/>
                  <a:gd name="connsiteX8" fmla="*/ 212285 w 560184"/>
                  <a:gd name="connsiteY8" fmla="*/ 404613 h 1127450"/>
                  <a:gd name="connsiteX9" fmla="*/ 282994 w 560184"/>
                  <a:gd name="connsiteY9" fmla="*/ 359683 h 1127450"/>
                  <a:gd name="connsiteX10" fmla="*/ 405999 w 560184"/>
                  <a:gd name="connsiteY10" fmla="*/ 246009 h 1127450"/>
                  <a:gd name="connsiteX11" fmla="*/ 424904 w 560184"/>
                  <a:gd name="connsiteY11" fmla="*/ 222193 h 1127450"/>
                  <a:gd name="connsiteX12" fmla="*/ 488493 w 560184"/>
                  <a:gd name="connsiteY12" fmla="*/ 127915 h 1127450"/>
                  <a:gd name="connsiteX13" fmla="*/ 524829 w 560184"/>
                  <a:gd name="connsiteY13" fmla="*/ 64571 h 1127450"/>
                  <a:gd name="connsiteX14" fmla="*/ 560184 w 560184"/>
                  <a:gd name="connsiteY14" fmla="*/ 0 h 1127450"/>
                  <a:gd name="connsiteX15" fmla="*/ 559447 w 560184"/>
                  <a:gd name="connsiteY15" fmla="*/ 16695 h 1127450"/>
                  <a:gd name="connsiteX16" fmla="*/ 556501 w 560184"/>
                  <a:gd name="connsiteY16" fmla="*/ 43211 h 1127450"/>
                  <a:gd name="connsiteX17" fmla="*/ 550608 w 560184"/>
                  <a:gd name="connsiteY17" fmla="*/ 94033 h 1127450"/>
                  <a:gd name="connsiteX18" fmla="*/ 539069 w 560184"/>
                  <a:gd name="connsiteY18" fmla="*/ 195677 h 1127450"/>
                  <a:gd name="connsiteX19" fmla="*/ 515991 w 560184"/>
                  <a:gd name="connsiteY19" fmla="*/ 398721 h 1127450"/>
                  <a:gd name="connsiteX20" fmla="*/ 496595 w 560184"/>
                  <a:gd name="connsiteY20" fmla="*/ 565427 h 1127450"/>
                  <a:gd name="connsiteX21" fmla="*/ 477199 w 560184"/>
                  <a:gd name="connsiteY21" fmla="*/ 737535 h 1127450"/>
                  <a:gd name="connsiteX0" fmla="*/ 483833 w 566818"/>
                  <a:gd name="connsiteY0" fmla="*/ 737535 h 1127450"/>
                  <a:gd name="connsiteX1" fmla="*/ 27832 w 566818"/>
                  <a:gd name="connsiteY1" fmla="*/ 1127388 h 1127450"/>
                  <a:gd name="connsiteX2" fmla="*/ 74876 w 566818"/>
                  <a:gd name="connsiteY2" fmla="*/ 707824 h 1127450"/>
                  <a:gd name="connsiteX3" fmla="*/ 118986 w 566818"/>
                  <a:gd name="connsiteY3" fmla="*/ 615822 h 1127450"/>
                  <a:gd name="connsiteX4" fmla="*/ 138666 w 566818"/>
                  <a:gd name="connsiteY4" fmla="*/ 550614 h 1127450"/>
                  <a:gd name="connsiteX5" fmla="*/ 174726 w 566818"/>
                  <a:gd name="connsiteY5" fmla="*/ 486616 h 1127450"/>
                  <a:gd name="connsiteX6" fmla="*/ 155330 w 566818"/>
                  <a:gd name="connsiteY6" fmla="*/ 440459 h 1127450"/>
                  <a:gd name="connsiteX7" fmla="*/ 181846 w 566818"/>
                  <a:gd name="connsiteY7" fmla="*/ 424254 h 1127450"/>
                  <a:gd name="connsiteX8" fmla="*/ 218919 w 566818"/>
                  <a:gd name="connsiteY8" fmla="*/ 404613 h 1127450"/>
                  <a:gd name="connsiteX9" fmla="*/ 289628 w 566818"/>
                  <a:gd name="connsiteY9" fmla="*/ 359683 h 1127450"/>
                  <a:gd name="connsiteX10" fmla="*/ 412633 w 566818"/>
                  <a:gd name="connsiteY10" fmla="*/ 246009 h 1127450"/>
                  <a:gd name="connsiteX11" fmla="*/ 431538 w 566818"/>
                  <a:gd name="connsiteY11" fmla="*/ 222193 h 1127450"/>
                  <a:gd name="connsiteX12" fmla="*/ 495127 w 566818"/>
                  <a:gd name="connsiteY12" fmla="*/ 127915 h 1127450"/>
                  <a:gd name="connsiteX13" fmla="*/ 531463 w 566818"/>
                  <a:gd name="connsiteY13" fmla="*/ 64571 h 1127450"/>
                  <a:gd name="connsiteX14" fmla="*/ 566818 w 566818"/>
                  <a:gd name="connsiteY14" fmla="*/ 0 h 1127450"/>
                  <a:gd name="connsiteX15" fmla="*/ 566081 w 566818"/>
                  <a:gd name="connsiteY15" fmla="*/ 16695 h 1127450"/>
                  <a:gd name="connsiteX16" fmla="*/ 563135 w 566818"/>
                  <a:gd name="connsiteY16" fmla="*/ 43211 h 1127450"/>
                  <a:gd name="connsiteX17" fmla="*/ 557242 w 566818"/>
                  <a:gd name="connsiteY17" fmla="*/ 94033 h 1127450"/>
                  <a:gd name="connsiteX18" fmla="*/ 545703 w 566818"/>
                  <a:gd name="connsiteY18" fmla="*/ 195677 h 1127450"/>
                  <a:gd name="connsiteX19" fmla="*/ 522625 w 566818"/>
                  <a:gd name="connsiteY19" fmla="*/ 398721 h 1127450"/>
                  <a:gd name="connsiteX20" fmla="*/ 503229 w 566818"/>
                  <a:gd name="connsiteY20" fmla="*/ 565427 h 1127450"/>
                  <a:gd name="connsiteX21" fmla="*/ 483833 w 566818"/>
                  <a:gd name="connsiteY21" fmla="*/ 737535 h 1127450"/>
                  <a:gd name="connsiteX0" fmla="*/ 483833 w 566818"/>
                  <a:gd name="connsiteY0" fmla="*/ 737535 h 1127450"/>
                  <a:gd name="connsiteX1" fmla="*/ 27832 w 566818"/>
                  <a:gd name="connsiteY1" fmla="*/ 1127388 h 1127450"/>
                  <a:gd name="connsiteX2" fmla="*/ 74876 w 566818"/>
                  <a:gd name="connsiteY2" fmla="*/ 707824 h 1127450"/>
                  <a:gd name="connsiteX3" fmla="*/ 118986 w 566818"/>
                  <a:gd name="connsiteY3" fmla="*/ 615822 h 1127450"/>
                  <a:gd name="connsiteX4" fmla="*/ 138666 w 566818"/>
                  <a:gd name="connsiteY4" fmla="*/ 550614 h 1127450"/>
                  <a:gd name="connsiteX5" fmla="*/ 174726 w 566818"/>
                  <a:gd name="connsiteY5" fmla="*/ 486616 h 1127450"/>
                  <a:gd name="connsiteX6" fmla="*/ 155330 w 566818"/>
                  <a:gd name="connsiteY6" fmla="*/ 440459 h 1127450"/>
                  <a:gd name="connsiteX7" fmla="*/ 181846 w 566818"/>
                  <a:gd name="connsiteY7" fmla="*/ 424254 h 1127450"/>
                  <a:gd name="connsiteX8" fmla="*/ 218919 w 566818"/>
                  <a:gd name="connsiteY8" fmla="*/ 404613 h 1127450"/>
                  <a:gd name="connsiteX9" fmla="*/ 289628 w 566818"/>
                  <a:gd name="connsiteY9" fmla="*/ 359683 h 1127450"/>
                  <a:gd name="connsiteX10" fmla="*/ 412633 w 566818"/>
                  <a:gd name="connsiteY10" fmla="*/ 246009 h 1127450"/>
                  <a:gd name="connsiteX11" fmla="*/ 431538 w 566818"/>
                  <a:gd name="connsiteY11" fmla="*/ 222193 h 1127450"/>
                  <a:gd name="connsiteX12" fmla="*/ 495127 w 566818"/>
                  <a:gd name="connsiteY12" fmla="*/ 127915 h 1127450"/>
                  <a:gd name="connsiteX13" fmla="*/ 531463 w 566818"/>
                  <a:gd name="connsiteY13" fmla="*/ 64571 h 1127450"/>
                  <a:gd name="connsiteX14" fmla="*/ 566818 w 566818"/>
                  <a:gd name="connsiteY14" fmla="*/ 0 h 1127450"/>
                  <a:gd name="connsiteX15" fmla="*/ 566081 w 566818"/>
                  <a:gd name="connsiteY15" fmla="*/ 16695 h 1127450"/>
                  <a:gd name="connsiteX16" fmla="*/ 563135 w 566818"/>
                  <a:gd name="connsiteY16" fmla="*/ 43211 h 1127450"/>
                  <a:gd name="connsiteX17" fmla="*/ 557242 w 566818"/>
                  <a:gd name="connsiteY17" fmla="*/ 94033 h 1127450"/>
                  <a:gd name="connsiteX18" fmla="*/ 545703 w 566818"/>
                  <a:gd name="connsiteY18" fmla="*/ 195677 h 1127450"/>
                  <a:gd name="connsiteX19" fmla="*/ 522625 w 566818"/>
                  <a:gd name="connsiteY19" fmla="*/ 398721 h 1127450"/>
                  <a:gd name="connsiteX20" fmla="*/ 503229 w 566818"/>
                  <a:gd name="connsiteY20" fmla="*/ 565427 h 1127450"/>
                  <a:gd name="connsiteX21" fmla="*/ 483833 w 566818"/>
                  <a:gd name="connsiteY21" fmla="*/ 737535 h 1127450"/>
                  <a:gd name="connsiteX0" fmla="*/ 483833 w 566818"/>
                  <a:gd name="connsiteY0" fmla="*/ 737535 h 1127450"/>
                  <a:gd name="connsiteX1" fmla="*/ 27832 w 566818"/>
                  <a:gd name="connsiteY1" fmla="*/ 1127388 h 1127450"/>
                  <a:gd name="connsiteX2" fmla="*/ 74876 w 566818"/>
                  <a:gd name="connsiteY2" fmla="*/ 707824 h 1127450"/>
                  <a:gd name="connsiteX3" fmla="*/ 111160 w 566818"/>
                  <a:gd name="connsiteY3" fmla="*/ 615822 h 1127450"/>
                  <a:gd name="connsiteX4" fmla="*/ 138666 w 566818"/>
                  <a:gd name="connsiteY4" fmla="*/ 550614 h 1127450"/>
                  <a:gd name="connsiteX5" fmla="*/ 174726 w 566818"/>
                  <a:gd name="connsiteY5" fmla="*/ 486616 h 1127450"/>
                  <a:gd name="connsiteX6" fmla="*/ 155330 w 566818"/>
                  <a:gd name="connsiteY6" fmla="*/ 440459 h 1127450"/>
                  <a:gd name="connsiteX7" fmla="*/ 181846 w 566818"/>
                  <a:gd name="connsiteY7" fmla="*/ 424254 h 1127450"/>
                  <a:gd name="connsiteX8" fmla="*/ 218919 w 566818"/>
                  <a:gd name="connsiteY8" fmla="*/ 404613 h 1127450"/>
                  <a:gd name="connsiteX9" fmla="*/ 289628 w 566818"/>
                  <a:gd name="connsiteY9" fmla="*/ 359683 h 1127450"/>
                  <a:gd name="connsiteX10" fmla="*/ 412633 w 566818"/>
                  <a:gd name="connsiteY10" fmla="*/ 246009 h 1127450"/>
                  <a:gd name="connsiteX11" fmla="*/ 431538 w 566818"/>
                  <a:gd name="connsiteY11" fmla="*/ 222193 h 1127450"/>
                  <a:gd name="connsiteX12" fmla="*/ 495127 w 566818"/>
                  <a:gd name="connsiteY12" fmla="*/ 127915 h 1127450"/>
                  <a:gd name="connsiteX13" fmla="*/ 531463 w 566818"/>
                  <a:gd name="connsiteY13" fmla="*/ 64571 h 1127450"/>
                  <a:gd name="connsiteX14" fmla="*/ 566818 w 566818"/>
                  <a:gd name="connsiteY14" fmla="*/ 0 h 1127450"/>
                  <a:gd name="connsiteX15" fmla="*/ 566081 w 566818"/>
                  <a:gd name="connsiteY15" fmla="*/ 16695 h 1127450"/>
                  <a:gd name="connsiteX16" fmla="*/ 563135 w 566818"/>
                  <a:gd name="connsiteY16" fmla="*/ 43211 h 1127450"/>
                  <a:gd name="connsiteX17" fmla="*/ 557242 w 566818"/>
                  <a:gd name="connsiteY17" fmla="*/ 94033 h 1127450"/>
                  <a:gd name="connsiteX18" fmla="*/ 545703 w 566818"/>
                  <a:gd name="connsiteY18" fmla="*/ 195677 h 1127450"/>
                  <a:gd name="connsiteX19" fmla="*/ 522625 w 566818"/>
                  <a:gd name="connsiteY19" fmla="*/ 398721 h 1127450"/>
                  <a:gd name="connsiteX20" fmla="*/ 503229 w 566818"/>
                  <a:gd name="connsiteY20" fmla="*/ 565427 h 1127450"/>
                  <a:gd name="connsiteX21" fmla="*/ 483833 w 566818"/>
                  <a:gd name="connsiteY21" fmla="*/ 737535 h 1127450"/>
                  <a:gd name="connsiteX0" fmla="*/ 408247 w 561669"/>
                  <a:gd name="connsiteY0" fmla="*/ 897976 h 1131501"/>
                  <a:gd name="connsiteX1" fmla="*/ 22683 w 561669"/>
                  <a:gd name="connsiteY1" fmla="*/ 1127388 h 1131501"/>
                  <a:gd name="connsiteX2" fmla="*/ 69727 w 561669"/>
                  <a:gd name="connsiteY2" fmla="*/ 707824 h 1131501"/>
                  <a:gd name="connsiteX3" fmla="*/ 106011 w 561669"/>
                  <a:gd name="connsiteY3" fmla="*/ 615822 h 1131501"/>
                  <a:gd name="connsiteX4" fmla="*/ 133517 w 561669"/>
                  <a:gd name="connsiteY4" fmla="*/ 550614 h 1131501"/>
                  <a:gd name="connsiteX5" fmla="*/ 169577 w 561669"/>
                  <a:gd name="connsiteY5" fmla="*/ 486616 h 1131501"/>
                  <a:gd name="connsiteX6" fmla="*/ 150181 w 561669"/>
                  <a:gd name="connsiteY6" fmla="*/ 440459 h 1131501"/>
                  <a:gd name="connsiteX7" fmla="*/ 176697 w 561669"/>
                  <a:gd name="connsiteY7" fmla="*/ 424254 h 1131501"/>
                  <a:gd name="connsiteX8" fmla="*/ 213770 w 561669"/>
                  <a:gd name="connsiteY8" fmla="*/ 404613 h 1131501"/>
                  <a:gd name="connsiteX9" fmla="*/ 284479 w 561669"/>
                  <a:gd name="connsiteY9" fmla="*/ 359683 h 1131501"/>
                  <a:gd name="connsiteX10" fmla="*/ 407484 w 561669"/>
                  <a:gd name="connsiteY10" fmla="*/ 246009 h 1131501"/>
                  <a:gd name="connsiteX11" fmla="*/ 426389 w 561669"/>
                  <a:gd name="connsiteY11" fmla="*/ 222193 h 1131501"/>
                  <a:gd name="connsiteX12" fmla="*/ 489978 w 561669"/>
                  <a:gd name="connsiteY12" fmla="*/ 127915 h 1131501"/>
                  <a:gd name="connsiteX13" fmla="*/ 526314 w 561669"/>
                  <a:gd name="connsiteY13" fmla="*/ 64571 h 1131501"/>
                  <a:gd name="connsiteX14" fmla="*/ 561669 w 561669"/>
                  <a:gd name="connsiteY14" fmla="*/ 0 h 1131501"/>
                  <a:gd name="connsiteX15" fmla="*/ 560932 w 561669"/>
                  <a:gd name="connsiteY15" fmla="*/ 16695 h 1131501"/>
                  <a:gd name="connsiteX16" fmla="*/ 557986 w 561669"/>
                  <a:gd name="connsiteY16" fmla="*/ 43211 h 1131501"/>
                  <a:gd name="connsiteX17" fmla="*/ 552093 w 561669"/>
                  <a:gd name="connsiteY17" fmla="*/ 94033 h 1131501"/>
                  <a:gd name="connsiteX18" fmla="*/ 540554 w 561669"/>
                  <a:gd name="connsiteY18" fmla="*/ 195677 h 1131501"/>
                  <a:gd name="connsiteX19" fmla="*/ 517476 w 561669"/>
                  <a:gd name="connsiteY19" fmla="*/ 398721 h 1131501"/>
                  <a:gd name="connsiteX20" fmla="*/ 498080 w 561669"/>
                  <a:gd name="connsiteY20" fmla="*/ 565427 h 1131501"/>
                  <a:gd name="connsiteX21" fmla="*/ 408247 w 561669"/>
                  <a:gd name="connsiteY21" fmla="*/ 897976 h 113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61669" h="1131501">
                    <a:moveTo>
                      <a:pt x="408247" y="897976"/>
                    </a:moveTo>
                    <a:cubicBezTo>
                      <a:pt x="284536" y="1000470"/>
                      <a:pt x="79103" y="1159080"/>
                      <a:pt x="22683" y="1127388"/>
                    </a:cubicBezTo>
                    <a:cubicBezTo>
                      <a:pt x="-33737" y="1095696"/>
                      <a:pt x="27794" y="755583"/>
                      <a:pt x="69727" y="707824"/>
                    </a:cubicBezTo>
                    <a:cubicBezTo>
                      <a:pt x="80968" y="667128"/>
                      <a:pt x="95379" y="642024"/>
                      <a:pt x="106011" y="615822"/>
                    </a:cubicBezTo>
                    <a:cubicBezTo>
                      <a:pt x="116643" y="589620"/>
                      <a:pt x="122223" y="562644"/>
                      <a:pt x="133517" y="550614"/>
                    </a:cubicBezTo>
                    <a:cubicBezTo>
                      <a:pt x="144810" y="538338"/>
                      <a:pt x="166631" y="503802"/>
                      <a:pt x="169577" y="486616"/>
                    </a:cubicBezTo>
                    <a:cubicBezTo>
                      <a:pt x="172278" y="471148"/>
                      <a:pt x="157056" y="453962"/>
                      <a:pt x="150181" y="440459"/>
                    </a:cubicBezTo>
                    <a:cubicBezTo>
                      <a:pt x="168595" y="426955"/>
                      <a:pt x="165158" y="429901"/>
                      <a:pt x="176697" y="424254"/>
                    </a:cubicBezTo>
                    <a:cubicBezTo>
                      <a:pt x="189218" y="418117"/>
                      <a:pt x="201740" y="411488"/>
                      <a:pt x="213770" y="404613"/>
                    </a:cubicBezTo>
                    <a:cubicBezTo>
                      <a:pt x="238077" y="390864"/>
                      <a:pt x="261892" y="375887"/>
                      <a:pt x="284479" y="359683"/>
                    </a:cubicBezTo>
                    <a:cubicBezTo>
                      <a:pt x="329900" y="327029"/>
                      <a:pt x="371638" y="288974"/>
                      <a:pt x="407484" y="246009"/>
                    </a:cubicBezTo>
                    <a:cubicBezTo>
                      <a:pt x="413867" y="238152"/>
                      <a:pt x="420251" y="230296"/>
                      <a:pt x="426389" y="222193"/>
                    </a:cubicBezTo>
                    <a:cubicBezTo>
                      <a:pt x="449222" y="191995"/>
                      <a:pt x="470336" y="160323"/>
                      <a:pt x="489978" y="127915"/>
                    </a:cubicBezTo>
                    <a:cubicBezTo>
                      <a:pt x="502745" y="107046"/>
                      <a:pt x="514529" y="85931"/>
                      <a:pt x="526314" y="64571"/>
                    </a:cubicBezTo>
                    <a:cubicBezTo>
                      <a:pt x="537608" y="44193"/>
                      <a:pt x="547183" y="18168"/>
                      <a:pt x="561669" y="0"/>
                    </a:cubicBezTo>
                    <a:cubicBezTo>
                      <a:pt x="560196" y="1719"/>
                      <a:pt x="561178" y="13503"/>
                      <a:pt x="560932" y="16695"/>
                    </a:cubicBezTo>
                    <a:lnTo>
                      <a:pt x="557986" y="43211"/>
                    </a:lnTo>
                    <a:lnTo>
                      <a:pt x="552093" y="94033"/>
                    </a:lnTo>
                    <a:cubicBezTo>
                      <a:pt x="548165" y="127915"/>
                      <a:pt x="544483" y="161796"/>
                      <a:pt x="540554" y="195677"/>
                    </a:cubicBezTo>
                    <a:cubicBezTo>
                      <a:pt x="532943" y="263440"/>
                      <a:pt x="525087" y="330958"/>
                      <a:pt x="517476" y="398721"/>
                    </a:cubicBezTo>
                    <a:cubicBezTo>
                      <a:pt x="511092" y="454208"/>
                      <a:pt x="504463" y="509940"/>
                      <a:pt x="498080" y="565427"/>
                    </a:cubicBezTo>
                    <a:cubicBezTo>
                      <a:pt x="491696" y="622633"/>
                      <a:pt x="414876" y="840525"/>
                      <a:pt x="408247" y="897976"/>
                    </a:cubicBezTo>
                    <a:close/>
                  </a:path>
                </a:pathLst>
              </a:custGeom>
              <a:solidFill>
                <a:srgbClr val="FDC383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8840" name="Freeform: Shape 41"/>
              <p:cNvSpPr/>
              <p:nvPr/>
            </p:nvSpPr>
            <p:spPr>
              <a:xfrm flipH="1">
                <a:off x="2220982" y="3681535"/>
                <a:ext cx="203778" cy="325556"/>
              </a:xfrm>
              <a:custGeom>
                <a:avLst/>
                <a:gdLst>
                  <a:gd name="connsiteX0" fmla="*/ 154792 w 154792"/>
                  <a:gd name="connsiteY0" fmla="*/ 91033 h 247296"/>
                  <a:gd name="connsiteX1" fmla="*/ 111581 w 154792"/>
                  <a:gd name="connsiteY1" fmla="*/ 165916 h 247296"/>
                  <a:gd name="connsiteX2" fmla="*/ 12637 w 154792"/>
                  <a:gd name="connsiteY2" fmla="*/ 242518 h 247296"/>
                  <a:gd name="connsiteX3" fmla="*/ 11655 w 154792"/>
                  <a:gd name="connsiteY3" fmla="*/ 243254 h 247296"/>
                  <a:gd name="connsiteX4" fmla="*/ 116 w 154792"/>
                  <a:gd name="connsiteY4" fmla="*/ 246201 h 247296"/>
                  <a:gd name="connsiteX5" fmla="*/ 17057 w 154792"/>
                  <a:gd name="connsiteY5" fmla="*/ 172300 h 247296"/>
                  <a:gd name="connsiteX6" fmla="*/ 7727 w 154792"/>
                  <a:gd name="connsiteY6" fmla="*/ 65254 h 247296"/>
                  <a:gd name="connsiteX7" fmla="*/ 11901 w 154792"/>
                  <a:gd name="connsiteY7" fmla="*/ 57889 h 247296"/>
                  <a:gd name="connsiteX8" fmla="*/ 97341 w 154792"/>
                  <a:gd name="connsiteY8" fmla="*/ 928 h 247296"/>
                  <a:gd name="connsiteX9" fmla="*/ 152828 w 154792"/>
                  <a:gd name="connsiteY9" fmla="*/ 74338 h 247296"/>
                  <a:gd name="connsiteX10" fmla="*/ 154792 w 154792"/>
                  <a:gd name="connsiteY10" fmla="*/ 91033 h 247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792" h="247296">
                    <a:moveTo>
                      <a:pt x="154792" y="91033"/>
                    </a:moveTo>
                    <a:cubicBezTo>
                      <a:pt x="154056" y="120741"/>
                      <a:pt x="132205" y="144802"/>
                      <a:pt x="111581" y="165916"/>
                    </a:cubicBezTo>
                    <a:cubicBezTo>
                      <a:pt x="82119" y="196360"/>
                      <a:pt x="47255" y="218211"/>
                      <a:pt x="12637" y="242518"/>
                    </a:cubicBezTo>
                    <a:cubicBezTo>
                      <a:pt x="12392" y="242763"/>
                      <a:pt x="11901" y="243009"/>
                      <a:pt x="11655" y="243254"/>
                    </a:cubicBezTo>
                    <a:cubicBezTo>
                      <a:pt x="7973" y="245464"/>
                      <a:pt x="3553" y="249147"/>
                      <a:pt x="116" y="246201"/>
                    </a:cubicBezTo>
                    <a:cubicBezTo>
                      <a:pt x="-1603" y="244727"/>
                      <a:pt x="16320" y="180156"/>
                      <a:pt x="17057" y="172300"/>
                    </a:cubicBezTo>
                    <a:cubicBezTo>
                      <a:pt x="20249" y="136209"/>
                      <a:pt x="15093" y="100609"/>
                      <a:pt x="7727" y="65254"/>
                    </a:cubicBezTo>
                    <a:cubicBezTo>
                      <a:pt x="6991" y="61326"/>
                      <a:pt x="9691" y="59607"/>
                      <a:pt x="11901" y="57889"/>
                    </a:cubicBezTo>
                    <a:cubicBezTo>
                      <a:pt x="23440" y="49050"/>
                      <a:pt x="87029" y="-7910"/>
                      <a:pt x="97341" y="928"/>
                    </a:cubicBezTo>
                    <a:cubicBezTo>
                      <a:pt x="119929" y="19833"/>
                      <a:pt x="145463" y="43894"/>
                      <a:pt x="152828" y="74338"/>
                    </a:cubicBezTo>
                    <a:cubicBezTo>
                      <a:pt x="154301" y="79985"/>
                      <a:pt x="154792" y="85387"/>
                      <a:pt x="154792" y="91033"/>
                    </a:cubicBezTo>
                    <a:close/>
                  </a:path>
                </a:pathLst>
              </a:custGeom>
              <a:solidFill>
                <a:srgbClr val="FDBE81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8841" name="Freeform: Shape 42"/>
              <p:cNvSpPr/>
              <p:nvPr/>
            </p:nvSpPr>
            <p:spPr>
              <a:xfrm flipH="1">
                <a:off x="4073821" y="4291029"/>
                <a:ext cx="202661" cy="358138"/>
              </a:xfrm>
              <a:custGeom>
                <a:avLst/>
                <a:gdLst>
                  <a:gd name="connsiteX0" fmla="*/ 66673 w 153944"/>
                  <a:gd name="connsiteY0" fmla="*/ 22601 h 272046"/>
                  <a:gd name="connsiteX1" fmla="*/ 137628 w 153944"/>
                  <a:gd name="connsiteY1" fmla="*/ 60656 h 272046"/>
                  <a:gd name="connsiteX2" fmla="*/ 148676 w 153944"/>
                  <a:gd name="connsiteY2" fmla="*/ 92082 h 272046"/>
                  <a:gd name="connsiteX3" fmla="*/ 103992 w 153944"/>
                  <a:gd name="connsiteY3" fmla="*/ 147815 h 272046"/>
                  <a:gd name="connsiteX4" fmla="*/ 4066 w 153944"/>
                  <a:gd name="connsiteY4" fmla="*/ 272047 h 272046"/>
                  <a:gd name="connsiteX5" fmla="*/ 874 w 153944"/>
                  <a:gd name="connsiteY5" fmla="*/ 94047 h 272046"/>
                  <a:gd name="connsiteX6" fmla="*/ 8240 w 153944"/>
                  <a:gd name="connsiteY6" fmla="*/ 4678 h 272046"/>
                  <a:gd name="connsiteX7" fmla="*/ 66673 w 153944"/>
                  <a:gd name="connsiteY7" fmla="*/ 22601 h 272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3944" h="272046">
                    <a:moveTo>
                      <a:pt x="66673" y="22601"/>
                    </a:moveTo>
                    <a:cubicBezTo>
                      <a:pt x="89997" y="36350"/>
                      <a:pt x="114303" y="46907"/>
                      <a:pt x="137628" y="60656"/>
                    </a:cubicBezTo>
                    <a:cubicBezTo>
                      <a:pt x="153095" y="69740"/>
                      <a:pt x="159233" y="76369"/>
                      <a:pt x="148676" y="92082"/>
                    </a:cubicBezTo>
                    <a:cubicBezTo>
                      <a:pt x="135418" y="111478"/>
                      <a:pt x="118968" y="129401"/>
                      <a:pt x="103992" y="147815"/>
                    </a:cubicBezTo>
                    <a:cubicBezTo>
                      <a:pt x="70601" y="189307"/>
                      <a:pt x="37456" y="230554"/>
                      <a:pt x="4066" y="272047"/>
                    </a:cubicBezTo>
                    <a:cubicBezTo>
                      <a:pt x="9958" y="228345"/>
                      <a:pt x="3575" y="132347"/>
                      <a:pt x="874" y="94047"/>
                    </a:cubicBezTo>
                    <a:cubicBezTo>
                      <a:pt x="-353" y="78088"/>
                      <a:pt x="-1826" y="30458"/>
                      <a:pt x="8240" y="4678"/>
                    </a:cubicBezTo>
                    <a:cubicBezTo>
                      <a:pt x="14378" y="-11035"/>
                      <a:pt x="57834" y="17445"/>
                      <a:pt x="66673" y="22601"/>
                    </a:cubicBezTo>
                    <a:close/>
                  </a:path>
                </a:pathLst>
              </a:custGeom>
              <a:solidFill>
                <a:srgbClr val="FDBF80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8842" name="Freeform: Shape 43"/>
              <p:cNvSpPr/>
              <p:nvPr/>
            </p:nvSpPr>
            <p:spPr>
              <a:xfrm flipH="1">
                <a:off x="3352973" y="4363446"/>
                <a:ext cx="272050" cy="224933"/>
              </a:xfrm>
              <a:custGeom>
                <a:avLst/>
                <a:gdLst>
                  <a:gd name="connsiteX0" fmla="*/ 0 w 206653"/>
                  <a:gd name="connsiteY0" fmla="*/ 169898 h 170862"/>
                  <a:gd name="connsiteX1" fmla="*/ 38546 w 206653"/>
                  <a:gd name="connsiteY1" fmla="*/ 159095 h 170862"/>
                  <a:gd name="connsiteX2" fmla="*/ 89614 w 206653"/>
                  <a:gd name="connsiteY2" fmla="*/ 153694 h 170862"/>
                  <a:gd name="connsiteX3" fmla="*/ 132334 w 206653"/>
                  <a:gd name="connsiteY3" fmla="*/ 147311 h 170862"/>
                  <a:gd name="connsiteX4" fmla="*/ 169653 w 206653"/>
                  <a:gd name="connsiteY4" fmla="*/ 104836 h 170862"/>
                  <a:gd name="connsiteX5" fmla="*/ 168425 w 206653"/>
                  <a:gd name="connsiteY5" fmla="*/ 38055 h 170862"/>
                  <a:gd name="connsiteX6" fmla="*/ 162778 w 206653"/>
                  <a:gd name="connsiteY6" fmla="*/ 0 h 170862"/>
                  <a:gd name="connsiteX7" fmla="*/ 169898 w 206653"/>
                  <a:gd name="connsiteY7" fmla="*/ 23815 h 170862"/>
                  <a:gd name="connsiteX8" fmla="*/ 195187 w 206653"/>
                  <a:gd name="connsiteY8" fmla="*/ 108519 h 170862"/>
                  <a:gd name="connsiteX9" fmla="*/ 205989 w 206653"/>
                  <a:gd name="connsiteY9" fmla="*/ 146328 h 170862"/>
                  <a:gd name="connsiteX10" fmla="*/ 201815 w 206653"/>
                  <a:gd name="connsiteY10" fmla="*/ 153203 h 170862"/>
                  <a:gd name="connsiteX11" fmla="*/ 160077 w 206653"/>
                  <a:gd name="connsiteY11" fmla="*/ 156886 h 170862"/>
                  <a:gd name="connsiteX12" fmla="*/ 109501 w 206653"/>
                  <a:gd name="connsiteY12" fmla="*/ 161796 h 170862"/>
                  <a:gd name="connsiteX13" fmla="*/ 70955 w 206653"/>
                  <a:gd name="connsiteY13" fmla="*/ 164742 h 170862"/>
                  <a:gd name="connsiteX14" fmla="*/ 21606 w 206653"/>
                  <a:gd name="connsiteY14" fmla="*/ 169407 h 170862"/>
                  <a:gd name="connsiteX15" fmla="*/ 0 w 206653"/>
                  <a:gd name="connsiteY15" fmla="*/ 169898 h 17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6653" h="170862">
                    <a:moveTo>
                      <a:pt x="0" y="169898"/>
                    </a:moveTo>
                    <a:cubicBezTo>
                      <a:pt x="11294" y="167197"/>
                      <a:pt x="27252" y="161060"/>
                      <a:pt x="38546" y="159095"/>
                    </a:cubicBezTo>
                    <a:cubicBezTo>
                      <a:pt x="50086" y="156886"/>
                      <a:pt x="77829" y="154676"/>
                      <a:pt x="89614" y="153694"/>
                    </a:cubicBezTo>
                    <a:cubicBezTo>
                      <a:pt x="111219" y="151730"/>
                      <a:pt x="111465" y="154185"/>
                      <a:pt x="132334" y="147311"/>
                    </a:cubicBezTo>
                    <a:cubicBezTo>
                      <a:pt x="150257" y="141418"/>
                      <a:pt x="165479" y="128406"/>
                      <a:pt x="169653" y="104836"/>
                    </a:cubicBezTo>
                    <a:cubicBezTo>
                      <a:pt x="173581" y="82248"/>
                      <a:pt x="171126" y="60397"/>
                      <a:pt x="168425" y="38055"/>
                    </a:cubicBezTo>
                    <a:cubicBezTo>
                      <a:pt x="166952" y="25288"/>
                      <a:pt x="163024" y="13012"/>
                      <a:pt x="162778" y="0"/>
                    </a:cubicBezTo>
                    <a:cubicBezTo>
                      <a:pt x="165233" y="7856"/>
                      <a:pt x="167688" y="15959"/>
                      <a:pt x="169898" y="23815"/>
                    </a:cubicBezTo>
                    <a:cubicBezTo>
                      <a:pt x="178246" y="52050"/>
                      <a:pt x="186839" y="80284"/>
                      <a:pt x="195187" y="108519"/>
                    </a:cubicBezTo>
                    <a:cubicBezTo>
                      <a:pt x="198869" y="121040"/>
                      <a:pt x="202306" y="133807"/>
                      <a:pt x="205989" y="146328"/>
                    </a:cubicBezTo>
                    <a:cubicBezTo>
                      <a:pt x="207217" y="150257"/>
                      <a:pt x="207217" y="152957"/>
                      <a:pt x="201815" y="153203"/>
                    </a:cubicBezTo>
                    <a:cubicBezTo>
                      <a:pt x="187821" y="154185"/>
                      <a:pt x="174072" y="155658"/>
                      <a:pt x="160077" y="156886"/>
                    </a:cubicBezTo>
                    <a:cubicBezTo>
                      <a:pt x="143137" y="158604"/>
                      <a:pt x="126442" y="160323"/>
                      <a:pt x="109501" y="161796"/>
                    </a:cubicBezTo>
                    <a:cubicBezTo>
                      <a:pt x="96734" y="163024"/>
                      <a:pt x="83722" y="163515"/>
                      <a:pt x="70955" y="164742"/>
                    </a:cubicBezTo>
                    <a:cubicBezTo>
                      <a:pt x="54505" y="166215"/>
                      <a:pt x="38055" y="168180"/>
                      <a:pt x="21606" y="169407"/>
                    </a:cubicBezTo>
                    <a:cubicBezTo>
                      <a:pt x="14731" y="169898"/>
                      <a:pt x="7366" y="172108"/>
                      <a:pt x="0" y="169898"/>
                    </a:cubicBezTo>
                    <a:close/>
                  </a:path>
                </a:pathLst>
              </a:custGeom>
              <a:solidFill>
                <a:srgbClr val="FDBD7F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8843" name="Freeform: Shape 44"/>
              <p:cNvSpPr/>
              <p:nvPr/>
            </p:nvSpPr>
            <p:spPr>
              <a:xfrm flipH="1">
                <a:off x="2758165" y="3731886"/>
                <a:ext cx="79784" cy="67889"/>
              </a:xfrm>
              <a:custGeom>
                <a:avLst/>
                <a:gdLst>
                  <a:gd name="connsiteX0" fmla="*/ 1682 w 60605"/>
                  <a:gd name="connsiteY0" fmla="*/ 0 h 51569"/>
                  <a:gd name="connsiteX1" fmla="*/ 48821 w 60605"/>
                  <a:gd name="connsiteY1" fmla="*/ 40756 h 51569"/>
                  <a:gd name="connsiteX2" fmla="*/ 60606 w 60605"/>
                  <a:gd name="connsiteY2" fmla="*/ 51559 h 51569"/>
                  <a:gd name="connsiteX3" fmla="*/ 51031 w 60605"/>
                  <a:gd name="connsiteY3" fmla="*/ 46403 h 51569"/>
                  <a:gd name="connsiteX4" fmla="*/ 44402 w 60605"/>
                  <a:gd name="connsiteY4" fmla="*/ 41738 h 51569"/>
                  <a:gd name="connsiteX5" fmla="*/ 18377 w 60605"/>
                  <a:gd name="connsiteY5" fmla="*/ 17677 h 51569"/>
                  <a:gd name="connsiteX6" fmla="*/ 4628 w 60605"/>
                  <a:gd name="connsiteY6" fmla="*/ 4910 h 51569"/>
                  <a:gd name="connsiteX7" fmla="*/ 945 w 60605"/>
                  <a:gd name="connsiteY7" fmla="*/ 4910 h 51569"/>
                  <a:gd name="connsiteX8" fmla="*/ 1682 w 60605"/>
                  <a:gd name="connsiteY8" fmla="*/ 0 h 51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605" h="51569">
                    <a:moveTo>
                      <a:pt x="1682" y="0"/>
                    </a:moveTo>
                    <a:cubicBezTo>
                      <a:pt x="17886" y="13012"/>
                      <a:pt x="33108" y="27252"/>
                      <a:pt x="48821" y="40756"/>
                    </a:cubicBezTo>
                    <a:cubicBezTo>
                      <a:pt x="52749" y="44193"/>
                      <a:pt x="56678" y="47876"/>
                      <a:pt x="60606" y="51559"/>
                    </a:cubicBezTo>
                    <a:cubicBezTo>
                      <a:pt x="56678" y="51559"/>
                      <a:pt x="52504" y="52050"/>
                      <a:pt x="51031" y="46403"/>
                    </a:cubicBezTo>
                    <a:cubicBezTo>
                      <a:pt x="50294" y="43457"/>
                      <a:pt x="46366" y="43948"/>
                      <a:pt x="44402" y="41738"/>
                    </a:cubicBezTo>
                    <a:cubicBezTo>
                      <a:pt x="36545" y="32899"/>
                      <a:pt x="26233" y="26516"/>
                      <a:pt x="18377" y="17677"/>
                    </a:cubicBezTo>
                    <a:cubicBezTo>
                      <a:pt x="14203" y="13012"/>
                      <a:pt x="9293" y="8839"/>
                      <a:pt x="4628" y="4910"/>
                    </a:cubicBezTo>
                    <a:cubicBezTo>
                      <a:pt x="3400" y="6138"/>
                      <a:pt x="1682" y="6383"/>
                      <a:pt x="945" y="4910"/>
                    </a:cubicBezTo>
                    <a:cubicBezTo>
                      <a:pt x="454" y="3683"/>
                      <a:pt x="-1265" y="1228"/>
                      <a:pt x="1682" y="0"/>
                    </a:cubicBezTo>
                    <a:close/>
                  </a:path>
                </a:pathLst>
              </a:custGeom>
              <a:solidFill>
                <a:srgbClr val="F8CF91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8844" name="Freeform: Shape 45"/>
              <p:cNvSpPr/>
              <p:nvPr/>
            </p:nvSpPr>
            <p:spPr>
              <a:xfrm flipH="1">
                <a:off x="2560034" y="3878625"/>
                <a:ext cx="108862" cy="25098"/>
              </a:xfrm>
              <a:custGeom>
                <a:avLst/>
                <a:gdLst>
                  <a:gd name="connsiteX0" fmla="*/ 691 w 82693"/>
                  <a:gd name="connsiteY0" fmla="*/ 0 h 19065"/>
                  <a:gd name="connsiteX1" fmla="*/ 24260 w 82693"/>
                  <a:gd name="connsiteY1" fmla="*/ 11294 h 19065"/>
                  <a:gd name="connsiteX2" fmla="*/ 34081 w 82693"/>
                  <a:gd name="connsiteY2" fmla="*/ 13503 h 19065"/>
                  <a:gd name="connsiteX3" fmla="*/ 57405 w 82693"/>
                  <a:gd name="connsiteY3" fmla="*/ 15959 h 19065"/>
                  <a:gd name="connsiteX4" fmla="*/ 80484 w 82693"/>
                  <a:gd name="connsiteY4" fmla="*/ 11048 h 19065"/>
                  <a:gd name="connsiteX5" fmla="*/ 82693 w 82693"/>
                  <a:gd name="connsiteY5" fmla="*/ 12767 h 19065"/>
                  <a:gd name="connsiteX6" fmla="*/ 73609 w 82693"/>
                  <a:gd name="connsiteY6" fmla="*/ 17186 h 19065"/>
                  <a:gd name="connsiteX7" fmla="*/ 26715 w 82693"/>
                  <a:gd name="connsiteY7" fmla="*/ 15959 h 19065"/>
                  <a:gd name="connsiteX8" fmla="*/ 2900 w 82693"/>
                  <a:gd name="connsiteY8" fmla="*/ 3683 h 19065"/>
                  <a:gd name="connsiteX9" fmla="*/ 691 w 82693"/>
                  <a:gd name="connsiteY9" fmla="*/ 0 h 19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693" h="19065">
                    <a:moveTo>
                      <a:pt x="691" y="0"/>
                    </a:moveTo>
                    <a:cubicBezTo>
                      <a:pt x="8301" y="4174"/>
                      <a:pt x="15667" y="8839"/>
                      <a:pt x="24260" y="11294"/>
                    </a:cubicBezTo>
                    <a:cubicBezTo>
                      <a:pt x="27697" y="11294"/>
                      <a:pt x="30889" y="12521"/>
                      <a:pt x="34081" y="13503"/>
                    </a:cubicBezTo>
                    <a:cubicBezTo>
                      <a:pt x="41692" y="15959"/>
                      <a:pt x="49548" y="15959"/>
                      <a:pt x="57405" y="15959"/>
                    </a:cubicBezTo>
                    <a:cubicBezTo>
                      <a:pt x="65262" y="14977"/>
                      <a:pt x="72873" y="12521"/>
                      <a:pt x="80484" y="11048"/>
                    </a:cubicBezTo>
                    <a:cubicBezTo>
                      <a:pt x="81711" y="11048"/>
                      <a:pt x="82448" y="11785"/>
                      <a:pt x="82693" y="12767"/>
                    </a:cubicBezTo>
                    <a:cubicBezTo>
                      <a:pt x="80729" y="16450"/>
                      <a:pt x="76064" y="16695"/>
                      <a:pt x="73609" y="17186"/>
                    </a:cubicBezTo>
                    <a:cubicBezTo>
                      <a:pt x="57896" y="18905"/>
                      <a:pt x="41937" y="20869"/>
                      <a:pt x="26715" y="15959"/>
                    </a:cubicBezTo>
                    <a:cubicBezTo>
                      <a:pt x="18368" y="13258"/>
                      <a:pt x="10757" y="7857"/>
                      <a:pt x="2900" y="3683"/>
                    </a:cubicBezTo>
                    <a:cubicBezTo>
                      <a:pt x="1427" y="2946"/>
                      <a:pt x="-1274" y="2455"/>
                      <a:pt x="691" y="0"/>
                    </a:cubicBezTo>
                    <a:close/>
                  </a:path>
                </a:pathLst>
              </a:custGeom>
              <a:solidFill>
                <a:srgbClr val="F2CC92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8845" name="Freeform: Shape 46"/>
              <p:cNvSpPr/>
              <p:nvPr/>
            </p:nvSpPr>
            <p:spPr>
              <a:xfrm flipH="1">
                <a:off x="2831857" y="3698594"/>
                <a:ext cx="42340" cy="43526"/>
              </a:xfrm>
              <a:custGeom>
                <a:avLst/>
                <a:gdLst>
                  <a:gd name="connsiteX0" fmla="*/ 29217 w 32162"/>
                  <a:gd name="connsiteY0" fmla="*/ 25288 h 33063"/>
                  <a:gd name="connsiteX1" fmla="*/ 32163 w 32162"/>
                  <a:gd name="connsiteY1" fmla="*/ 30444 h 33063"/>
                  <a:gd name="connsiteX2" fmla="*/ 25534 w 32162"/>
                  <a:gd name="connsiteY2" fmla="*/ 28971 h 33063"/>
                  <a:gd name="connsiteX3" fmla="*/ 9821 w 32162"/>
                  <a:gd name="connsiteY3" fmla="*/ 13012 h 33063"/>
                  <a:gd name="connsiteX4" fmla="*/ 0 w 32162"/>
                  <a:gd name="connsiteY4" fmla="*/ 0 h 33063"/>
                  <a:gd name="connsiteX5" fmla="*/ 29217 w 32162"/>
                  <a:gd name="connsiteY5" fmla="*/ 25288 h 33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162" h="33063">
                    <a:moveTo>
                      <a:pt x="29217" y="25288"/>
                    </a:moveTo>
                    <a:cubicBezTo>
                      <a:pt x="29462" y="27498"/>
                      <a:pt x="27989" y="30444"/>
                      <a:pt x="32163" y="30444"/>
                    </a:cubicBezTo>
                    <a:cubicBezTo>
                      <a:pt x="28725" y="36337"/>
                      <a:pt x="26025" y="30690"/>
                      <a:pt x="25534" y="28971"/>
                    </a:cubicBezTo>
                    <a:cubicBezTo>
                      <a:pt x="23079" y="20869"/>
                      <a:pt x="16204" y="16941"/>
                      <a:pt x="9821" y="13012"/>
                    </a:cubicBezTo>
                    <a:cubicBezTo>
                      <a:pt x="4419" y="9821"/>
                      <a:pt x="1473" y="5647"/>
                      <a:pt x="0" y="0"/>
                    </a:cubicBezTo>
                    <a:cubicBezTo>
                      <a:pt x="10066" y="8102"/>
                      <a:pt x="19887" y="16204"/>
                      <a:pt x="29217" y="25288"/>
                    </a:cubicBezTo>
                    <a:close/>
                  </a:path>
                </a:pathLst>
              </a:custGeom>
              <a:solidFill>
                <a:srgbClr val="F8CF90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8846" name="Freeform: Shape 47"/>
              <p:cNvSpPr/>
              <p:nvPr/>
            </p:nvSpPr>
            <p:spPr>
              <a:xfrm flipH="1">
                <a:off x="2973101" y="3588378"/>
                <a:ext cx="43804" cy="30880"/>
              </a:xfrm>
              <a:custGeom>
                <a:avLst/>
                <a:gdLst>
                  <a:gd name="connsiteX0" fmla="*/ 1848 w 33274"/>
                  <a:gd name="connsiteY0" fmla="*/ 0 h 23457"/>
                  <a:gd name="connsiteX1" fmla="*/ 33274 w 33274"/>
                  <a:gd name="connsiteY1" fmla="*/ 23324 h 23457"/>
                  <a:gd name="connsiteX2" fmla="*/ 21244 w 33274"/>
                  <a:gd name="connsiteY2" fmla="*/ 18905 h 23457"/>
                  <a:gd name="connsiteX3" fmla="*/ 3566 w 33274"/>
                  <a:gd name="connsiteY3" fmla="*/ 4910 h 23457"/>
                  <a:gd name="connsiteX4" fmla="*/ 1848 w 33274"/>
                  <a:gd name="connsiteY4" fmla="*/ 0 h 23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74" h="23457">
                    <a:moveTo>
                      <a:pt x="1848" y="0"/>
                    </a:moveTo>
                    <a:cubicBezTo>
                      <a:pt x="12405" y="7611"/>
                      <a:pt x="23453" y="14486"/>
                      <a:pt x="33274" y="23324"/>
                    </a:cubicBezTo>
                    <a:cubicBezTo>
                      <a:pt x="28609" y="23815"/>
                      <a:pt x="25172" y="23079"/>
                      <a:pt x="21244" y="18905"/>
                    </a:cubicBezTo>
                    <a:cubicBezTo>
                      <a:pt x="16088" y="13749"/>
                      <a:pt x="10932" y="7857"/>
                      <a:pt x="3566" y="4910"/>
                    </a:cubicBezTo>
                    <a:cubicBezTo>
                      <a:pt x="1602" y="4174"/>
                      <a:pt x="-2326" y="3192"/>
                      <a:pt x="1848" y="0"/>
                    </a:cubicBezTo>
                    <a:close/>
                  </a:path>
                </a:pathLst>
              </a:custGeom>
              <a:solidFill>
                <a:srgbClr val="F6CF93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8847" name="Freeform: Shape 48"/>
              <p:cNvSpPr/>
              <p:nvPr/>
            </p:nvSpPr>
            <p:spPr>
              <a:xfrm flipH="1">
                <a:off x="2505410" y="3856628"/>
                <a:ext cx="33230" cy="26198"/>
              </a:xfrm>
              <a:custGeom>
                <a:avLst/>
                <a:gdLst>
                  <a:gd name="connsiteX0" fmla="*/ 445 w 25242"/>
                  <a:gd name="connsiteY0" fmla="*/ 19900 h 19900"/>
                  <a:gd name="connsiteX1" fmla="*/ 5110 w 25242"/>
                  <a:gd name="connsiteY1" fmla="*/ 12780 h 19900"/>
                  <a:gd name="connsiteX2" fmla="*/ 15422 w 25242"/>
                  <a:gd name="connsiteY2" fmla="*/ 6151 h 19900"/>
                  <a:gd name="connsiteX3" fmla="*/ 25243 w 25242"/>
                  <a:gd name="connsiteY3" fmla="*/ 13 h 19900"/>
                  <a:gd name="connsiteX4" fmla="*/ 445 w 25242"/>
                  <a:gd name="connsiteY4" fmla="*/ 19900 h 19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" h="19900">
                    <a:moveTo>
                      <a:pt x="445" y="19900"/>
                    </a:moveTo>
                    <a:cubicBezTo>
                      <a:pt x="200" y="16217"/>
                      <a:pt x="-1764" y="12780"/>
                      <a:pt x="5110" y="12780"/>
                    </a:cubicBezTo>
                    <a:cubicBezTo>
                      <a:pt x="7811" y="12780"/>
                      <a:pt x="12721" y="9834"/>
                      <a:pt x="15422" y="6151"/>
                    </a:cubicBezTo>
                    <a:cubicBezTo>
                      <a:pt x="17877" y="2959"/>
                      <a:pt x="20578" y="-232"/>
                      <a:pt x="25243" y="13"/>
                    </a:cubicBezTo>
                    <a:cubicBezTo>
                      <a:pt x="18368" y="8115"/>
                      <a:pt x="9775" y="14499"/>
                      <a:pt x="445" y="19900"/>
                    </a:cubicBezTo>
                    <a:close/>
                  </a:path>
                </a:pathLst>
              </a:custGeom>
              <a:solidFill>
                <a:srgbClr val="57380C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8848" name="Freeform: Shape 49"/>
              <p:cNvSpPr/>
              <p:nvPr/>
            </p:nvSpPr>
            <p:spPr>
              <a:xfrm flipH="1">
                <a:off x="2235849" y="4035375"/>
                <a:ext cx="20686" cy="32977"/>
              </a:xfrm>
              <a:custGeom>
                <a:avLst/>
                <a:gdLst>
                  <a:gd name="connsiteX0" fmla="*/ 1473 w 15713"/>
                  <a:gd name="connsiteY0" fmla="*/ 25050 h 25050"/>
                  <a:gd name="connsiteX1" fmla="*/ 0 w 15713"/>
                  <a:gd name="connsiteY1" fmla="*/ 23577 h 25050"/>
                  <a:gd name="connsiteX2" fmla="*/ 10557 w 15713"/>
                  <a:gd name="connsiteY2" fmla="*/ 1971 h 25050"/>
                  <a:gd name="connsiteX3" fmla="*/ 15713 w 15713"/>
                  <a:gd name="connsiteY3" fmla="*/ 253 h 25050"/>
                  <a:gd name="connsiteX4" fmla="*/ 1473 w 15713"/>
                  <a:gd name="connsiteY4" fmla="*/ 25050 h 2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13" h="25050">
                    <a:moveTo>
                      <a:pt x="1473" y="25050"/>
                    </a:moveTo>
                    <a:cubicBezTo>
                      <a:pt x="982" y="24559"/>
                      <a:pt x="491" y="24068"/>
                      <a:pt x="0" y="23577"/>
                    </a:cubicBezTo>
                    <a:cubicBezTo>
                      <a:pt x="1964" y="15720"/>
                      <a:pt x="8593" y="10073"/>
                      <a:pt x="10557" y="1971"/>
                    </a:cubicBezTo>
                    <a:cubicBezTo>
                      <a:pt x="12767" y="2708"/>
                      <a:pt x="13503" y="-975"/>
                      <a:pt x="15713" y="253"/>
                    </a:cubicBezTo>
                    <a:cubicBezTo>
                      <a:pt x="10803" y="8600"/>
                      <a:pt x="6138" y="16702"/>
                      <a:pt x="1473" y="25050"/>
                    </a:cubicBezTo>
                    <a:close/>
                  </a:path>
                </a:pathLst>
              </a:custGeom>
              <a:solidFill>
                <a:srgbClr val="F5CE96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8849" name="Freeform: Shape 50"/>
              <p:cNvSpPr/>
              <p:nvPr/>
            </p:nvSpPr>
            <p:spPr>
              <a:xfrm flipH="1">
                <a:off x="2537611" y="3883796"/>
                <a:ext cx="24361" cy="12088"/>
              </a:xfrm>
              <a:custGeom>
                <a:avLst/>
                <a:gdLst>
                  <a:gd name="connsiteX0" fmla="*/ 1228 w 18505"/>
                  <a:gd name="connsiteY0" fmla="*/ 9084 h 9182"/>
                  <a:gd name="connsiteX1" fmla="*/ 0 w 18505"/>
                  <a:gd name="connsiteY1" fmla="*/ 8102 h 9182"/>
                  <a:gd name="connsiteX2" fmla="*/ 3928 w 18505"/>
                  <a:gd name="connsiteY2" fmla="*/ 6383 h 9182"/>
                  <a:gd name="connsiteX3" fmla="*/ 18168 w 18505"/>
                  <a:gd name="connsiteY3" fmla="*/ 0 h 9182"/>
                  <a:gd name="connsiteX4" fmla="*/ 12767 w 18505"/>
                  <a:gd name="connsiteY4" fmla="*/ 6874 h 9182"/>
                  <a:gd name="connsiteX5" fmla="*/ 1228 w 18505"/>
                  <a:gd name="connsiteY5" fmla="*/ 9084 h 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05" h="9182">
                    <a:moveTo>
                      <a:pt x="1228" y="9084"/>
                    </a:moveTo>
                    <a:cubicBezTo>
                      <a:pt x="737" y="8839"/>
                      <a:pt x="245" y="8348"/>
                      <a:pt x="0" y="8102"/>
                    </a:cubicBezTo>
                    <a:cubicBezTo>
                      <a:pt x="737" y="6383"/>
                      <a:pt x="2210" y="5892"/>
                      <a:pt x="3928" y="6383"/>
                    </a:cubicBezTo>
                    <a:cubicBezTo>
                      <a:pt x="9084" y="5156"/>
                      <a:pt x="13503" y="1964"/>
                      <a:pt x="18168" y="0"/>
                    </a:cubicBezTo>
                    <a:cubicBezTo>
                      <a:pt x="19150" y="4419"/>
                      <a:pt x="18168" y="7611"/>
                      <a:pt x="12767" y="6874"/>
                    </a:cubicBezTo>
                    <a:cubicBezTo>
                      <a:pt x="8593" y="6138"/>
                      <a:pt x="5401" y="9821"/>
                      <a:pt x="1228" y="9084"/>
                    </a:cubicBezTo>
                    <a:close/>
                  </a:path>
                </a:pathLst>
              </a:custGeom>
              <a:solidFill>
                <a:srgbClr val="F6D198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8850" name="Freeform: Shape 51"/>
              <p:cNvSpPr/>
              <p:nvPr/>
            </p:nvSpPr>
            <p:spPr>
              <a:xfrm flipH="1">
                <a:off x="2824016" y="3753137"/>
                <a:ext cx="2992" cy="3312"/>
              </a:xfrm>
              <a:custGeom>
                <a:avLst/>
                <a:gdLst>
                  <a:gd name="connsiteX0" fmla="*/ 2210 w 2273"/>
                  <a:gd name="connsiteY0" fmla="*/ 1535 h 2516"/>
                  <a:gd name="connsiteX1" fmla="*/ 491 w 2273"/>
                  <a:gd name="connsiteY1" fmla="*/ 2517 h 2516"/>
                  <a:gd name="connsiteX2" fmla="*/ 0 w 2273"/>
                  <a:gd name="connsiteY2" fmla="*/ 1289 h 2516"/>
                  <a:gd name="connsiteX3" fmla="*/ 1228 w 2273"/>
                  <a:gd name="connsiteY3" fmla="*/ 61 h 2516"/>
                  <a:gd name="connsiteX4" fmla="*/ 2210 w 2273"/>
                  <a:gd name="connsiteY4" fmla="*/ 1535 h 2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3" h="2516">
                    <a:moveTo>
                      <a:pt x="2210" y="1535"/>
                    </a:moveTo>
                    <a:cubicBezTo>
                      <a:pt x="1964" y="1780"/>
                      <a:pt x="1228" y="2271"/>
                      <a:pt x="491" y="2517"/>
                    </a:cubicBezTo>
                    <a:cubicBezTo>
                      <a:pt x="245" y="2025"/>
                      <a:pt x="0" y="1535"/>
                      <a:pt x="0" y="1289"/>
                    </a:cubicBezTo>
                    <a:cubicBezTo>
                      <a:pt x="245" y="798"/>
                      <a:pt x="737" y="307"/>
                      <a:pt x="1228" y="61"/>
                    </a:cubicBezTo>
                    <a:cubicBezTo>
                      <a:pt x="1964" y="-184"/>
                      <a:pt x="2455" y="307"/>
                      <a:pt x="2210" y="1535"/>
                    </a:cubicBezTo>
                    <a:close/>
                  </a:path>
                </a:pathLst>
              </a:custGeom>
              <a:solidFill>
                <a:srgbClr val="F8CF91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8851" name="Freeform: Shape 52"/>
              <p:cNvSpPr/>
              <p:nvPr/>
            </p:nvSpPr>
            <p:spPr>
              <a:xfrm flipH="1">
                <a:off x="2557124" y="3890906"/>
                <a:ext cx="36649" cy="9755"/>
              </a:xfrm>
              <a:custGeom>
                <a:avLst/>
                <a:gdLst>
                  <a:gd name="connsiteX0" fmla="*/ 27840 w 27839"/>
                  <a:gd name="connsiteY0" fmla="*/ 982 h 7410"/>
                  <a:gd name="connsiteX1" fmla="*/ 23912 w 27839"/>
                  <a:gd name="connsiteY1" fmla="*/ 2701 h 7410"/>
                  <a:gd name="connsiteX2" fmla="*/ 587 w 27839"/>
                  <a:gd name="connsiteY2" fmla="*/ 7366 h 7410"/>
                  <a:gd name="connsiteX3" fmla="*/ 96 w 27839"/>
                  <a:gd name="connsiteY3" fmla="*/ 6629 h 7410"/>
                  <a:gd name="connsiteX4" fmla="*/ 587 w 27839"/>
                  <a:gd name="connsiteY4" fmla="*/ 6138 h 7410"/>
                  <a:gd name="connsiteX5" fmla="*/ 1078 w 27839"/>
                  <a:gd name="connsiteY5" fmla="*/ 4910 h 7410"/>
                  <a:gd name="connsiteX6" fmla="*/ 26858 w 27839"/>
                  <a:gd name="connsiteY6" fmla="*/ 0 h 7410"/>
                  <a:gd name="connsiteX7" fmla="*/ 27840 w 27839"/>
                  <a:gd name="connsiteY7" fmla="*/ 982 h 7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39" h="7410">
                    <a:moveTo>
                      <a:pt x="27840" y="982"/>
                    </a:moveTo>
                    <a:cubicBezTo>
                      <a:pt x="26612" y="1473"/>
                      <a:pt x="25385" y="2210"/>
                      <a:pt x="23912" y="2701"/>
                    </a:cubicBezTo>
                    <a:cubicBezTo>
                      <a:pt x="16055" y="4174"/>
                      <a:pt x="8689" y="7857"/>
                      <a:pt x="587" y="7366"/>
                    </a:cubicBezTo>
                    <a:cubicBezTo>
                      <a:pt x="96" y="7120"/>
                      <a:pt x="-149" y="6874"/>
                      <a:pt x="96" y="6629"/>
                    </a:cubicBezTo>
                    <a:cubicBezTo>
                      <a:pt x="342" y="6383"/>
                      <a:pt x="342" y="6138"/>
                      <a:pt x="587" y="6138"/>
                    </a:cubicBezTo>
                    <a:cubicBezTo>
                      <a:pt x="833" y="5647"/>
                      <a:pt x="833" y="4910"/>
                      <a:pt x="1078" y="4910"/>
                    </a:cubicBezTo>
                    <a:cubicBezTo>
                      <a:pt x="9917" y="4665"/>
                      <a:pt x="18019" y="0"/>
                      <a:pt x="26858" y="0"/>
                    </a:cubicBezTo>
                    <a:cubicBezTo>
                      <a:pt x="27103" y="245"/>
                      <a:pt x="27594" y="737"/>
                      <a:pt x="27840" y="982"/>
                    </a:cubicBezTo>
                    <a:close/>
                  </a:path>
                </a:pathLst>
              </a:custGeom>
              <a:solidFill>
                <a:srgbClr val="593A0C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8852" name="Freeform: Shape 53"/>
              <p:cNvSpPr/>
              <p:nvPr/>
            </p:nvSpPr>
            <p:spPr>
              <a:xfrm flipH="1">
                <a:off x="2593002" y="3892440"/>
                <a:ext cx="44279" cy="8608"/>
              </a:xfrm>
              <a:custGeom>
                <a:avLst/>
                <a:gdLst>
                  <a:gd name="connsiteX0" fmla="*/ 33636 w 33635"/>
                  <a:gd name="connsiteY0" fmla="*/ 4974 h 6539"/>
                  <a:gd name="connsiteX1" fmla="*/ 33636 w 33635"/>
                  <a:gd name="connsiteY1" fmla="*/ 6201 h 6539"/>
                  <a:gd name="connsiteX2" fmla="*/ 0 w 33635"/>
                  <a:gd name="connsiteY2" fmla="*/ 1046 h 6539"/>
                  <a:gd name="connsiteX3" fmla="*/ 7857 w 33635"/>
                  <a:gd name="connsiteY3" fmla="*/ 1291 h 6539"/>
                  <a:gd name="connsiteX4" fmla="*/ 33636 w 33635"/>
                  <a:gd name="connsiteY4" fmla="*/ 4974 h 6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635" h="6539">
                    <a:moveTo>
                      <a:pt x="33636" y="4974"/>
                    </a:moveTo>
                    <a:cubicBezTo>
                      <a:pt x="33636" y="5465"/>
                      <a:pt x="33636" y="5710"/>
                      <a:pt x="33636" y="6201"/>
                    </a:cubicBezTo>
                    <a:cubicBezTo>
                      <a:pt x="21851" y="7429"/>
                      <a:pt x="10803" y="5219"/>
                      <a:pt x="0" y="1046"/>
                    </a:cubicBezTo>
                    <a:cubicBezTo>
                      <a:pt x="2701" y="-919"/>
                      <a:pt x="5892" y="309"/>
                      <a:pt x="7857" y="1291"/>
                    </a:cubicBezTo>
                    <a:cubicBezTo>
                      <a:pt x="16204" y="4974"/>
                      <a:pt x="25043" y="3746"/>
                      <a:pt x="33636" y="4974"/>
                    </a:cubicBezTo>
                    <a:close/>
                  </a:path>
                </a:pathLst>
              </a:custGeom>
              <a:solidFill>
                <a:srgbClr val="543106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8853" name="Freeform: Shape 54"/>
              <p:cNvSpPr/>
              <p:nvPr/>
            </p:nvSpPr>
            <p:spPr>
              <a:xfrm flipH="1">
                <a:off x="4405116" y="5440074"/>
                <a:ext cx="12429" cy="11959"/>
              </a:xfrm>
              <a:custGeom>
                <a:avLst/>
                <a:gdLst>
                  <a:gd name="connsiteX0" fmla="*/ 0 w 9441"/>
                  <a:gd name="connsiteY0" fmla="*/ 9084 h 9084"/>
                  <a:gd name="connsiteX1" fmla="*/ 7611 w 9441"/>
                  <a:gd name="connsiteY1" fmla="*/ 0 h 9084"/>
                  <a:gd name="connsiteX2" fmla="*/ 9330 w 9441"/>
                  <a:gd name="connsiteY2" fmla="*/ 1964 h 9084"/>
                  <a:gd name="connsiteX3" fmla="*/ 0 w 9441"/>
                  <a:gd name="connsiteY3" fmla="*/ 9084 h 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41" h="9084">
                    <a:moveTo>
                      <a:pt x="0" y="9084"/>
                    </a:moveTo>
                    <a:cubicBezTo>
                      <a:pt x="1964" y="5647"/>
                      <a:pt x="3928" y="2210"/>
                      <a:pt x="7611" y="0"/>
                    </a:cubicBezTo>
                    <a:cubicBezTo>
                      <a:pt x="8593" y="245"/>
                      <a:pt x="9821" y="245"/>
                      <a:pt x="9330" y="1964"/>
                    </a:cubicBezTo>
                    <a:cubicBezTo>
                      <a:pt x="7366" y="6138"/>
                      <a:pt x="4174" y="8348"/>
                      <a:pt x="0" y="9084"/>
                    </a:cubicBezTo>
                    <a:close/>
                  </a:path>
                </a:pathLst>
              </a:custGeom>
              <a:solidFill>
                <a:srgbClr val="0B5D5B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8854" name="Freeform: Shape 55"/>
              <p:cNvSpPr/>
              <p:nvPr/>
            </p:nvSpPr>
            <p:spPr>
              <a:xfrm flipH="1">
                <a:off x="2948301" y="4945014"/>
                <a:ext cx="957306" cy="1185965"/>
              </a:xfrm>
              <a:custGeom>
                <a:avLst/>
                <a:gdLst>
                  <a:gd name="connsiteX0" fmla="*/ 553114 w 553359"/>
                  <a:gd name="connsiteY0" fmla="*/ 151896 h 416182"/>
                  <a:gd name="connsiteX1" fmla="*/ 552377 w 553359"/>
                  <a:gd name="connsiteY1" fmla="*/ 146740 h 416182"/>
                  <a:gd name="connsiteX2" fmla="*/ 532981 w 553359"/>
                  <a:gd name="connsiteY2" fmla="*/ 118997 h 416182"/>
                  <a:gd name="connsiteX3" fmla="*/ 525861 w 553359"/>
                  <a:gd name="connsiteY3" fmla="*/ 124153 h 416182"/>
                  <a:gd name="connsiteX4" fmla="*/ 513831 w 553359"/>
                  <a:gd name="connsiteY4" fmla="*/ 130782 h 416182"/>
                  <a:gd name="connsiteX5" fmla="*/ 362838 w 553359"/>
                  <a:gd name="connsiteY5" fmla="*/ 193143 h 416182"/>
                  <a:gd name="connsiteX6" fmla="*/ 290164 w 553359"/>
                  <a:gd name="connsiteY6" fmla="*/ 176694 h 416182"/>
                  <a:gd name="connsiteX7" fmla="*/ 256528 w 553359"/>
                  <a:gd name="connsiteY7" fmla="*/ 152142 h 416182"/>
                  <a:gd name="connsiteX8" fmla="*/ 215036 w 553359"/>
                  <a:gd name="connsiteY8" fmla="*/ 94691 h 416182"/>
                  <a:gd name="connsiteX9" fmla="*/ 204724 w 553359"/>
                  <a:gd name="connsiteY9" fmla="*/ 47060 h 416182"/>
                  <a:gd name="connsiteX10" fmla="*/ 196622 w 553359"/>
                  <a:gd name="connsiteY10" fmla="*/ 412 h 416182"/>
                  <a:gd name="connsiteX11" fmla="*/ 157585 w 553359"/>
                  <a:gd name="connsiteY11" fmla="*/ 81678 h 416182"/>
                  <a:gd name="connsiteX12" fmla="*/ 124440 w 553359"/>
                  <a:gd name="connsiteY12" fmla="*/ 150669 h 416182"/>
                  <a:gd name="connsiteX13" fmla="*/ 58150 w 553359"/>
                  <a:gd name="connsiteY13" fmla="*/ 288650 h 416182"/>
                  <a:gd name="connsiteX14" fmla="*/ 26478 w 553359"/>
                  <a:gd name="connsiteY14" fmla="*/ 354694 h 416182"/>
                  <a:gd name="connsiteX15" fmla="*/ 10029 w 553359"/>
                  <a:gd name="connsiteY15" fmla="*/ 389066 h 416182"/>
                  <a:gd name="connsiteX16" fmla="*/ 945 w 553359"/>
                  <a:gd name="connsiteY16" fmla="*/ 406744 h 416182"/>
                  <a:gd name="connsiteX17" fmla="*/ 12975 w 553359"/>
                  <a:gd name="connsiteY17" fmla="*/ 416073 h 416182"/>
                  <a:gd name="connsiteX18" fmla="*/ 315453 w 553359"/>
                  <a:gd name="connsiteY18" fmla="*/ 416073 h 416182"/>
                  <a:gd name="connsiteX19" fmla="*/ 451469 w 553359"/>
                  <a:gd name="connsiteY19" fmla="*/ 416073 h 416182"/>
                  <a:gd name="connsiteX20" fmla="*/ 456625 w 553359"/>
                  <a:gd name="connsiteY20" fmla="*/ 415828 h 416182"/>
                  <a:gd name="connsiteX21" fmla="*/ 483632 w 553359"/>
                  <a:gd name="connsiteY21" fmla="*/ 366724 h 416182"/>
                  <a:gd name="connsiteX22" fmla="*/ 475776 w 553359"/>
                  <a:gd name="connsiteY22" fmla="*/ 327196 h 416182"/>
                  <a:gd name="connsiteX23" fmla="*/ 492225 w 553359"/>
                  <a:gd name="connsiteY23" fmla="*/ 253541 h 416182"/>
                  <a:gd name="connsiteX24" fmla="*/ 510148 w 553359"/>
                  <a:gd name="connsiteY24" fmla="*/ 227516 h 416182"/>
                  <a:gd name="connsiteX25" fmla="*/ 532245 w 553359"/>
                  <a:gd name="connsiteY25" fmla="*/ 207383 h 416182"/>
                  <a:gd name="connsiteX26" fmla="*/ 553114 w 553359"/>
                  <a:gd name="connsiteY26" fmla="*/ 151896 h 416182"/>
                  <a:gd name="connsiteX27" fmla="*/ 10520 w 553359"/>
                  <a:gd name="connsiteY27" fmla="*/ 390540 h 416182"/>
                  <a:gd name="connsiteX28" fmla="*/ 10520 w 553359"/>
                  <a:gd name="connsiteY28" fmla="*/ 390540 h 416182"/>
                  <a:gd name="connsiteX29" fmla="*/ 10520 w 553359"/>
                  <a:gd name="connsiteY29" fmla="*/ 390540 h 416182"/>
                  <a:gd name="connsiteX30" fmla="*/ 10520 w 553359"/>
                  <a:gd name="connsiteY30" fmla="*/ 390540 h 416182"/>
                  <a:gd name="connsiteX31" fmla="*/ 59623 w 553359"/>
                  <a:gd name="connsiteY31" fmla="*/ 286931 h 416182"/>
                  <a:gd name="connsiteX32" fmla="*/ 59623 w 553359"/>
                  <a:gd name="connsiteY32" fmla="*/ 286931 h 416182"/>
                  <a:gd name="connsiteX33" fmla="*/ 59623 w 553359"/>
                  <a:gd name="connsiteY33" fmla="*/ 286931 h 416182"/>
                  <a:gd name="connsiteX34" fmla="*/ 59623 w 553359"/>
                  <a:gd name="connsiteY34" fmla="*/ 286931 h 416182"/>
                  <a:gd name="connsiteX35" fmla="*/ 62324 w 553359"/>
                  <a:gd name="connsiteY35" fmla="*/ 281775 h 416182"/>
                  <a:gd name="connsiteX36" fmla="*/ 62324 w 553359"/>
                  <a:gd name="connsiteY36" fmla="*/ 281775 h 416182"/>
                  <a:gd name="connsiteX37" fmla="*/ 62324 w 553359"/>
                  <a:gd name="connsiteY37" fmla="*/ 281775 h 416182"/>
                  <a:gd name="connsiteX38" fmla="*/ 62324 w 553359"/>
                  <a:gd name="connsiteY38" fmla="*/ 281775 h 416182"/>
                  <a:gd name="connsiteX39" fmla="*/ 155621 w 553359"/>
                  <a:gd name="connsiteY39" fmla="*/ 89781 h 416182"/>
                  <a:gd name="connsiteX40" fmla="*/ 155621 w 553359"/>
                  <a:gd name="connsiteY40" fmla="*/ 89781 h 416182"/>
                  <a:gd name="connsiteX41" fmla="*/ 155621 w 553359"/>
                  <a:gd name="connsiteY41" fmla="*/ 89781 h 416182"/>
                  <a:gd name="connsiteX42" fmla="*/ 155621 w 553359"/>
                  <a:gd name="connsiteY42" fmla="*/ 89781 h 416182"/>
                  <a:gd name="connsiteX43" fmla="*/ 147764 w 553359"/>
                  <a:gd name="connsiteY43" fmla="*/ 105248 h 416182"/>
                  <a:gd name="connsiteX44" fmla="*/ 147764 w 553359"/>
                  <a:gd name="connsiteY44" fmla="*/ 105248 h 416182"/>
                  <a:gd name="connsiteX45" fmla="*/ 147764 w 553359"/>
                  <a:gd name="connsiteY45" fmla="*/ 105248 h 416182"/>
                  <a:gd name="connsiteX46" fmla="*/ 147764 w 553359"/>
                  <a:gd name="connsiteY46" fmla="*/ 105248 h 416182"/>
                  <a:gd name="connsiteX47" fmla="*/ 333621 w 553359"/>
                  <a:gd name="connsiteY47" fmla="*/ 193389 h 416182"/>
                  <a:gd name="connsiteX48" fmla="*/ 333621 w 553359"/>
                  <a:gd name="connsiteY48" fmla="*/ 193389 h 416182"/>
                  <a:gd name="connsiteX49" fmla="*/ 333376 w 553359"/>
                  <a:gd name="connsiteY49" fmla="*/ 193389 h 416182"/>
                  <a:gd name="connsiteX50" fmla="*/ 333376 w 553359"/>
                  <a:gd name="connsiteY50" fmla="*/ 193143 h 416182"/>
                  <a:gd name="connsiteX51" fmla="*/ 333621 w 553359"/>
                  <a:gd name="connsiteY51" fmla="*/ 193389 h 416182"/>
                  <a:gd name="connsiteX52" fmla="*/ 470865 w 553359"/>
                  <a:gd name="connsiteY52" fmla="*/ 309273 h 416182"/>
                  <a:gd name="connsiteX53" fmla="*/ 470865 w 553359"/>
                  <a:gd name="connsiteY53" fmla="*/ 309273 h 416182"/>
                  <a:gd name="connsiteX54" fmla="*/ 470865 w 553359"/>
                  <a:gd name="connsiteY54" fmla="*/ 309273 h 416182"/>
                  <a:gd name="connsiteX55" fmla="*/ 470865 w 553359"/>
                  <a:gd name="connsiteY55" fmla="*/ 309273 h 416182"/>
                  <a:gd name="connsiteX56" fmla="*/ 470865 w 553359"/>
                  <a:gd name="connsiteY56" fmla="*/ 316393 h 416182"/>
                  <a:gd name="connsiteX57" fmla="*/ 470865 w 553359"/>
                  <a:gd name="connsiteY57" fmla="*/ 316393 h 416182"/>
                  <a:gd name="connsiteX58" fmla="*/ 470865 w 553359"/>
                  <a:gd name="connsiteY58" fmla="*/ 316393 h 416182"/>
                  <a:gd name="connsiteX59" fmla="*/ 470865 w 553359"/>
                  <a:gd name="connsiteY59" fmla="*/ 316393 h 416182"/>
                  <a:gd name="connsiteX60" fmla="*/ 471847 w 553359"/>
                  <a:gd name="connsiteY60" fmla="*/ 297243 h 416182"/>
                  <a:gd name="connsiteX61" fmla="*/ 471847 w 553359"/>
                  <a:gd name="connsiteY61" fmla="*/ 297243 h 416182"/>
                  <a:gd name="connsiteX62" fmla="*/ 471847 w 553359"/>
                  <a:gd name="connsiteY62" fmla="*/ 297243 h 416182"/>
                  <a:gd name="connsiteX63" fmla="*/ 471847 w 553359"/>
                  <a:gd name="connsiteY63" fmla="*/ 297243 h 416182"/>
                  <a:gd name="connsiteX0" fmla="*/ 553114 w 553359"/>
                  <a:gd name="connsiteY0" fmla="*/ 151896 h 416116"/>
                  <a:gd name="connsiteX1" fmla="*/ 552377 w 553359"/>
                  <a:gd name="connsiteY1" fmla="*/ 146740 h 416116"/>
                  <a:gd name="connsiteX2" fmla="*/ 532981 w 553359"/>
                  <a:gd name="connsiteY2" fmla="*/ 118997 h 416116"/>
                  <a:gd name="connsiteX3" fmla="*/ 525861 w 553359"/>
                  <a:gd name="connsiteY3" fmla="*/ 124153 h 416116"/>
                  <a:gd name="connsiteX4" fmla="*/ 513831 w 553359"/>
                  <a:gd name="connsiteY4" fmla="*/ 130782 h 416116"/>
                  <a:gd name="connsiteX5" fmla="*/ 362838 w 553359"/>
                  <a:gd name="connsiteY5" fmla="*/ 193143 h 416116"/>
                  <a:gd name="connsiteX6" fmla="*/ 290164 w 553359"/>
                  <a:gd name="connsiteY6" fmla="*/ 176694 h 416116"/>
                  <a:gd name="connsiteX7" fmla="*/ 256528 w 553359"/>
                  <a:gd name="connsiteY7" fmla="*/ 152142 h 416116"/>
                  <a:gd name="connsiteX8" fmla="*/ 215036 w 553359"/>
                  <a:gd name="connsiteY8" fmla="*/ 94691 h 416116"/>
                  <a:gd name="connsiteX9" fmla="*/ 204724 w 553359"/>
                  <a:gd name="connsiteY9" fmla="*/ 47060 h 416116"/>
                  <a:gd name="connsiteX10" fmla="*/ 196622 w 553359"/>
                  <a:gd name="connsiteY10" fmla="*/ 412 h 416116"/>
                  <a:gd name="connsiteX11" fmla="*/ 157585 w 553359"/>
                  <a:gd name="connsiteY11" fmla="*/ 81678 h 416116"/>
                  <a:gd name="connsiteX12" fmla="*/ 124440 w 553359"/>
                  <a:gd name="connsiteY12" fmla="*/ 150669 h 416116"/>
                  <a:gd name="connsiteX13" fmla="*/ 58150 w 553359"/>
                  <a:gd name="connsiteY13" fmla="*/ 288650 h 416116"/>
                  <a:gd name="connsiteX14" fmla="*/ 26478 w 553359"/>
                  <a:gd name="connsiteY14" fmla="*/ 354694 h 416116"/>
                  <a:gd name="connsiteX15" fmla="*/ 10029 w 553359"/>
                  <a:gd name="connsiteY15" fmla="*/ 389066 h 416116"/>
                  <a:gd name="connsiteX16" fmla="*/ 945 w 553359"/>
                  <a:gd name="connsiteY16" fmla="*/ 406744 h 416116"/>
                  <a:gd name="connsiteX17" fmla="*/ 12975 w 553359"/>
                  <a:gd name="connsiteY17" fmla="*/ 416073 h 416116"/>
                  <a:gd name="connsiteX18" fmla="*/ 451469 w 553359"/>
                  <a:gd name="connsiteY18" fmla="*/ 416073 h 416116"/>
                  <a:gd name="connsiteX19" fmla="*/ 456625 w 553359"/>
                  <a:gd name="connsiteY19" fmla="*/ 415828 h 416116"/>
                  <a:gd name="connsiteX20" fmla="*/ 483632 w 553359"/>
                  <a:gd name="connsiteY20" fmla="*/ 366724 h 416116"/>
                  <a:gd name="connsiteX21" fmla="*/ 475776 w 553359"/>
                  <a:gd name="connsiteY21" fmla="*/ 327196 h 416116"/>
                  <a:gd name="connsiteX22" fmla="*/ 492225 w 553359"/>
                  <a:gd name="connsiteY22" fmla="*/ 253541 h 416116"/>
                  <a:gd name="connsiteX23" fmla="*/ 510148 w 553359"/>
                  <a:gd name="connsiteY23" fmla="*/ 227516 h 416116"/>
                  <a:gd name="connsiteX24" fmla="*/ 532245 w 553359"/>
                  <a:gd name="connsiteY24" fmla="*/ 207383 h 416116"/>
                  <a:gd name="connsiteX25" fmla="*/ 553114 w 553359"/>
                  <a:gd name="connsiteY25" fmla="*/ 151896 h 416116"/>
                  <a:gd name="connsiteX26" fmla="*/ 10520 w 553359"/>
                  <a:gd name="connsiteY26" fmla="*/ 390540 h 416116"/>
                  <a:gd name="connsiteX27" fmla="*/ 10520 w 553359"/>
                  <a:gd name="connsiteY27" fmla="*/ 390540 h 416116"/>
                  <a:gd name="connsiteX28" fmla="*/ 10520 w 553359"/>
                  <a:gd name="connsiteY28" fmla="*/ 390540 h 416116"/>
                  <a:gd name="connsiteX29" fmla="*/ 10520 w 553359"/>
                  <a:gd name="connsiteY29" fmla="*/ 390540 h 416116"/>
                  <a:gd name="connsiteX30" fmla="*/ 59623 w 553359"/>
                  <a:gd name="connsiteY30" fmla="*/ 286931 h 416116"/>
                  <a:gd name="connsiteX31" fmla="*/ 59623 w 553359"/>
                  <a:gd name="connsiteY31" fmla="*/ 286931 h 416116"/>
                  <a:gd name="connsiteX32" fmla="*/ 59623 w 553359"/>
                  <a:gd name="connsiteY32" fmla="*/ 286931 h 416116"/>
                  <a:gd name="connsiteX33" fmla="*/ 59623 w 553359"/>
                  <a:gd name="connsiteY33" fmla="*/ 286931 h 416116"/>
                  <a:gd name="connsiteX34" fmla="*/ 62324 w 553359"/>
                  <a:gd name="connsiteY34" fmla="*/ 281775 h 416116"/>
                  <a:gd name="connsiteX35" fmla="*/ 62324 w 553359"/>
                  <a:gd name="connsiteY35" fmla="*/ 281775 h 416116"/>
                  <a:gd name="connsiteX36" fmla="*/ 62324 w 553359"/>
                  <a:gd name="connsiteY36" fmla="*/ 281775 h 416116"/>
                  <a:gd name="connsiteX37" fmla="*/ 62324 w 553359"/>
                  <a:gd name="connsiteY37" fmla="*/ 281775 h 416116"/>
                  <a:gd name="connsiteX38" fmla="*/ 155621 w 553359"/>
                  <a:gd name="connsiteY38" fmla="*/ 89781 h 416116"/>
                  <a:gd name="connsiteX39" fmla="*/ 155621 w 553359"/>
                  <a:gd name="connsiteY39" fmla="*/ 89781 h 416116"/>
                  <a:gd name="connsiteX40" fmla="*/ 155621 w 553359"/>
                  <a:gd name="connsiteY40" fmla="*/ 89781 h 416116"/>
                  <a:gd name="connsiteX41" fmla="*/ 155621 w 553359"/>
                  <a:gd name="connsiteY41" fmla="*/ 89781 h 416116"/>
                  <a:gd name="connsiteX42" fmla="*/ 147764 w 553359"/>
                  <a:gd name="connsiteY42" fmla="*/ 105248 h 416116"/>
                  <a:gd name="connsiteX43" fmla="*/ 147764 w 553359"/>
                  <a:gd name="connsiteY43" fmla="*/ 105248 h 416116"/>
                  <a:gd name="connsiteX44" fmla="*/ 147764 w 553359"/>
                  <a:gd name="connsiteY44" fmla="*/ 105248 h 416116"/>
                  <a:gd name="connsiteX45" fmla="*/ 147764 w 553359"/>
                  <a:gd name="connsiteY45" fmla="*/ 105248 h 416116"/>
                  <a:gd name="connsiteX46" fmla="*/ 333621 w 553359"/>
                  <a:gd name="connsiteY46" fmla="*/ 193389 h 416116"/>
                  <a:gd name="connsiteX47" fmla="*/ 333621 w 553359"/>
                  <a:gd name="connsiteY47" fmla="*/ 193389 h 416116"/>
                  <a:gd name="connsiteX48" fmla="*/ 333376 w 553359"/>
                  <a:gd name="connsiteY48" fmla="*/ 193389 h 416116"/>
                  <a:gd name="connsiteX49" fmla="*/ 333376 w 553359"/>
                  <a:gd name="connsiteY49" fmla="*/ 193143 h 416116"/>
                  <a:gd name="connsiteX50" fmla="*/ 333621 w 553359"/>
                  <a:gd name="connsiteY50" fmla="*/ 193389 h 416116"/>
                  <a:gd name="connsiteX51" fmla="*/ 470865 w 553359"/>
                  <a:gd name="connsiteY51" fmla="*/ 309273 h 416116"/>
                  <a:gd name="connsiteX52" fmla="*/ 470865 w 553359"/>
                  <a:gd name="connsiteY52" fmla="*/ 309273 h 416116"/>
                  <a:gd name="connsiteX53" fmla="*/ 470865 w 553359"/>
                  <a:gd name="connsiteY53" fmla="*/ 309273 h 416116"/>
                  <a:gd name="connsiteX54" fmla="*/ 470865 w 553359"/>
                  <a:gd name="connsiteY54" fmla="*/ 309273 h 416116"/>
                  <a:gd name="connsiteX55" fmla="*/ 470865 w 553359"/>
                  <a:gd name="connsiteY55" fmla="*/ 316393 h 416116"/>
                  <a:gd name="connsiteX56" fmla="*/ 470865 w 553359"/>
                  <a:gd name="connsiteY56" fmla="*/ 316393 h 416116"/>
                  <a:gd name="connsiteX57" fmla="*/ 470865 w 553359"/>
                  <a:gd name="connsiteY57" fmla="*/ 316393 h 416116"/>
                  <a:gd name="connsiteX58" fmla="*/ 470865 w 553359"/>
                  <a:gd name="connsiteY58" fmla="*/ 316393 h 416116"/>
                  <a:gd name="connsiteX59" fmla="*/ 471847 w 553359"/>
                  <a:gd name="connsiteY59" fmla="*/ 297243 h 416116"/>
                  <a:gd name="connsiteX60" fmla="*/ 471847 w 553359"/>
                  <a:gd name="connsiteY60" fmla="*/ 297243 h 416116"/>
                  <a:gd name="connsiteX61" fmla="*/ 471847 w 553359"/>
                  <a:gd name="connsiteY61" fmla="*/ 297243 h 416116"/>
                  <a:gd name="connsiteX62" fmla="*/ 471847 w 553359"/>
                  <a:gd name="connsiteY62" fmla="*/ 297243 h 416116"/>
                  <a:gd name="connsiteX0" fmla="*/ 552169 w 552414"/>
                  <a:gd name="connsiteY0" fmla="*/ 151896 h 416687"/>
                  <a:gd name="connsiteX1" fmla="*/ 551432 w 552414"/>
                  <a:gd name="connsiteY1" fmla="*/ 146740 h 416687"/>
                  <a:gd name="connsiteX2" fmla="*/ 532036 w 552414"/>
                  <a:gd name="connsiteY2" fmla="*/ 118997 h 416687"/>
                  <a:gd name="connsiteX3" fmla="*/ 524916 w 552414"/>
                  <a:gd name="connsiteY3" fmla="*/ 124153 h 416687"/>
                  <a:gd name="connsiteX4" fmla="*/ 512886 w 552414"/>
                  <a:gd name="connsiteY4" fmla="*/ 130782 h 416687"/>
                  <a:gd name="connsiteX5" fmla="*/ 361893 w 552414"/>
                  <a:gd name="connsiteY5" fmla="*/ 193143 h 416687"/>
                  <a:gd name="connsiteX6" fmla="*/ 289219 w 552414"/>
                  <a:gd name="connsiteY6" fmla="*/ 176694 h 416687"/>
                  <a:gd name="connsiteX7" fmla="*/ 255583 w 552414"/>
                  <a:gd name="connsiteY7" fmla="*/ 152142 h 416687"/>
                  <a:gd name="connsiteX8" fmla="*/ 214091 w 552414"/>
                  <a:gd name="connsiteY8" fmla="*/ 94691 h 416687"/>
                  <a:gd name="connsiteX9" fmla="*/ 203779 w 552414"/>
                  <a:gd name="connsiteY9" fmla="*/ 47060 h 416687"/>
                  <a:gd name="connsiteX10" fmla="*/ 195677 w 552414"/>
                  <a:gd name="connsiteY10" fmla="*/ 412 h 416687"/>
                  <a:gd name="connsiteX11" fmla="*/ 156640 w 552414"/>
                  <a:gd name="connsiteY11" fmla="*/ 81678 h 416687"/>
                  <a:gd name="connsiteX12" fmla="*/ 123495 w 552414"/>
                  <a:gd name="connsiteY12" fmla="*/ 150669 h 416687"/>
                  <a:gd name="connsiteX13" fmla="*/ 57205 w 552414"/>
                  <a:gd name="connsiteY13" fmla="*/ 288650 h 416687"/>
                  <a:gd name="connsiteX14" fmla="*/ 25533 w 552414"/>
                  <a:gd name="connsiteY14" fmla="*/ 354694 h 416687"/>
                  <a:gd name="connsiteX15" fmla="*/ 9084 w 552414"/>
                  <a:gd name="connsiteY15" fmla="*/ 389066 h 416687"/>
                  <a:gd name="connsiteX16" fmla="*/ 0 w 552414"/>
                  <a:gd name="connsiteY16" fmla="*/ 406744 h 416687"/>
                  <a:gd name="connsiteX17" fmla="*/ 450524 w 552414"/>
                  <a:gd name="connsiteY17" fmla="*/ 416073 h 416687"/>
                  <a:gd name="connsiteX18" fmla="*/ 455680 w 552414"/>
                  <a:gd name="connsiteY18" fmla="*/ 415828 h 416687"/>
                  <a:gd name="connsiteX19" fmla="*/ 482687 w 552414"/>
                  <a:gd name="connsiteY19" fmla="*/ 366724 h 416687"/>
                  <a:gd name="connsiteX20" fmla="*/ 474831 w 552414"/>
                  <a:gd name="connsiteY20" fmla="*/ 327196 h 416687"/>
                  <a:gd name="connsiteX21" fmla="*/ 491280 w 552414"/>
                  <a:gd name="connsiteY21" fmla="*/ 253541 h 416687"/>
                  <a:gd name="connsiteX22" fmla="*/ 509203 w 552414"/>
                  <a:gd name="connsiteY22" fmla="*/ 227516 h 416687"/>
                  <a:gd name="connsiteX23" fmla="*/ 531300 w 552414"/>
                  <a:gd name="connsiteY23" fmla="*/ 207383 h 416687"/>
                  <a:gd name="connsiteX24" fmla="*/ 552169 w 552414"/>
                  <a:gd name="connsiteY24" fmla="*/ 151896 h 416687"/>
                  <a:gd name="connsiteX25" fmla="*/ 9575 w 552414"/>
                  <a:gd name="connsiteY25" fmla="*/ 390540 h 416687"/>
                  <a:gd name="connsiteX26" fmla="*/ 9575 w 552414"/>
                  <a:gd name="connsiteY26" fmla="*/ 390540 h 416687"/>
                  <a:gd name="connsiteX27" fmla="*/ 9575 w 552414"/>
                  <a:gd name="connsiteY27" fmla="*/ 390540 h 416687"/>
                  <a:gd name="connsiteX28" fmla="*/ 9575 w 552414"/>
                  <a:gd name="connsiteY28" fmla="*/ 390540 h 416687"/>
                  <a:gd name="connsiteX29" fmla="*/ 58678 w 552414"/>
                  <a:gd name="connsiteY29" fmla="*/ 286931 h 416687"/>
                  <a:gd name="connsiteX30" fmla="*/ 58678 w 552414"/>
                  <a:gd name="connsiteY30" fmla="*/ 286931 h 416687"/>
                  <a:gd name="connsiteX31" fmla="*/ 58678 w 552414"/>
                  <a:gd name="connsiteY31" fmla="*/ 286931 h 416687"/>
                  <a:gd name="connsiteX32" fmla="*/ 58678 w 552414"/>
                  <a:gd name="connsiteY32" fmla="*/ 286931 h 416687"/>
                  <a:gd name="connsiteX33" fmla="*/ 61379 w 552414"/>
                  <a:gd name="connsiteY33" fmla="*/ 281775 h 416687"/>
                  <a:gd name="connsiteX34" fmla="*/ 61379 w 552414"/>
                  <a:gd name="connsiteY34" fmla="*/ 281775 h 416687"/>
                  <a:gd name="connsiteX35" fmla="*/ 61379 w 552414"/>
                  <a:gd name="connsiteY35" fmla="*/ 281775 h 416687"/>
                  <a:gd name="connsiteX36" fmla="*/ 61379 w 552414"/>
                  <a:gd name="connsiteY36" fmla="*/ 281775 h 416687"/>
                  <a:gd name="connsiteX37" fmla="*/ 154676 w 552414"/>
                  <a:gd name="connsiteY37" fmla="*/ 89781 h 416687"/>
                  <a:gd name="connsiteX38" fmla="*/ 154676 w 552414"/>
                  <a:gd name="connsiteY38" fmla="*/ 89781 h 416687"/>
                  <a:gd name="connsiteX39" fmla="*/ 154676 w 552414"/>
                  <a:gd name="connsiteY39" fmla="*/ 89781 h 416687"/>
                  <a:gd name="connsiteX40" fmla="*/ 154676 w 552414"/>
                  <a:gd name="connsiteY40" fmla="*/ 89781 h 416687"/>
                  <a:gd name="connsiteX41" fmla="*/ 146819 w 552414"/>
                  <a:gd name="connsiteY41" fmla="*/ 105248 h 416687"/>
                  <a:gd name="connsiteX42" fmla="*/ 146819 w 552414"/>
                  <a:gd name="connsiteY42" fmla="*/ 105248 h 416687"/>
                  <a:gd name="connsiteX43" fmla="*/ 146819 w 552414"/>
                  <a:gd name="connsiteY43" fmla="*/ 105248 h 416687"/>
                  <a:gd name="connsiteX44" fmla="*/ 146819 w 552414"/>
                  <a:gd name="connsiteY44" fmla="*/ 105248 h 416687"/>
                  <a:gd name="connsiteX45" fmla="*/ 332676 w 552414"/>
                  <a:gd name="connsiteY45" fmla="*/ 193389 h 416687"/>
                  <a:gd name="connsiteX46" fmla="*/ 332676 w 552414"/>
                  <a:gd name="connsiteY46" fmla="*/ 193389 h 416687"/>
                  <a:gd name="connsiteX47" fmla="*/ 332431 w 552414"/>
                  <a:gd name="connsiteY47" fmla="*/ 193389 h 416687"/>
                  <a:gd name="connsiteX48" fmla="*/ 332431 w 552414"/>
                  <a:gd name="connsiteY48" fmla="*/ 193143 h 416687"/>
                  <a:gd name="connsiteX49" fmla="*/ 332676 w 552414"/>
                  <a:gd name="connsiteY49" fmla="*/ 193389 h 416687"/>
                  <a:gd name="connsiteX50" fmla="*/ 469920 w 552414"/>
                  <a:gd name="connsiteY50" fmla="*/ 309273 h 416687"/>
                  <a:gd name="connsiteX51" fmla="*/ 469920 w 552414"/>
                  <a:gd name="connsiteY51" fmla="*/ 309273 h 416687"/>
                  <a:gd name="connsiteX52" fmla="*/ 469920 w 552414"/>
                  <a:gd name="connsiteY52" fmla="*/ 309273 h 416687"/>
                  <a:gd name="connsiteX53" fmla="*/ 469920 w 552414"/>
                  <a:gd name="connsiteY53" fmla="*/ 309273 h 416687"/>
                  <a:gd name="connsiteX54" fmla="*/ 469920 w 552414"/>
                  <a:gd name="connsiteY54" fmla="*/ 316393 h 416687"/>
                  <a:gd name="connsiteX55" fmla="*/ 469920 w 552414"/>
                  <a:gd name="connsiteY55" fmla="*/ 316393 h 416687"/>
                  <a:gd name="connsiteX56" fmla="*/ 469920 w 552414"/>
                  <a:gd name="connsiteY56" fmla="*/ 316393 h 416687"/>
                  <a:gd name="connsiteX57" fmla="*/ 469920 w 552414"/>
                  <a:gd name="connsiteY57" fmla="*/ 316393 h 416687"/>
                  <a:gd name="connsiteX58" fmla="*/ 470902 w 552414"/>
                  <a:gd name="connsiteY58" fmla="*/ 297243 h 416687"/>
                  <a:gd name="connsiteX59" fmla="*/ 470902 w 552414"/>
                  <a:gd name="connsiteY59" fmla="*/ 297243 h 416687"/>
                  <a:gd name="connsiteX60" fmla="*/ 470902 w 552414"/>
                  <a:gd name="connsiteY60" fmla="*/ 297243 h 416687"/>
                  <a:gd name="connsiteX61" fmla="*/ 470902 w 552414"/>
                  <a:gd name="connsiteY61" fmla="*/ 297243 h 416687"/>
                  <a:gd name="connsiteX0" fmla="*/ 543085 w 543330"/>
                  <a:gd name="connsiteY0" fmla="*/ 151896 h 417993"/>
                  <a:gd name="connsiteX1" fmla="*/ 542348 w 543330"/>
                  <a:gd name="connsiteY1" fmla="*/ 146740 h 417993"/>
                  <a:gd name="connsiteX2" fmla="*/ 522952 w 543330"/>
                  <a:gd name="connsiteY2" fmla="*/ 118997 h 417993"/>
                  <a:gd name="connsiteX3" fmla="*/ 515832 w 543330"/>
                  <a:gd name="connsiteY3" fmla="*/ 124153 h 417993"/>
                  <a:gd name="connsiteX4" fmla="*/ 503802 w 543330"/>
                  <a:gd name="connsiteY4" fmla="*/ 130782 h 417993"/>
                  <a:gd name="connsiteX5" fmla="*/ 352809 w 543330"/>
                  <a:gd name="connsiteY5" fmla="*/ 193143 h 417993"/>
                  <a:gd name="connsiteX6" fmla="*/ 280135 w 543330"/>
                  <a:gd name="connsiteY6" fmla="*/ 176694 h 417993"/>
                  <a:gd name="connsiteX7" fmla="*/ 246499 w 543330"/>
                  <a:gd name="connsiteY7" fmla="*/ 152142 h 417993"/>
                  <a:gd name="connsiteX8" fmla="*/ 205007 w 543330"/>
                  <a:gd name="connsiteY8" fmla="*/ 94691 h 417993"/>
                  <a:gd name="connsiteX9" fmla="*/ 194695 w 543330"/>
                  <a:gd name="connsiteY9" fmla="*/ 47060 h 417993"/>
                  <a:gd name="connsiteX10" fmla="*/ 186593 w 543330"/>
                  <a:gd name="connsiteY10" fmla="*/ 412 h 417993"/>
                  <a:gd name="connsiteX11" fmla="*/ 147556 w 543330"/>
                  <a:gd name="connsiteY11" fmla="*/ 81678 h 417993"/>
                  <a:gd name="connsiteX12" fmla="*/ 114411 w 543330"/>
                  <a:gd name="connsiteY12" fmla="*/ 150669 h 417993"/>
                  <a:gd name="connsiteX13" fmla="*/ 48121 w 543330"/>
                  <a:gd name="connsiteY13" fmla="*/ 288650 h 417993"/>
                  <a:gd name="connsiteX14" fmla="*/ 16449 w 543330"/>
                  <a:gd name="connsiteY14" fmla="*/ 354694 h 417993"/>
                  <a:gd name="connsiteX15" fmla="*/ 0 w 543330"/>
                  <a:gd name="connsiteY15" fmla="*/ 389066 h 417993"/>
                  <a:gd name="connsiteX16" fmla="*/ 441440 w 543330"/>
                  <a:gd name="connsiteY16" fmla="*/ 416073 h 417993"/>
                  <a:gd name="connsiteX17" fmla="*/ 446596 w 543330"/>
                  <a:gd name="connsiteY17" fmla="*/ 415828 h 417993"/>
                  <a:gd name="connsiteX18" fmla="*/ 473603 w 543330"/>
                  <a:gd name="connsiteY18" fmla="*/ 366724 h 417993"/>
                  <a:gd name="connsiteX19" fmla="*/ 465747 w 543330"/>
                  <a:gd name="connsiteY19" fmla="*/ 327196 h 417993"/>
                  <a:gd name="connsiteX20" fmla="*/ 482196 w 543330"/>
                  <a:gd name="connsiteY20" fmla="*/ 253541 h 417993"/>
                  <a:gd name="connsiteX21" fmla="*/ 500119 w 543330"/>
                  <a:gd name="connsiteY21" fmla="*/ 227516 h 417993"/>
                  <a:gd name="connsiteX22" fmla="*/ 522216 w 543330"/>
                  <a:gd name="connsiteY22" fmla="*/ 207383 h 417993"/>
                  <a:gd name="connsiteX23" fmla="*/ 543085 w 543330"/>
                  <a:gd name="connsiteY23" fmla="*/ 151896 h 417993"/>
                  <a:gd name="connsiteX24" fmla="*/ 491 w 543330"/>
                  <a:gd name="connsiteY24" fmla="*/ 390540 h 417993"/>
                  <a:gd name="connsiteX25" fmla="*/ 491 w 543330"/>
                  <a:gd name="connsiteY25" fmla="*/ 390540 h 417993"/>
                  <a:gd name="connsiteX26" fmla="*/ 491 w 543330"/>
                  <a:gd name="connsiteY26" fmla="*/ 390540 h 417993"/>
                  <a:gd name="connsiteX27" fmla="*/ 491 w 543330"/>
                  <a:gd name="connsiteY27" fmla="*/ 390540 h 417993"/>
                  <a:gd name="connsiteX28" fmla="*/ 49594 w 543330"/>
                  <a:gd name="connsiteY28" fmla="*/ 286931 h 417993"/>
                  <a:gd name="connsiteX29" fmla="*/ 49594 w 543330"/>
                  <a:gd name="connsiteY29" fmla="*/ 286931 h 417993"/>
                  <a:gd name="connsiteX30" fmla="*/ 49594 w 543330"/>
                  <a:gd name="connsiteY30" fmla="*/ 286931 h 417993"/>
                  <a:gd name="connsiteX31" fmla="*/ 49594 w 543330"/>
                  <a:gd name="connsiteY31" fmla="*/ 286931 h 417993"/>
                  <a:gd name="connsiteX32" fmla="*/ 52295 w 543330"/>
                  <a:gd name="connsiteY32" fmla="*/ 281775 h 417993"/>
                  <a:gd name="connsiteX33" fmla="*/ 52295 w 543330"/>
                  <a:gd name="connsiteY33" fmla="*/ 281775 h 417993"/>
                  <a:gd name="connsiteX34" fmla="*/ 52295 w 543330"/>
                  <a:gd name="connsiteY34" fmla="*/ 281775 h 417993"/>
                  <a:gd name="connsiteX35" fmla="*/ 52295 w 543330"/>
                  <a:gd name="connsiteY35" fmla="*/ 281775 h 417993"/>
                  <a:gd name="connsiteX36" fmla="*/ 145592 w 543330"/>
                  <a:gd name="connsiteY36" fmla="*/ 89781 h 417993"/>
                  <a:gd name="connsiteX37" fmla="*/ 145592 w 543330"/>
                  <a:gd name="connsiteY37" fmla="*/ 89781 h 417993"/>
                  <a:gd name="connsiteX38" fmla="*/ 145592 w 543330"/>
                  <a:gd name="connsiteY38" fmla="*/ 89781 h 417993"/>
                  <a:gd name="connsiteX39" fmla="*/ 145592 w 543330"/>
                  <a:gd name="connsiteY39" fmla="*/ 89781 h 417993"/>
                  <a:gd name="connsiteX40" fmla="*/ 137735 w 543330"/>
                  <a:gd name="connsiteY40" fmla="*/ 105248 h 417993"/>
                  <a:gd name="connsiteX41" fmla="*/ 137735 w 543330"/>
                  <a:gd name="connsiteY41" fmla="*/ 105248 h 417993"/>
                  <a:gd name="connsiteX42" fmla="*/ 137735 w 543330"/>
                  <a:gd name="connsiteY42" fmla="*/ 105248 h 417993"/>
                  <a:gd name="connsiteX43" fmla="*/ 137735 w 543330"/>
                  <a:gd name="connsiteY43" fmla="*/ 105248 h 417993"/>
                  <a:gd name="connsiteX44" fmla="*/ 323592 w 543330"/>
                  <a:gd name="connsiteY44" fmla="*/ 193389 h 417993"/>
                  <a:gd name="connsiteX45" fmla="*/ 323592 w 543330"/>
                  <a:gd name="connsiteY45" fmla="*/ 193389 h 417993"/>
                  <a:gd name="connsiteX46" fmla="*/ 323347 w 543330"/>
                  <a:gd name="connsiteY46" fmla="*/ 193389 h 417993"/>
                  <a:gd name="connsiteX47" fmla="*/ 323347 w 543330"/>
                  <a:gd name="connsiteY47" fmla="*/ 193143 h 417993"/>
                  <a:gd name="connsiteX48" fmla="*/ 323592 w 543330"/>
                  <a:gd name="connsiteY48" fmla="*/ 193389 h 417993"/>
                  <a:gd name="connsiteX49" fmla="*/ 460836 w 543330"/>
                  <a:gd name="connsiteY49" fmla="*/ 309273 h 417993"/>
                  <a:gd name="connsiteX50" fmla="*/ 460836 w 543330"/>
                  <a:gd name="connsiteY50" fmla="*/ 309273 h 417993"/>
                  <a:gd name="connsiteX51" fmla="*/ 460836 w 543330"/>
                  <a:gd name="connsiteY51" fmla="*/ 309273 h 417993"/>
                  <a:gd name="connsiteX52" fmla="*/ 460836 w 543330"/>
                  <a:gd name="connsiteY52" fmla="*/ 309273 h 417993"/>
                  <a:gd name="connsiteX53" fmla="*/ 460836 w 543330"/>
                  <a:gd name="connsiteY53" fmla="*/ 316393 h 417993"/>
                  <a:gd name="connsiteX54" fmla="*/ 460836 w 543330"/>
                  <a:gd name="connsiteY54" fmla="*/ 316393 h 417993"/>
                  <a:gd name="connsiteX55" fmla="*/ 460836 w 543330"/>
                  <a:gd name="connsiteY55" fmla="*/ 316393 h 417993"/>
                  <a:gd name="connsiteX56" fmla="*/ 460836 w 543330"/>
                  <a:gd name="connsiteY56" fmla="*/ 316393 h 417993"/>
                  <a:gd name="connsiteX57" fmla="*/ 461818 w 543330"/>
                  <a:gd name="connsiteY57" fmla="*/ 297243 h 417993"/>
                  <a:gd name="connsiteX58" fmla="*/ 461818 w 543330"/>
                  <a:gd name="connsiteY58" fmla="*/ 297243 h 417993"/>
                  <a:gd name="connsiteX59" fmla="*/ 461818 w 543330"/>
                  <a:gd name="connsiteY59" fmla="*/ 297243 h 417993"/>
                  <a:gd name="connsiteX60" fmla="*/ 461818 w 543330"/>
                  <a:gd name="connsiteY60" fmla="*/ 297243 h 417993"/>
                  <a:gd name="connsiteX0" fmla="*/ 724557 w 724802"/>
                  <a:gd name="connsiteY0" fmla="*/ 151896 h 811207"/>
                  <a:gd name="connsiteX1" fmla="*/ 723820 w 724802"/>
                  <a:gd name="connsiteY1" fmla="*/ 146740 h 811207"/>
                  <a:gd name="connsiteX2" fmla="*/ 704424 w 724802"/>
                  <a:gd name="connsiteY2" fmla="*/ 118997 h 811207"/>
                  <a:gd name="connsiteX3" fmla="*/ 697304 w 724802"/>
                  <a:gd name="connsiteY3" fmla="*/ 124153 h 811207"/>
                  <a:gd name="connsiteX4" fmla="*/ 685274 w 724802"/>
                  <a:gd name="connsiteY4" fmla="*/ 130782 h 811207"/>
                  <a:gd name="connsiteX5" fmla="*/ 534281 w 724802"/>
                  <a:gd name="connsiteY5" fmla="*/ 193143 h 811207"/>
                  <a:gd name="connsiteX6" fmla="*/ 461607 w 724802"/>
                  <a:gd name="connsiteY6" fmla="*/ 176694 h 811207"/>
                  <a:gd name="connsiteX7" fmla="*/ 427971 w 724802"/>
                  <a:gd name="connsiteY7" fmla="*/ 152142 h 811207"/>
                  <a:gd name="connsiteX8" fmla="*/ 386479 w 724802"/>
                  <a:gd name="connsiteY8" fmla="*/ 94691 h 811207"/>
                  <a:gd name="connsiteX9" fmla="*/ 376167 w 724802"/>
                  <a:gd name="connsiteY9" fmla="*/ 47060 h 811207"/>
                  <a:gd name="connsiteX10" fmla="*/ 368065 w 724802"/>
                  <a:gd name="connsiteY10" fmla="*/ 412 h 811207"/>
                  <a:gd name="connsiteX11" fmla="*/ 329028 w 724802"/>
                  <a:gd name="connsiteY11" fmla="*/ 81678 h 811207"/>
                  <a:gd name="connsiteX12" fmla="*/ 295883 w 724802"/>
                  <a:gd name="connsiteY12" fmla="*/ 150669 h 811207"/>
                  <a:gd name="connsiteX13" fmla="*/ 229593 w 724802"/>
                  <a:gd name="connsiteY13" fmla="*/ 288650 h 811207"/>
                  <a:gd name="connsiteX14" fmla="*/ 197921 w 724802"/>
                  <a:gd name="connsiteY14" fmla="*/ 354694 h 811207"/>
                  <a:gd name="connsiteX15" fmla="*/ 181472 w 724802"/>
                  <a:gd name="connsiteY15" fmla="*/ 389066 h 811207"/>
                  <a:gd name="connsiteX16" fmla="*/ 622912 w 724802"/>
                  <a:gd name="connsiteY16" fmla="*/ 416073 h 811207"/>
                  <a:gd name="connsiteX17" fmla="*/ 628068 w 724802"/>
                  <a:gd name="connsiteY17" fmla="*/ 415828 h 811207"/>
                  <a:gd name="connsiteX18" fmla="*/ 655075 w 724802"/>
                  <a:gd name="connsiteY18" fmla="*/ 366724 h 811207"/>
                  <a:gd name="connsiteX19" fmla="*/ 647219 w 724802"/>
                  <a:gd name="connsiteY19" fmla="*/ 327196 h 811207"/>
                  <a:gd name="connsiteX20" fmla="*/ 663668 w 724802"/>
                  <a:gd name="connsiteY20" fmla="*/ 253541 h 811207"/>
                  <a:gd name="connsiteX21" fmla="*/ 681591 w 724802"/>
                  <a:gd name="connsiteY21" fmla="*/ 227516 h 811207"/>
                  <a:gd name="connsiteX22" fmla="*/ 703688 w 724802"/>
                  <a:gd name="connsiteY22" fmla="*/ 207383 h 811207"/>
                  <a:gd name="connsiteX23" fmla="*/ 724557 w 724802"/>
                  <a:gd name="connsiteY23" fmla="*/ 151896 h 811207"/>
                  <a:gd name="connsiteX24" fmla="*/ 0 w 724802"/>
                  <a:gd name="connsiteY24" fmla="*/ 811207 h 811207"/>
                  <a:gd name="connsiteX25" fmla="*/ 181963 w 724802"/>
                  <a:gd name="connsiteY25" fmla="*/ 390540 h 811207"/>
                  <a:gd name="connsiteX26" fmla="*/ 181963 w 724802"/>
                  <a:gd name="connsiteY26" fmla="*/ 390540 h 811207"/>
                  <a:gd name="connsiteX27" fmla="*/ 0 w 724802"/>
                  <a:gd name="connsiteY27" fmla="*/ 811207 h 811207"/>
                  <a:gd name="connsiteX28" fmla="*/ 231066 w 724802"/>
                  <a:gd name="connsiteY28" fmla="*/ 286931 h 811207"/>
                  <a:gd name="connsiteX29" fmla="*/ 231066 w 724802"/>
                  <a:gd name="connsiteY29" fmla="*/ 286931 h 811207"/>
                  <a:gd name="connsiteX30" fmla="*/ 231066 w 724802"/>
                  <a:gd name="connsiteY30" fmla="*/ 286931 h 811207"/>
                  <a:gd name="connsiteX31" fmla="*/ 231066 w 724802"/>
                  <a:gd name="connsiteY31" fmla="*/ 286931 h 811207"/>
                  <a:gd name="connsiteX32" fmla="*/ 233767 w 724802"/>
                  <a:gd name="connsiteY32" fmla="*/ 281775 h 811207"/>
                  <a:gd name="connsiteX33" fmla="*/ 233767 w 724802"/>
                  <a:gd name="connsiteY33" fmla="*/ 281775 h 811207"/>
                  <a:gd name="connsiteX34" fmla="*/ 233767 w 724802"/>
                  <a:gd name="connsiteY34" fmla="*/ 281775 h 811207"/>
                  <a:gd name="connsiteX35" fmla="*/ 233767 w 724802"/>
                  <a:gd name="connsiteY35" fmla="*/ 281775 h 811207"/>
                  <a:gd name="connsiteX36" fmla="*/ 327064 w 724802"/>
                  <a:gd name="connsiteY36" fmla="*/ 89781 h 811207"/>
                  <a:gd name="connsiteX37" fmla="*/ 327064 w 724802"/>
                  <a:gd name="connsiteY37" fmla="*/ 89781 h 811207"/>
                  <a:gd name="connsiteX38" fmla="*/ 327064 w 724802"/>
                  <a:gd name="connsiteY38" fmla="*/ 89781 h 811207"/>
                  <a:gd name="connsiteX39" fmla="*/ 327064 w 724802"/>
                  <a:gd name="connsiteY39" fmla="*/ 89781 h 811207"/>
                  <a:gd name="connsiteX40" fmla="*/ 319207 w 724802"/>
                  <a:gd name="connsiteY40" fmla="*/ 105248 h 811207"/>
                  <a:gd name="connsiteX41" fmla="*/ 319207 w 724802"/>
                  <a:gd name="connsiteY41" fmla="*/ 105248 h 811207"/>
                  <a:gd name="connsiteX42" fmla="*/ 319207 w 724802"/>
                  <a:gd name="connsiteY42" fmla="*/ 105248 h 811207"/>
                  <a:gd name="connsiteX43" fmla="*/ 319207 w 724802"/>
                  <a:gd name="connsiteY43" fmla="*/ 105248 h 811207"/>
                  <a:gd name="connsiteX44" fmla="*/ 505064 w 724802"/>
                  <a:gd name="connsiteY44" fmla="*/ 193389 h 811207"/>
                  <a:gd name="connsiteX45" fmla="*/ 505064 w 724802"/>
                  <a:gd name="connsiteY45" fmla="*/ 193389 h 811207"/>
                  <a:gd name="connsiteX46" fmla="*/ 504819 w 724802"/>
                  <a:gd name="connsiteY46" fmla="*/ 193389 h 811207"/>
                  <a:gd name="connsiteX47" fmla="*/ 504819 w 724802"/>
                  <a:gd name="connsiteY47" fmla="*/ 193143 h 811207"/>
                  <a:gd name="connsiteX48" fmla="*/ 505064 w 724802"/>
                  <a:gd name="connsiteY48" fmla="*/ 193389 h 811207"/>
                  <a:gd name="connsiteX49" fmla="*/ 642308 w 724802"/>
                  <a:gd name="connsiteY49" fmla="*/ 309273 h 811207"/>
                  <a:gd name="connsiteX50" fmla="*/ 642308 w 724802"/>
                  <a:gd name="connsiteY50" fmla="*/ 309273 h 811207"/>
                  <a:gd name="connsiteX51" fmla="*/ 642308 w 724802"/>
                  <a:gd name="connsiteY51" fmla="*/ 309273 h 811207"/>
                  <a:gd name="connsiteX52" fmla="*/ 642308 w 724802"/>
                  <a:gd name="connsiteY52" fmla="*/ 309273 h 811207"/>
                  <a:gd name="connsiteX53" fmla="*/ 642308 w 724802"/>
                  <a:gd name="connsiteY53" fmla="*/ 316393 h 811207"/>
                  <a:gd name="connsiteX54" fmla="*/ 642308 w 724802"/>
                  <a:gd name="connsiteY54" fmla="*/ 316393 h 811207"/>
                  <a:gd name="connsiteX55" fmla="*/ 642308 w 724802"/>
                  <a:gd name="connsiteY55" fmla="*/ 316393 h 811207"/>
                  <a:gd name="connsiteX56" fmla="*/ 642308 w 724802"/>
                  <a:gd name="connsiteY56" fmla="*/ 316393 h 811207"/>
                  <a:gd name="connsiteX57" fmla="*/ 643290 w 724802"/>
                  <a:gd name="connsiteY57" fmla="*/ 297243 h 811207"/>
                  <a:gd name="connsiteX58" fmla="*/ 643290 w 724802"/>
                  <a:gd name="connsiteY58" fmla="*/ 297243 h 811207"/>
                  <a:gd name="connsiteX59" fmla="*/ 643290 w 724802"/>
                  <a:gd name="connsiteY59" fmla="*/ 297243 h 811207"/>
                  <a:gd name="connsiteX60" fmla="*/ 643290 w 724802"/>
                  <a:gd name="connsiteY60" fmla="*/ 297243 h 811207"/>
                  <a:gd name="connsiteX0" fmla="*/ 543085 w 543330"/>
                  <a:gd name="connsiteY0" fmla="*/ 151896 h 417993"/>
                  <a:gd name="connsiteX1" fmla="*/ 542348 w 543330"/>
                  <a:gd name="connsiteY1" fmla="*/ 146740 h 417993"/>
                  <a:gd name="connsiteX2" fmla="*/ 522952 w 543330"/>
                  <a:gd name="connsiteY2" fmla="*/ 118997 h 417993"/>
                  <a:gd name="connsiteX3" fmla="*/ 515832 w 543330"/>
                  <a:gd name="connsiteY3" fmla="*/ 124153 h 417993"/>
                  <a:gd name="connsiteX4" fmla="*/ 503802 w 543330"/>
                  <a:gd name="connsiteY4" fmla="*/ 130782 h 417993"/>
                  <a:gd name="connsiteX5" fmla="*/ 352809 w 543330"/>
                  <a:gd name="connsiteY5" fmla="*/ 193143 h 417993"/>
                  <a:gd name="connsiteX6" fmla="*/ 280135 w 543330"/>
                  <a:gd name="connsiteY6" fmla="*/ 176694 h 417993"/>
                  <a:gd name="connsiteX7" fmla="*/ 246499 w 543330"/>
                  <a:gd name="connsiteY7" fmla="*/ 152142 h 417993"/>
                  <a:gd name="connsiteX8" fmla="*/ 205007 w 543330"/>
                  <a:gd name="connsiteY8" fmla="*/ 94691 h 417993"/>
                  <a:gd name="connsiteX9" fmla="*/ 194695 w 543330"/>
                  <a:gd name="connsiteY9" fmla="*/ 47060 h 417993"/>
                  <a:gd name="connsiteX10" fmla="*/ 186593 w 543330"/>
                  <a:gd name="connsiteY10" fmla="*/ 412 h 417993"/>
                  <a:gd name="connsiteX11" fmla="*/ 147556 w 543330"/>
                  <a:gd name="connsiteY11" fmla="*/ 81678 h 417993"/>
                  <a:gd name="connsiteX12" fmla="*/ 114411 w 543330"/>
                  <a:gd name="connsiteY12" fmla="*/ 150669 h 417993"/>
                  <a:gd name="connsiteX13" fmla="*/ 48121 w 543330"/>
                  <a:gd name="connsiteY13" fmla="*/ 288650 h 417993"/>
                  <a:gd name="connsiteX14" fmla="*/ 16449 w 543330"/>
                  <a:gd name="connsiteY14" fmla="*/ 354694 h 417993"/>
                  <a:gd name="connsiteX15" fmla="*/ 0 w 543330"/>
                  <a:gd name="connsiteY15" fmla="*/ 389066 h 417993"/>
                  <a:gd name="connsiteX16" fmla="*/ 441440 w 543330"/>
                  <a:gd name="connsiteY16" fmla="*/ 416073 h 417993"/>
                  <a:gd name="connsiteX17" fmla="*/ 446596 w 543330"/>
                  <a:gd name="connsiteY17" fmla="*/ 415828 h 417993"/>
                  <a:gd name="connsiteX18" fmla="*/ 473603 w 543330"/>
                  <a:gd name="connsiteY18" fmla="*/ 366724 h 417993"/>
                  <a:gd name="connsiteX19" fmla="*/ 465747 w 543330"/>
                  <a:gd name="connsiteY19" fmla="*/ 327196 h 417993"/>
                  <a:gd name="connsiteX20" fmla="*/ 482196 w 543330"/>
                  <a:gd name="connsiteY20" fmla="*/ 253541 h 417993"/>
                  <a:gd name="connsiteX21" fmla="*/ 500119 w 543330"/>
                  <a:gd name="connsiteY21" fmla="*/ 227516 h 417993"/>
                  <a:gd name="connsiteX22" fmla="*/ 522216 w 543330"/>
                  <a:gd name="connsiteY22" fmla="*/ 207383 h 417993"/>
                  <a:gd name="connsiteX23" fmla="*/ 543085 w 543330"/>
                  <a:gd name="connsiteY23" fmla="*/ 151896 h 417993"/>
                  <a:gd name="connsiteX24" fmla="*/ 491 w 543330"/>
                  <a:gd name="connsiteY24" fmla="*/ 390540 h 417993"/>
                  <a:gd name="connsiteX25" fmla="*/ 491 w 543330"/>
                  <a:gd name="connsiteY25" fmla="*/ 390540 h 417993"/>
                  <a:gd name="connsiteX26" fmla="*/ 491 w 543330"/>
                  <a:gd name="connsiteY26" fmla="*/ 390540 h 417993"/>
                  <a:gd name="connsiteX27" fmla="*/ 49594 w 543330"/>
                  <a:gd name="connsiteY27" fmla="*/ 286931 h 417993"/>
                  <a:gd name="connsiteX28" fmla="*/ 49594 w 543330"/>
                  <a:gd name="connsiteY28" fmla="*/ 286931 h 417993"/>
                  <a:gd name="connsiteX29" fmla="*/ 49594 w 543330"/>
                  <a:gd name="connsiteY29" fmla="*/ 286931 h 417993"/>
                  <a:gd name="connsiteX30" fmla="*/ 49594 w 543330"/>
                  <a:gd name="connsiteY30" fmla="*/ 286931 h 417993"/>
                  <a:gd name="connsiteX31" fmla="*/ 52295 w 543330"/>
                  <a:gd name="connsiteY31" fmla="*/ 281775 h 417993"/>
                  <a:gd name="connsiteX32" fmla="*/ 52295 w 543330"/>
                  <a:gd name="connsiteY32" fmla="*/ 281775 h 417993"/>
                  <a:gd name="connsiteX33" fmla="*/ 52295 w 543330"/>
                  <a:gd name="connsiteY33" fmla="*/ 281775 h 417993"/>
                  <a:gd name="connsiteX34" fmla="*/ 52295 w 543330"/>
                  <a:gd name="connsiteY34" fmla="*/ 281775 h 417993"/>
                  <a:gd name="connsiteX35" fmla="*/ 145592 w 543330"/>
                  <a:gd name="connsiteY35" fmla="*/ 89781 h 417993"/>
                  <a:gd name="connsiteX36" fmla="*/ 145592 w 543330"/>
                  <a:gd name="connsiteY36" fmla="*/ 89781 h 417993"/>
                  <a:gd name="connsiteX37" fmla="*/ 145592 w 543330"/>
                  <a:gd name="connsiteY37" fmla="*/ 89781 h 417993"/>
                  <a:gd name="connsiteX38" fmla="*/ 145592 w 543330"/>
                  <a:gd name="connsiteY38" fmla="*/ 89781 h 417993"/>
                  <a:gd name="connsiteX39" fmla="*/ 137735 w 543330"/>
                  <a:gd name="connsiteY39" fmla="*/ 105248 h 417993"/>
                  <a:gd name="connsiteX40" fmla="*/ 137735 w 543330"/>
                  <a:gd name="connsiteY40" fmla="*/ 105248 h 417993"/>
                  <a:gd name="connsiteX41" fmla="*/ 137735 w 543330"/>
                  <a:gd name="connsiteY41" fmla="*/ 105248 h 417993"/>
                  <a:gd name="connsiteX42" fmla="*/ 137735 w 543330"/>
                  <a:gd name="connsiteY42" fmla="*/ 105248 h 417993"/>
                  <a:gd name="connsiteX43" fmla="*/ 323592 w 543330"/>
                  <a:gd name="connsiteY43" fmla="*/ 193389 h 417993"/>
                  <a:gd name="connsiteX44" fmla="*/ 323592 w 543330"/>
                  <a:gd name="connsiteY44" fmla="*/ 193389 h 417993"/>
                  <a:gd name="connsiteX45" fmla="*/ 323347 w 543330"/>
                  <a:gd name="connsiteY45" fmla="*/ 193389 h 417993"/>
                  <a:gd name="connsiteX46" fmla="*/ 323347 w 543330"/>
                  <a:gd name="connsiteY46" fmla="*/ 193143 h 417993"/>
                  <a:gd name="connsiteX47" fmla="*/ 323592 w 543330"/>
                  <a:gd name="connsiteY47" fmla="*/ 193389 h 417993"/>
                  <a:gd name="connsiteX48" fmla="*/ 460836 w 543330"/>
                  <a:gd name="connsiteY48" fmla="*/ 309273 h 417993"/>
                  <a:gd name="connsiteX49" fmla="*/ 460836 w 543330"/>
                  <a:gd name="connsiteY49" fmla="*/ 309273 h 417993"/>
                  <a:gd name="connsiteX50" fmla="*/ 460836 w 543330"/>
                  <a:gd name="connsiteY50" fmla="*/ 309273 h 417993"/>
                  <a:gd name="connsiteX51" fmla="*/ 460836 w 543330"/>
                  <a:gd name="connsiteY51" fmla="*/ 309273 h 417993"/>
                  <a:gd name="connsiteX52" fmla="*/ 460836 w 543330"/>
                  <a:gd name="connsiteY52" fmla="*/ 316393 h 417993"/>
                  <a:gd name="connsiteX53" fmla="*/ 460836 w 543330"/>
                  <a:gd name="connsiteY53" fmla="*/ 316393 h 417993"/>
                  <a:gd name="connsiteX54" fmla="*/ 460836 w 543330"/>
                  <a:gd name="connsiteY54" fmla="*/ 316393 h 417993"/>
                  <a:gd name="connsiteX55" fmla="*/ 460836 w 543330"/>
                  <a:gd name="connsiteY55" fmla="*/ 316393 h 417993"/>
                  <a:gd name="connsiteX56" fmla="*/ 461818 w 543330"/>
                  <a:gd name="connsiteY56" fmla="*/ 297243 h 417993"/>
                  <a:gd name="connsiteX57" fmla="*/ 461818 w 543330"/>
                  <a:gd name="connsiteY57" fmla="*/ 297243 h 417993"/>
                  <a:gd name="connsiteX58" fmla="*/ 461818 w 543330"/>
                  <a:gd name="connsiteY58" fmla="*/ 297243 h 417993"/>
                  <a:gd name="connsiteX59" fmla="*/ 461818 w 543330"/>
                  <a:gd name="connsiteY59" fmla="*/ 297243 h 417993"/>
                  <a:gd name="connsiteX0" fmla="*/ 706948 w 707193"/>
                  <a:gd name="connsiteY0" fmla="*/ 151896 h 775988"/>
                  <a:gd name="connsiteX1" fmla="*/ 706211 w 707193"/>
                  <a:gd name="connsiteY1" fmla="*/ 146740 h 775988"/>
                  <a:gd name="connsiteX2" fmla="*/ 686815 w 707193"/>
                  <a:gd name="connsiteY2" fmla="*/ 118997 h 775988"/>
                  <a:gd name="connsiteX3" fmla="*/ 679695 w 707193"/>
                  <a:gd name="connsiteY3" fmla="*/ 124153 h 775988"/>
                  <a:gd name="connsiteX4" fmla="*/ 667665 w 707193"/>
                  <a:gd name="connsiteY4" fmla="*/ 130782 h 775988"/>
                  <a:gd name="connsiteX5" fmla="*/ 516672 w 707193"/>
                  <a:gd name="connsiteY5" fmla="*/ 193143 h 775988"/>
                  <a:gd name="connsiteX6" fmla="*/ 443998 w 707193"/>
                  <a:gd name="connsiteY6" fmla="*/ 176694 h 775988"/>
                  <a:gd name="connsiteX7" fmla="*/ 410362 w 707193"/>
                  <a:gd name="connsiteY7" fmla="*/ 152142 h 775988"/>
                  <a:gd name="connsiteX8" fmla="*/ 368870 w 707193"/>
                  <a:gd name="connsiteY8" fmla="*/ 94691 h 775988"/>
                  <a:gd name="connsiteX9" fmla="*/ 358558 w 707193"/>
                  <a:gd name="connsiteY9" fmla="*/ 47060 h 775988"/>
                  <a:gd name="connsiteX10" fmla="*/ 350456 w 707193"/>
                  <a:gd name="connsiteY10" fmla="*/ 412 h 775988"/>
                  <a:gd name="connsiteX11" fmla="*/ 311419 w 707193"/>
                  <a:gd name="connsiteY11" fmla="*/ 81678 h 775988"/>
                  <a:gd name="connsiteX12" fmla="*/ 278274 w 707193"/>
                  <a:gd name="connsiteY12" fmla="*/ 150669 h 775988"/>
                  <a:gd name="connsiteX13" fmla="*/ 211984 w 707193"/>
                  <a:gd name="connsiteY13" fmla="*/ 288650 h 775988"/>
                  <a:gd name="connsiteX14" fmla="*/ 180312 w 707193"/>
                  <a:gd name="connsiteY14" fmla="*/ 354694 h 775988"/>
                  <a:gd name="connsiteX15" fmla="*/ 163863 w 707193"/>
                  <a:gd name="connsiteY15" fmla="*/ 389066 h 775988"/>
                  <a:gd name="connsiteX16" fmla="*/ 605303 w 707193"/>
                  <a:gd name="connsiteY16" fmla="*/ 416073 h 775988"/>
                  <a:gd name="connsiteX17" fmla="*/ 610459 w 707193"/>
                  <a:gd name="connsiteY17" fmla="*/ 415828 h 775988"/>
                  <a:gd name="connsiteX18" fmla="*/ 637466 w 707193"/>
                  <a:gd name="connsiteY18" fmla="*/ 366724 h 775988"/>
                  <a:gd name="connsiteX19" fmla="*/ 629610 w 707193"/>
                  <a:gd name="connsiteY19" fmla="*/ 327196 h 775988"/>
                  <a:gd name="connsiteX20" fmla="*/ 646059 w 707193"/>
                  <a:gd name="connsiteY20" fmla="*/ 253541 h 775988"/>
                  <a:gd name="connsiteX21" fmla="*/ 663982 w 707193"/>
                  <a:gd name="connsiteY21" fmla="*/ 227516 h 775988"/>
                  <a:gd name="connsiteX22" fmla="*/ 686079 w 707193"/>
                  <a:gd name="connsiteY22" fmla="*/ 207383 h 775988"/>
                  <a:gd name="connsiteX23" fmla="*/ 706948 w 707193"/>
                  <a:gd name="connsiteY23" fmla="*/ 151896 h 775988"/>
                  <a:gd name="connsiteX24" fmla="*/ 0 w 707193"/>
                  <a:gd name="connsiteY24" fmla="*/ 775988 h 775988"/>
                  <a:gd name="connsiteX25" fmla="*/ 164354 w 707193"/>
                  <a:gd name="connsiteY25" fmla="*/ 390540 h 775988"/>
                  <a:gd name="connsiteX26" fmla="*/ 0 w 707193"/>
                  <a:gd name="connsiteY26" fmla="*/ 775988 h 775988"/>
                  <a:gd name="connsiteX27" fmla="*/ 213457 w 707193"/>
                  <a:gd name="connsiteY27" fmla="*/ 286931 h 775988"/>
                  <a:gd name="connsiteX28" fmla="*/ 213457 w 707193"/>
                  <a:gd name="connsiteY28" fmla="*/ 286931 h 775988"/>
                  <a:gd name="connsiteX29" fmla="*/ 213457 w 707193"/>
                  <a:gd name="connsiteY29" fmla="*/ 286931 h 775988"/>
                  <a:gd name="connsiteX30" fmla="*/ 213457 w 707193"/>
                  <a:gd name="connsiteY30" fmla="*/ 286931 h 775988"/>
                  <a:gd name="connsiteX31" fmla="*/ 216158 w 707193"/>
                  <a:gd name="connsiteY31" fmla="*/ 281775 h 775988"/>
                  <a:gd name="connsiteX32" fmla="*/ 216158 w 707193"/>
                  <a:gd name="connsiteY32" fmla="*/ 281775 h 775988"/>
                  <a:gd name="connsiteX33" fmla="*/ 216158 w 707193"/>
                  <a:gd name="connsiteY33" fmla="*/ 281775 h 775988"/>
                  <a:gd name="connsiteX34" fmla="*/ 216158 w 707193"/>
                  <a:gd name="connsiteY34" fmla="*/ 281775 h 775988"/>
                  <a:gd name="connsiteX35" fmla="*/ 309455 w 707193"/>
                  <a:gd name="connsiteY35" fmla="*/ 89781 h 775988"/>
                  <a:gd name="connsiteX36" fmla="*/ 309455 w 707193"/>
                  <a:gd name="connsiteY36" fmla="*/ 89781 h 775988"/>
                  <a:gd name="connsiteX37" fmla="*/ 309455 w 707193"/>
                  <a:gd name="connsiteY37" fmla="*/ 89781 h 775988"/>
                  <a:gd name="connsiteX38" fmla="*/ 309455 w 707193"/>
                  <a:gd name="connsiteY38" fmla="*/ 89781 h 775988"/>
                  <a:gd name="connsiteX39" fmla="*/ 301598 w 707193"/>
                  <a:gd name="connsiteY39" fmla="*/ 105248 h 775988"/>
                  <a:gd name="connsiteX40" fmla="*/ 301598 w 707193"/>
                  <a:gd name="connsiteY40" fmla="*/ 105248 h 775988"/>
                  <a:gd name="connsiteX41" fmla="*/ 301598 w 707193"/>
                  <a:gd name="connsiteY41" fmla="*/ 105248 h 775988"/>
                  <a:gd name="connsiteX42" fmla="*/ 301598 w 707193"/>
                  <a:gd name="connsiteY42" fmla="*/ 105248 h 775988"/>
                  <a:gd name="connsiteX43" fmla="*/ 487455 w 707193"/>
                  <a:gd name="connsiteY43" fmla="*/ 193389 h 775988"/>
                  <a:gd name="connsiteX44" fmla="*/ 487455 w 707193"/>
                  <a:gd name="connsiteY44" fmla="*/ 193389 h 775988"/>
                  <a:gd name="connsiteX45" fmla="*/ 487210 w 707193"/>
                  <a:gd name="connsiteY45" fmla="*/ 193389 h 775988"/>
                  <a:gd name="connsiteX46" fmla="*/ 487210 w 707193"/>
                  <a:gd name="connsiteY46" fmla="*/ 193143 h 775988"/>
                  <a:gd name="connsiteX47" fmla="*/ 487455 w 707193"/>
                  <a:gd name="connsiteY47" fmla="*/ 193389 h 775988"/>
                  <a:gd name="connsiteX48" fmla="*/ 624699 w 707193"/>
                  <a:gd name="connsiteY48" fmla="*/ 309273 h 775988"/>
                  <a:gd name="connsiteX49" fmla="*/ 624699 w 707193"/>
                  <a:gd name="connsiteY49" fmla="*/ 309273 h 775988"/>
                  <a:gd name="connsiteX50" fmla="*/ 624699 w 707193"/>
                  <a:gd name="connsiteY50" fmla="*/ 309273 h 775988"/>
                  <a:gd name="connsiteX51" fmla="*/ 624699 w 707193"/>
                  <a:gd name="connsiteY51" fmla="*/ 309273 h 775988"/>
                  <a:gd name="connsiteX52" fmla="*/ 624699 w 707193"/>
                  <a:gd name="connsiteY52" fmla="*/ 316393 h 775988"/>
                  <a:gd name="connsiteX53" fmla="*/ 624699 w 707193"/>
                  <a:gd name="connsiteY53" fmla="*/ 316393 h 775988"/>
                  <a:gd name="connsiteX54" fmla="*/ 624699 w 707193"/>
                  <a:gd name="connsiteY54" fmla="*/ 316393 h 775988"/>
                  <a:gd name="connsiteX55" fmla="*/ 624699 w 707193"/>
                  <a:gd name="connsiteY55" fmla="*/ 316393 h 775988"/>
                  <a:gd name="connsiteX56" fmla="*/ 625681 w 707193"/>
                  <a:gd name="connsiteY56" fmla="*/ 297243 h 775988"/>
                  <a:gd name="connsiteX57" fmla="*/ 625681 w 707193"/>
                  <a:gd name="connsiteY57" fmla="*/ 297243 h 775988"/>
                  <a:gd name="connsiteX58" fmla="*/ 625681 w 707193"/>
                  <a:gd name="connsiteY58" fmla="*/ 297243 h 775988"/>
                  <a:gd name="connsiteX59" fmla="*/ 625681 w 707193"/>
                  <a:gd name="connsiteY59" fmla="*/ 297243 h 775988"/>
                  <a:gd name="connsiteX0" fmla="*/ 706948 w 707193"/>
                  <a:gd name="connsiteY0" fmla="*/ 151896 h 775988"/>
                  <a:gd name="connsiteX1" fmla="*/ 706211 w 707193"/>
                  <a:gd name="connsiteY1" fmla="*/ 146740 h 775988"/>
                  <a:gd name="connsiteX2" fmla="*/ 686815 w 707193"/>
                  <a:gd name="connsiteY2" fmla="*/ 118997 h 775988"/>
                  <a:gd name="connsiteX3" fmla="*/ 679695 w 707193"/>
                  <a:gd name="connsiteY3" fmla="*/ 124153 h 775988"/>
                  <a:gd name="connsiteX4" fmla="*/ 667665 w 707193"/>
                  <a:gd name="connsiteY4" fmla="*/ 130782 h 775988"/>
                  <a:gd name="connsiteX5" fmla="*/ 516672 w 707193"/>
                  <a:gd name="connsiteY5" fmla="*/ 193143 h 775988"/>
                  <a:gd name="connsiteX6" fmla="*/ 443998 w 707193"/>
                  <a:gd name="connsiteY6" fmla="*/ 176694 h 775988"/>
                  <a:gd name="connsiteX7" fmla="*/ 410362 w 707193"/>
                  <a:gd name="connsiteY7" fmla="*/ 152142 h 775988"/>
                  <a:gd name="connsiteX8" fmla="*/ 368870 w 707193"/>
                  <a:gd name="connsiteY8" fmla="*/ 94691 h 775988"/>
                  <a:gd name="connsiteX9" fmla="*/ 358558 w 707193"/>
                  <a:gd name="connsiteY9" fmla="*/ 47060 h 775988"/>
                  <a:gd name="connsiteX10" fmla="*/ 350456 w 707193"/>
                  <a:gd name="connsiteY10" fmla="*/ 412 h 775988"/>
                  <a:gd name="connsiteX11" fmla="*/ 311419 w 707193"/>
                  <a:gd name="connsiteY11" fmla="*/ 81678 h 775988"/>
                  <a:gd name="connsiteX12" fmla="*/ 278274 w 707193"/>
                  <a:gd name="connsiteY12" fmla="*/ 150669 h 775988"/>
                  <a:gd name="connsiteX13" fmla="*/ 211984 w 707193"/>
                  <a:gd name="connsiteY13" fmla="*/ 288650 h 775988"/>
                  <a:gd name="connsiteX14" fmla="*/ 180312 w 707193"/>
                  <a:gd name="connsiteY14" fmla="*/ 354694 h 775988"/>
                  <a:gd name="connsiteX15" fmla="*/ 163863 w 707193"/>
                  <a:gd name="connsiteY15" fmla="*/ 389066 h 775988"/>
                  <a:gd name="connsiteX16" fmla="*/ 605303 w 707193"/>
                  <a:gd name="connsiteY16" fmla="*/ 416073 h 775988"/>
                  <a:gd name="connsiteX17" fmla="*/ 610459 w 707193"/>
                  <a:gd name="connsiteY17" fmla="*/ 415828 h 775988"/>
                  <a:gd name="connsiteX18" fmla="*/ 637466 w 707193"/>
                  <a:gd name="connsiteY18" fmla="*/ 366724 h 775988"/>
                  <a:gd name="connsiteX19" fmla="*/ 629610 w 707193"/>
                  <a:gd name="connsiteY19" fmla="*/ 327196 h 775988"/>
                  <a:gd name="connsiteX20" fmla="*/ 646059 w 707193"/>
                  <a:gd name="connsiteY20" fmla="*/ 253541 h 775988"/>
                  <a:gd name="connsiteX21" fmla="*/ 663982 w 707193"/>
                  <a:gd name="connsiteY21" fmla="*/ 227516 h 775988"/>
                  <a:gd name="connsiteX22" fmla="*/ 686079 w 707193"/>
                  <a:gd name="connsiteY22" fmla="*/ 207383 h 775988"/>
                  <a:gd name="connsiteX23" fmla="*/ 706948 w 707193"/>
                  <a:gd name="connsiteY23" fmla="*/ 151896 h 775988"/>
                  <a:gd name="connsiteX24" fmla="*/ 0 w 707193"/>
                  <a:gd name="connsiteY24" fmla="*/ 775988 h 775988"/>
                  <a:gd name="connsiteX25" fmla="*/ 68481 w 707193"/>
                  <a:gd name="connsiteY25" fmla="*/ 588156 h 775988"/>
                  <a:gd name="connsiteX26" fmla="*/ 0 w 707193"/>
                  <a:gd name="connsiteY26" fmla="*/ 775988 h 775988"/>
                  <a:gd name="connsiteX27" fmla="*/ 213457 w 707193"/>
                  <a:gd name="connsiteY27" fmla="*/ 286931 h 775988"/>
                  <a:gd name="connsiteX28" fmla="*/ 213457 w 707193"/>
                  <a:gd name="connsiteY28" fmla="*/ 286931 h 775988"/>
                  <a:gd name="connsiteX29" fmla="*/ 213457 w 707193"/>
                  <a:gd name="connsiteY29" fmla="*/ 286931 h 775988"/>
                  <a:gd name="connsiteX30" fmla="*/ 213457 w 707193"/>
                  <a:gd name="connsiteY30" fmla="*/ 286931 h 775988"/>
                  <a:gd name="connsiteX31" fmla="*/ 216158 w 707193"/>
                  <a:gd name="connsiteY31" fmla="*/ 281775 h 775988"/>
                  <a:gd name="connsiteX32" fmla="*/ 216158 w 707193"/>
                  <a:gd name="connsiteY32" fmla="*/ 281775 h 775988"/>
                  <a:gd name="connsiteX33" fmla="*/ 216158 w 707193"/>
                  <a:gd name="connsiteY33" fmla="*/ 281775 h 775988"/>
                  <a:gd name="connsiteX34" fmla="*/ 216158 w 707193"/>
                  <a:gd name="connsiteY34" fmla="*/ 281775 h 775988"/>
                  <a:gd name="connsiteX35" fmla="*/ 309455 w 707193"/>
                  <a:gd name="connsiteY35" fmla="*/ 89781 h 775988"/>
                  <a:gd name="connsiteX36" fmla="*/ 309455 w 707193"/>
                  <a:gd name="connsiteY36" fmla="*/ 89781 h 775988"/>
                  <a:gd name="connsiteX37" fmla="*/ 309455 w 707193"/>
                  <a:gd name="connsiteY37" fmla="*/ 89781 h 775988"/>
                  <a:gd name="connsiteX38" fmla="*/ 309455 w 707193"/>
                  <a:gd name="connsiteY38" fmla="*/ 89781 h 775988"/>
                  <a:gd name="connsiteX39" fmla="*/ 301598 w 707193"/>
                  <a:gd name="connsiteY39" fmla="*/ 105248 h 775988"/>
                  <a:gd name="connsiteX40" fmla="*/ 301598 w 707193"/>
                  <a:gd name="connsiteY40" fmla="*/ 105248 h 775988"/>
                  <a:gd name="connsiteX41" fmla="*/ 301598 w 707193"/>
                  <a:gd name="connsiteY41" fmla="*/ 105248 h 775988"/>
                  <a:gd name="connsiteX42" fmla="*/ 301598 w 707193"/>
                  <a:gd name="connsiteY42" fmla="*/ 105248 h 775988"/>
                  <a:gd name="connsiteX43" fmla="*/ 487455 w 707193"/>
                  <a:gd name="connsiteY43" fmla="*/ 193389 h 775988"/>
                  <a:gd name="connsiteX44" fmla="*/ 487455 w 707193"/>
                  <a:gd name="connsiteY44" fmla="*/ 193389 h 775988"/>
                  <a:gd name="connsiteX45" fmla="*/ 487210 w 707193"/>
                  <a:gd name="connsiteY45" fmla="*/ 193389 h 775988"/>
                  <a:gd name="connsiteX46" fmla="*/ 487210 w 707193"/>
                  <a:gd name="connsiteY46" fmla="*/ 193143 h 775988"/>
                  <a:gd name="connsiteX47" fmla="*/ 487455 w 707193"/>
                  <a:gd name="connsiteY47" fmla="*/ 193389 h 775988"/>
                  <a:gd name="connsiteX48" fmla="*/ 624699 w 707193"/>
                  <a:gd name="connsiteY48" fmla="*/ 309273 h 775988"/>
                  <a:gd name="connsiteX49" fmla="*/ 624699 w 707193"/>
                  <a:gd name="connsiteY49" fmla="*/ 309273 h 775988"/>
                  <a:gd name="connsiteX50" fmla="*/ 624699 w 707193"/>
                  <a:gd name="connsiteY50" fmla="*/ 309273 h 775988"/>
                  <a:gd name="connsiteX51" fmla="*/ 624699 w 707193"/>
                  <a:gd name="connsiteY51" fmla="*/ 309273 h 775988"/>
                  <a:gd name="connsiteX52" fmla="*/ 624699 w 707193"/>
                  <a:gd name="connsiteY52" fmla="*/ 316393 h 775988"/>
                  <a:gd name="connsiteX53" fmla="*/ 624699 w 707193"/>
                  <a:gd name="connsiteY53" fmla="*/ 316393 h 775988"/>
                  <a:gd name="connsiteX54" fmla="*/ 624699 w 707193"/>
                  <a:gd name="connsiteY54" fmla="*/ 316393 h 775988"/>
                  <a:gd name="connsiteX55" fmla="*/ 624699 w 707193"/>
                  <a:gd name="connsiteY55" fmla="*/ 316393 h 775988"/>
                  <a:gd name="connsiteX56" fmla="*/ 625681 w 707193"/>
                  <a:gd name="connsiteY56" fmla="*/ 297243 h 775988"/>
                  <a:gd name="connsiteX57" fmla="*/ 625681 w 707193"/>
                  <a:gd name="connsiteY57" fmla="*/ 297243 h 775988"/>
                  <a:gd name="connsiteX58" fmla="*/ 625681 w 707193"/>
                  <a:gd name="connsiteY58" fmla="*/ 297243 h 775988"/>
                  <a:gd name="connsiteX59" fmla="*/ 625681 w 707193"/>
                  <a:gd name="connsiteY59" fmla="*/ 297243 h 775988"/>
                  <a:gd name="connsiteX0" fmla="*/ 543085 w 543330"/>
                  <a:gd name="connsiteY0" fmla="*/ 151896 h 417993"/>
                  <a:gd name="connsiteX1" fmla="*/ 542348 w 543330"/>
                  <a:gd name="connsiteY1" fmla="*/ 146740 h 417993"/>
                  <a:gd name="connsiteX2" fmla="*/ 522952 w 543330"/>
                  <a:gd name="connsiteY2" fmla="*/ 118997 h 417993"/>
                  <a:gd name="connsiteX3" fmla="*/ 515832 w 543330"/>
                  <a:gd name="connsiteY3" fmla="*/ 124153 h 417993"/>
                  <a:gd name="connsiteX4" fmla="*/ 503802 w 543330"/>
                  <a:gd name="connsiteY4" fmla="*/ 130782 h 417993"/>
                  <a:gd name="connsiteX5" fmla="*/ 352809 w 543330"/>
                  <a:gd name="connsiteY5" fmla="*/ 193143 h 417993"/>
                  <a:gd name="connsiteX6" fmla="*/ 280135 w 543330"/>
                  <a:gd name="connsiteY6" fmla="*/ 176694 h 417993"/>
                  <a:gd name="connsiteX7" fmla="*/ 246499 w 543330"/>
                  <a:gd name="connsiteY7" fmla="*/ 152142 h 417993"/>
                  <a:gd name="connsiteX8" fmla="*/ 205007 w 543330"/>
                  <a:gd name="connsiteY8" fmla="*/ 94691 h 417993"/>
                  <a:gd name="connsiteX9" fmla="*/ 194695 w 543330"/>
                  <a:gd name="connsiteY9" fmla="*/ 47060 h 417993"/>
                  <a:gd name="connsiteX10" fmla="*/ 186593 w 543330"/>
                  <a:gd name="connsiteY10" fmla="*/ 412 h 417993"/>
                  <a:gd name="connsiteX11" fmla="*/ 147556 w 543330"/>
                  <a:gd name="connsiteY11" fmla="*/ 81678 h 417993"/>
                  <a:gd name="connsiteX12" fmla="*/ 114411 w 543330"/>
                  <a:gd name="connsiteY12" fmla="*/ 150669 h 417993"/>
                  <a:gd name="connsiteX13" fmla="*/ 48121 w 543330"/>
                  <a:gd name="connsiteY13" fmla="*/ 288650 h 417993"/>
                  <a:gd name="connsiteX14" fmla="*/ 16449 w 543330"/>
                  <a:gd name="connsiteY14" fmla="*/ 354694 h 417993"/>
                  <a:gd name="connsiteX15" fmla="*/ 0 w 543330"/>
                  <a:gd name="connsiteY15" fmla="*/ 389066 h 417993"/>
                  <a:gd name="connsiteX16" fmla="*/ 441440 w 543330"/>
                  <a:gd name="connsiteY16" fmla="*/ 416073 h 417993"/>
                  <a:gd name="connsiteX17" fmla="*/ 446596 w 543330"/>
                  <a:gd name="connsiteY17" fmla="*/ 415828 h 417993"/>
                  <a:gd name="connsiteX18" fmla="*/ 473603 w 543330"/>
                  <a:gd name="connsiteY18" fmla="*/ 366724 h 417993"/>
                  <a:gd name="connsiteX19" fmla="*/ 465747 w 543330"/>
                  <a:gd name="connsiteY19" fmla="*/ 327196 h 417993"/>
                  <a:gd name="connsiteX20" fmla="*/ 482196 w 543330"/>
                  <a:gd name="connsiteY20" fmla="*/ 253541 h 417993"/>
                  <a:gd name="connsiteX21" fmla="*/ 500119 w 543330"/>
                  <a:gd name="connsiteY21" fmla="*/ 227516 h 417993"/>
                  <a:gd name="connsiteX22" fmla="*/ 522216 w 543330"/>
                  <a:gd name="connsiteY22" fmla="*/ 207383 h 417993"/>
                  <a:gd name="connsiteX23" fmla="*/ 543085 w 543330"/>
                  <a:gd name="connsiteY23" fmla="*/ 151896 h 417993"/>
                  <a:gd name="connsiteX24" fmla="*/ 49594 w 543330"/>
                  <a:gd name="connsiteY24" fmla="*/ 286931 h 417993"/>
                  <a:gd name="connsiteX25" fmla="*/ 49594 w 543330"/>
                  <a:gd name="connsiteY25" fmla="*/ 286931 h 417993"/>
                  <a:gd name="connsiteX26" fmla="*/ 49594 w 543330"/>
                  <a:gd name="connsiteY26" fmla="*/ 286931 h 417993"/>
                  <a:gd name="connsiteX27" fmla="*/ 49594 w 543330"/>
                  <a:gd name="connsiteY27" fmla="*/ 286931 h 417993"/>
                  <a:gd name="connsiteX28" fmla="*/ 52295 w 543330"/>
                  <a:gd name="connsiteY28" fmla="*/ 281775 h 417993"/>
                  <a:gd name="connsiteX29" fmla="*/ 52295 w 543330"/>
                  <a:gd name="connsiteY29" fmla="*/ 281775 h 417993"/>
                  <a:gd name="connsiteX30" fmla="*/ 52295 w 543330"/>
                  <a:gd name="connsiteY30" fmla="*/ 281775 h 417993"/>
                  <a:gd name="connsiteX31" fmla="*/ 52295 w 543330"/>
                  <a:gd name="connsiteY31" fmla="*/ 281775 h 417993"/>
                  <a:gd name="connsiteX32" fmla="*/ 145592 w 543330"/>
                  <a:gd name="connsiteY32" fmla="*/ 89781 h 417993"/>
                  <a:gd name="connsiteX33" fmla="*/ 145592 w 543330"/>
                  <a:gd name="connsiteY33" fmla="*/ 89781 h 417993"/>
                  <a:gd name="connsiteX34" fmla="*/ 145592 w 543330"/>
                  <a:gd name="connsiteY34" fmla="*/ 89781 h 417993"/>
                  <a:gd name="connsiteX35" fmla="*/ 145592 w 543330"/>
                  <a:gd name="connsiteY35" fmla="*/ 89781 h 417993"/>
                  <a:gd name="connsiteX36" fmla="*/ 137735 w 543330"/>
                  <a:gd name="connsiteY36" fmla="*/ 105248 h 417993"/>
                  <a:gd name="connsiteX37" fmla="*/ 137735 w 543330"/>
                  <a:gd name="connsiteY37" fmla="*/ 105248 h 417993"/>
                  <a:gd name="connsiteX38" fmla="*/ 137735 w 543330"/>
                  <a:gd name="connsiteY38" fmla="*/ 105248 h 417993"/>
                  <a:gd name="connsiteX39" fmla="*/ 137735 w 543330"/>
                  <a:gd name="connsiteY39" fmla="*/ 105248 h 417993"/>
                  <a:gd name="connsiteX40" fmla="*/ 323592 w 543330"/>
                  <a:gd name="connsiteY40" fmla="*/ 193389 h 417993"/>
                  <a:gd name="connsiteX41" fmla="*/ 323592 w 543330"/>
                  <a:gd name="connsiteY41" fmla="*/ 193389 h 417993"/>
                  <a:gd name="connsiteX42" fmla="*/ 323347 w 543330"/>
                  <a:gd name="connsiteY42" fmla="*/ 193389 h 417993"/>
                  <a:gd name="connsiteX43" fmla="*/ 323347 w 543330"/>
                  <a:gd name="connsiteY43" fmla="*/ 193143 h 417993"/>
                  <a:gd name="connsiteX44" fmla="*/ 323592 w 543330"/>
                  <a:gd name="connsiteY44" fmla="*/ 193389 h 417993"/>
                  <a:gd name="connsiteX45" fmla="*/ 460836 w 543330"/>
                  <a:gd name="connsiteY45" fmla="*/ 309273 h 417993"/>
                  <a:gd name="connsiteX46" fmla="*/ 460836 w 543330"/>
                  <a:gd name="connsiteY46" fmla="*/ 309273 h 417993"/>
                  <a:gd name="connsiteX47" fmla="*/ 460836 w 543330"/>
                  <a:gd name="connsiteY47" fmla="*/ 309273 h 417993"/>
                  <a:gd name="connsiteX48" fmla="*/ 460836 w 543330"/>
                  <a:gd name="connsiteY48" fmla="*/ 309273 h 417993"/>
                  <a:gd name="connsiteX49" fmla="*/ 460836 w 543330"/>
                  <a:gd name="connsiteY49" fmla="*/ 316393 h 417993"/>
                  <a:gd name="connsiteX50" fmla="*/ 460836 w 543330"/>
                  <a:gd name="connsiteY50" fmla="*/ 316393 h 417993"/>
                  <a:gd name="connsiteX51" fmla="*/ 460836 w 543330"/>
                  <a:gd name="connsiteY51" fmla="*/ 316393 h 417993"/>
                  <a:gd name="connsiteX52" fmla="*/ 460836 w 543330"/>
                  <a:gd name="connsiteY52" fmla="*/ 316393 h 417993"/>
                  <a:gd name="connsiteX53" fmla="*/ 461818 w 543330"/>
                  <a:gd name="connsiteY53" fmla="*/ 297243 h 417993"/>
                  <a:gd name="connsiteX54" fmla="*/ 461818 w 543330"/>
                  <a:gd name="connsiteY54" fmla="*/ 297243 h 417993"/>
                  <a:gd name="connsiteX55" fmla="*/ 461818 w 543330"/>
                  <a:gd name="connsiteY55" fmla="*/ 297243 h 417993"/>
                  <a:gd name="connsiteX56" fmla="*/ 461818 w 543330"/>
                  <a:gd name="connsiteY56" fmla="*/ 297243 h 417993"/>
                  <a:gd name="connsiteX0" fmla="*/ 730918 w 731163"/>
                  <a:gd name="connsiteY0" fmla="*/ 151896 h 819737"/>
                  <a:gd name="connsiteX1" fmla="*/ 730181 w 731163"/>
                  <a:gd name="connsiteY1" fmla="*/ 146740 h 819737"/>
                  <a:gd name="connsiteX2" fmla="*/ 710785 w 731163"/>
                  <a:gd name="connsiteY2" fmla="*/ 118997 h 819737"/>
                  <a:gd name="connsiteX3" fmla="*/ 703665 w 731163"/>
                  <a:gd name="connsiteY3" fmla="*/ 124153 h 819737"/>
                  <a:gd name="connsiteX4" fmla="*/ 691635 w 731163"/>
                  <a:gd name="connsiteY4" fmla="*/ 130782 h 819737"/>
                  <a:gd name="connsiteX5" fmla="*/ 540642 w 731163"/>
                  <a:gd name="connsiteY5" fmla="*/ 193143 h 819737"/>
                  <a:gd name="connsiteX6" fmla="*/ 467968 w 731163"/>
                  <a:gd name="connsiteY6" fmla="*/ 176694 h 819737"/>
                  <a:gd name="connsiteX7" fmla="*/ 434332 w 731163"/>
                  <a:gd name="connsiteY7" fmla="*/ 152142 h 819737"/>
                  <a:gd name="connsiteX8" fmla="*/ 392840 w 731163"/>
                  <a:gd name="connsiteY8" fmla="*/ 94691 h 819737"/>
                  <a:gd name="connsiteX9" fmla="*/ 382528 w 731163"/>
                  <a:gd name="connsiteY9" fmla="*/ 47060 h 819737"/>
                  <a:gd name="connsiteX10" fmla="*/ 374426 w 731163"/>
                  <a:gd name="connsiteY10" fmla="*/ 412 h 819737"/>
                  <a:gd name="connsiteX11" fmla="*/ 335389 w 731163"/>
                  <a:gd name="connsiteY11" fmla="*/ 81678 h 819737"/>
                  <a:gd name="connsiteX12" fmla="*/ 302244 w 731163"/>
                  <a:gd name="connsiteY12" fmla="*/ 150669 h 819737"/>
                  <a:gd name="connsiteX13" fmla="*/ 235954 w 731163"/>
                  <a:gd name="connsiteY13" fmla="*/ 288650 h 819737"/>
                  <a:gd name="connsiteX14" fmla="*/ 204282 w 731163"/>
                  <a:gd name="connsiteY14" fmla="*/ 354694 h 819737"/>
                  <a:gd name="connsiteX15" fmla="*/ 0 w 731163"/>
                  <a:gd name="connsiteY15" fmla="*/ 819515 h 819737"/>
                  <a:gd name="connsiteX16" fmla="*/ 629273 w 731163"/>
                  <a:gd name="connsiteY16" fmla="*/ 416073 h 819737"/>
                  <a:gd name="connsiteX17" fmla="*/ 634429 w 731163"/>
                  <a:gd name="connsiteY17" fmla="*/ 415828 h 819737"/>
                  <a:gd name="connsiteX18" fmla="*/ 661436 w 731163"/>
                  <a:gd name="connsiteY18" fmla="*/ 366724 h 819737"/>
                  <a:gd name="connsiteX19" fmla="*/ 653580 w 731163"/>
                  <a:gd name="connsiteY19" fmla="*/ 327196 h 819737"/>
                  <a:gd name="connsiteX20" fmla="*/ 670029 w 731163"/>
                  <a:gd name="connsiteY20" fmla="*/ 253541 h 819737"/>
                  <a:gd name="connsiteX21" fmla="*/ 687952 w 731163"/>
                  <a:gd name="connsiteY21" fmla="*/ 227516 h 819737"/>
                  <a:gd name="connsiteX22" fmla="*/ 710049 w 731163"/>
                  <a:gd name="connsiteY22" fmla="*/ 207383 h 819737"/>
                  <a:gd name="connsiteX23" fmla="*/ 730918 w 731163"/>
                  <a:gd name="connsiteY23" fmla="*/ 151896 h 819737"/>
                  <a:gd name="connsiteX24" fmla="*/ 237427 w 731163"/>
                  <a:gd name="connsiteY24" fmla="*/ 286931 h 819737"/>
                  <a:gd name="connsiteX25" fmla="*/ 237427 w 731163"/>
                  <a:gd name="connsiteY25" fmla="*/ 286931 h 819737"/>
                  <a:gd name="connsiteX26" fmla="*/ 237427 w 731163"/>
                  <a:gd name="connsiteY26" fmla="*/ 286931 h 819737"/>
                  <a:gd name="connsiteX27" fmla="*/ 237427 w 731163"/>
                  <a:gd name="connsiteY27" fmla="*/ 286931 h 819737"/>
                  <a:gd name="connsiteX28" fmla="*/ 240128 w 731163"/>
                  <a:gd name="connsiteY28" fmla="*/ 281775 h 819737"/>
                  <a:gd name="connsiteX29" fmla="*/ 240128 w 731163"/>
                  <a:gd name="connsiteY29" fmla="*/ 281775 h 819737"/>
                  <a:gd name="connsiteX30" fmla="*/ 240128 w 731163"/>
                  <a:gd name="connsiteY30" fmla="*/ 281775 h 819737"/>
                  <a:gd name="connsiteX31" fmla="*/ 240128 w 731163"/>
                  <a:gd name="connsiteY31" fmla="*/ 281775 h 819737"/>
                  <a:gd name="connsiteX32" fmla="*/ 333425 w 731163"/>
                  <a:gd name="connsiteY32" fmla="*/ 89781 h 819737"/>
                  <a:gd name="connsiteX33" fmla="*/ 333425 w 731163"/>
                  <a:gd name="connsiteY33" fmla="*/ 89781 h 819737"/>
                  <a:gd name="connsiteX34" fmla="*/ 333425 w 731163"/>
                  <a:gd name="connsiteY34" fmla="*/ 89781 h 819737"/>
                  <a:gd name="connsiteX35" fmla="*/ 333425 w 731163"/>
                  <a:gd name="connsiteY35" fmla="*/ 89781 h 819737"/>
                  <a:gd name="connsiteX36" fmla="*/ 325568 w 731163"/>
                  <a:gd name="connsiteY36" fmla="*/ 105248 h 819737"/>
                  <a:gd name="connsiteX37" fmla="*/ 325568 w 731163"/>
                  <a:gd name="connsiteY37" fmla="*/ 105248 h 819737"/>
                  <a:gd name="connsiteX38" fmla="*/ 325568 w 731163"/>
                  <a:gd name="connsiteY38" fmla="*/ 105248 h 819737"/>
                  <a:gd name="connsiteX39" fmla="*/ 325568 w 731163"/>
                  <a:gd name="connsiteY39" fmla="*/ 105248 h 819737"/>
                  <a:gd name="connsiteX40" fmla="*/ 511425 w 731163"/>
                  <a:gd name="connsiteY40" fmla="*/ 193389 h 819737"/>
                  <a:gd name="connsiteX41" fmla="*/ 511425 w 731163"/>
                  <a:gd name="connsiteY41" fmla="*/ 193389 h 819737"/>
                  <a:gd name="connsiteX42" fmla="*/ 511180 w 731163"/>
                  <a:gd name="connsiteY42" fmla="*/ 193389 h 819737"/>
                  <a:gd name="connsiteX43" fmla="*/ 511180 w 731163"/>
                  <a:gd name="connsiteY43" fmla="*/ 193143 h 819737"/>
                  <a:gd name="connsiteX44" fmla="*/ 511425 w 731163"/>
                  <a:gd name="connsiteY44" fmla="*/ 193389 h 819737"/>
                  <a:gd name="connsiteX45" fmla="*/ 648669 w 731163"/>
                  <a:gd name="connsiteY45" fmla="*/ 309273 h 819737"/>
                  <a:gd name="connsiteX46" fmla="*/ 648669 w 731163"/>
                  <a:gd name="connsiteY46" fmla="*/ 309273 h 819737"/>
                  <a:gd name="connsiteX47" fmla="*/ 648669 w 731163"/>
                  <a:gd name="connsiteY47" fmla="*/ 309273 h 819737"/>
                  <a:gd name="connsiteX48" fmla="*/ 648669 w 731163"/>
                  <a:gd name="connsiteY48" fmla="*/ 309273 h 819737"/>
                  <a:gd name="connsiteX49" fmla="*/ 648669 w 731163"/>
                  <a:gd name="connsiteY49" fmla="*/ 316393 h 819737"/>
                  <a:gd name="connsiteX50" fmla="*/ 648669 w 731163"/>
                  <a:gd name="connsiteY50" fmla="*/ 316393 h 819737"/>
                  <a:gd name="connsiteX51" fmla="*/ 648669 w 731163"/>
                  <a:gd name="connsiteY51" fmla="*/ 316393 h 819737"/>
                  <a:gd name="connsiteX52" fmla="*/ 648669 w 731163"/>
                  <a:gd name="connsiteY52" fmla="*/ 316393 h 819737"/>
                  <a:gd name="connsiteX53" fmla="*/ 649651 w 731163"/>
                  <a:gd name="connsiteY53" fmla="*/ 297243 h 819737"/>
                  <a:gd name="connsiteX54" fmla="*/ 649651 w 731163"/>
                  <a:gd name="connsiteY54" fmla="*/ 297243 h 819737"/>
                  <a:gd name="connsiteX55" fmla="*/ 649651 w 731163"/>
                  <a:gd name="connsiteY55" fmla="*/ 297243 h 819737"/>
                  <a:gd name="connsiteX56" fmla="*/ 649651 w 731163"/>
                  <a:gd name="connsiteY56" fmla="*/ 297243 h 819737"/>
                  <a:gd name="connsiteX0" fmla="*/ 730918 w 731163"/>
                  <a:gd name="connsiteY0" fmla="*/ 151896 h 819742"/>
                  <a:gd name="connsiteX1" fmla="*/ 730181 w 731163"/>
                  <a:gd name="connsiteY1" fmla="*/ 146740 h 819742"/>
                  <a:gd name="connsiteX2" fmla="*/ 710785 w 731163"/>
                  <a:gd name="connsiteY2" fmla="*/ 118997 h 819742"/>
                  <a:gd name="connsiteX3" fmla="*/ 703665 w 731163"/>
                  <a:gd name="connsiteY3" fmla="*/ 124153 h 819742"/>
                  <a:gd name="connsiteX4" fmla="*/ 691635 w 731163"/>
                  <a:gd name="connsiteY4" fmla="*/ 130782 h 819742"/>
                  <a:gd name="connsiteX5" fmla="*/ 540642 w 731163"/>
                  <a:gd name="connsiteY5" fmla="*/ 193143 h 819742"/>
                  <a:gd name="connsiteX6" fmla="*/ 467968 w 731163"/>
                  <a:gd name="connsiteY6" fmla="*/ 176694 h 819742"/>
                  <a:gd name="connsiteX7" fmla="*/ 434332 w 731163"/>
                  <a:gd name="connsiteY7" fmla="*/ 152142 h 819742"/>
                  <a:gd name="connsiteX8" fmla="*/ 392840 w 731163"/>
                  <a:gd name="connsiteY8" fmla="*/ 94691 h 819742"/>
                  <a:gd name="connsiteX9" fmla="*/ 382528 w 731163"/>
                  <a:gd name="connsiteY9" fmla="*/ 47060 h 819742"/>
                  <a:gd name="connsiteX10" fmla="*/ 374426 w 731163"/>
                  <a:gd name="connsiteY10" fmla="*/ 412 h 819742"/>
                  <a:gd name="connsiteX11" fmla="*/ 335389 w 731163"/>
                  <a:gd name="connsiteY11" fmla="*/ 81678 h 819742"/>
                  <a:gd name="connsiteX12" fmla="*/ 302244 w 731163"/>
                  <a:gd name="connsiteY12" fmla="*/ 150669 h 819742"/>
                  <a:gd name="connsiteX13" fmla="*/ 235954 w 731163"/>
                  <a:gd name="connsiteY13" fmla="*/ 288650 h 819742"/>
                  <a:gd name="connsiteX14" fmla="*/ 204282 w 731163"/>
                  <a:gd name="connsiteY14" fmla="*/ 354694 h 819742"/>
                  <a:gd name="connsiteX15" fmla="*/ 0 w 731163"/>
                  <a:gd name="connsiteY15" fmla="*/ 819515 h 819742"/>
                  <a:gd name="connsiteX16" fmla="*/ 629273 w 731163"/>
                  <a:gd name="connsiteY16" fmla="*/ 416073 h 819742"/>
                  <a:gd name="connsiteX17" fmla="*/ 661436 w 731163"/>
                  <a:gd name="connsiteY17" fmla="*/ 366724 h 819742"/>
                  <a:gd name="connsiteX18" fmla="*/ 653580 w 731163"/>
                  <a:gd name="connsiteY18" fmla="*/ 327196 h 819742"/>
                  <a:gd name="connsiteX19" fmla="*/ 670029 w 731163"/>
                  <a:gd name="connsiteY19" fmla="*/ 253541 h 819742"/>
                  <a:gd name="connsiteX20" fmla="*/ 687952 w 731163"/>
                  <a:gd name="connsiteY20" fmla="*/ 227516 h 819742"/>
                  <a:gd name="connsiteX21" fmla="*/ 710049 w 731163"/>
                  <a:gd name="connsiteY21" fmla="*/ 207383 h 819742"/>
                  <a:gd name="connsiteX22" fmla="*/ 730918 w 731163"/>
                  <a:gd name="connsiteY22" fmla="*/ 151896 h 819742"/>
                  <a:gd name="connsiteX23" fmla="*/ 237427 w 731163"/>
                  <a:gd name="connsiteY23" fmla="*/ 286931 h 819742"/>
                  <a:gd name="connsiteX24" fmla="*/ 237427 w 731163"/>
                  <a:gd name="connsiteY24" fmla="*/ 286931 h 819742"/>
                  <a:gd name="connsiteX25" fmla="*/ 237427 w 731163"/>
                  <a:gd name="connsiteY25" fmla="*/ 286931 h 819742"/>
                  <a:gd name="connsiteX26" fmla="*/ 237427 w 731163"/>
                  <a:gd name="connsiteY26" fmla="*/ 286931 h 819742"/>
                  <a:gd name="connsiteX27" fmla="*/ 240128 w 731163"/>
                  <a:gd name="connsiteY27" fmla="*/ 281775 h 819742"/>
                  <a:gd name="connsiteX28" fmla="*/ 240128 w 731163"/>
                  <a:gd name="connsiteY28" fmla="*/ 281775 h 819742"/>
                  <a:gd name="connsiteX29" fmla="*/ 240128 w 731163"/>
                  <a:gd name="connsiteY29" fmla="*/ 281775 h 819742"/>
                  <a:gd name="connsiteX30" fmla="*/ 240128 w 731163"/>
                  <a:gd name="connsiteY30" fmla="*/ 281775 h 819742"/>
                  <a:gd name="connsiteX31" fmla="*/ 333425 w 731163"/>
                  <a:gd name="connsiteY31" fmla="*/ 89781 h 819742"/>
                  <a:gd name="connsiteX32" fmla="*/ 333425 w 731163"/>
                  <a:gd name="connsiteY32" fmla="*/ 89781 h 819742"/>
                  <a:gd name="connsiteX33" fmla="*/ 333425 w 731163"/>
                  <a:gd name="connsiteY33" fmla="*/ 89781 h 819742"/>
                  <a:gd name="connsiteX34" fmla="*/ 333425 w 731163"/>
                  <a:gd name="connsiteY34" fmla="*/ 89781 h 819742"/>
                  <a:gd name="connsiteX35" fmla="*/ 325568 w 731163"/>
                  <a:gd name="connsiteY35" fmla="*/ 105248 h 819742"/>
                  <a:gd name="connsiteX36" fmla="*/ 325568 w 731163"/>
                  <a:gd name="connsiteY36" fmla="*/ 105248 h 819742"/>
                  <a:gd name="connsiteX37" fmla="*/ 325568 w 731163"/>
                  <a:gd name="connsiteY37" fmla="*/ 105248 h 819742"/>
                  <a:gd name="connsiteX38" fmla="*/ 325568 w 731163"/>
                  <a:gd name="connsiteY38" fmla="*/ 105248 h 819742"/>
                  <a:gd name="connsiteX39" fmla="*/ 511425 w 731163"/>
                  <a:gd name="connsiteY39" fmla="*/ 193389 h 819742"/>
                  <a:gd name="connsiteX40" fmla="*/ 511425 w 731163"/>
                  <a:gd name="connsiteY40" fmla="*/ 193389 h 819742"/>
                  <a:gd name="connsiteX41" fmla="*/ 511180 w 731163"/>
                  <a:gd name="connsiteY41" fmla="*/ 193389 h 819742"/>
                  <a:gd name="connsiteX42" fmla="*/ 511180 w 731163"/>
                  <a:gd name="connsiteY42" fmla="*/ 193143 h 819742"/>
                  <a:gd name="connsiteX43" fmla="*/ 511425 w 731163"/>
                  <a:gd name="connsiteY43" fmla="*/ 193389 h 819742"/>
                  <a:gd name="connsiteX44" fmla="*/ 648669 w 731163"/>
                  <a:gd name="connsiteY44" fmla="*/ 309273 h 819742"/>
                  <a:gd name="connsiteX45" fmla="*/ 648669 w 731163"/>
                  <a:gd name="connsiteY45" fmla="*/ 309273 h 819742"/>
                  <a:gd name="connsiteX46" fmla="*/ 648669 w 731163"/>
                  <a:gd name="connsiteY46" fmla="*/ 309273 h 819742"/>
                  <a:gd name="connsiteX47" fmla="*/ 648669 w 731163"/>
                  <a:gd name="connsiteY47" fmla="*/ 309273 h 819742"/>
                  <a:gd name="connsiteX48" fmla="*/ 648669 w 731163"/>
                  <a:gd name="connsiteY48" fmla="*/ 316393 h 819742"/>
                  <a:gd name="connsiteX49" fmla="*/ 648669 w 731163"/>
                  <a:gd name="connsiteY49" fmla="*/ 316393 h 819742"/>
                  <a:gd name="connsiteX50" fmla="*/ 648669 w 731163"/>
                  <a:gd name="connsiteY50" fmla="*/ 316393 h 819742"/>
                  <a:gd name="connsiteX51" fmla="*/ 648669 w 731163"/>
                  <a:gd name="connsiteY51" fmla="*/ 316393 h 819742"/>
                  <a:gd name="connsiteX52" fmla="*/ 649651 w 731163"/>
                  <a:gd name="connsiteY52" fmla="*/ 297243 h 819742"/>
                  <a:gd name="connsiteX53" fmla="*/ 649651 w 731163"/>
                  <a:gd name="connsiteY53" fmla="*/ 297243 h 819742"/>
                  <a:gd name="connsiteX54" fmla="*/ 649651 w 731163"/>
                  <a:gd name="connsiteY54" fmla="*/ 297243 h 819742"/>
                  <a:gd name="connsiteX55" fmla="*/ 649651 w 731163"/>
                  <a:gd name="connsiteY55" fmla="*/ 297243 h 819742"/>
                  <a:gd name="connsiteX0" fmla="*/ 730918 w 731163"/>
                  <a:gd name="connsiteY0" fmla="*/ 151896 h 819523"/>
                  <a:gd name="connsiteX1" fmla="*/ 730181 w 731163"/>
                  <a:gd name="connsiteY1" fmla="*/ 146740 h 819523"/>
                  <a:gd name="connsiteX2" fmla="*/ 710785 w 731163"/>
                  <a:gd name="connsiteY2" fmla="*/ 118997 h 819523"/>
                  <a:gd name="connsiteX3" fmla="*/ 703665 w 731163"/>
                  <a:gd name="connsiteY3" fmla="*/ 124153 h 819523"/>
                  <a:gd name="connsiteX4" fmla="*/ 691635 w 731163"/>
                  <a:gd name="connsiteY4" fmla="*/ 130782 h 819523"/>
                  <a:gd name="connsiteX5" fmla="*/ 540642 w 731163"/>
                  <a:gd name="connsiteY5" fmla="*/ 193143 h 819523"/>
                  <a:gd name="connsiteX6" fmla="*/ 467968 w 731163"/>
                  <a:gd name="connsiteY6" fmla="*/ 176694 h 819523"/>
                  <a:gd name="connsiteX7" fmla="*/ 434332 w 731163"/>
                  <a:gd name="connsiteY7" fmla="*/ 152142 h 819523"/>
                  <a:gd name="connsiteX8" fmla="*/ 392840 w 731163"/>
                  <a:gd name="connsiteY8" fmla="*/ 94691 h 819523"/>
                  <a:gd name="connsiteX9" fmla="*/ 382528 w 731163"/>
                  <a:gd name="connsiteY9" fmla="*/ 47060 h 819523"/>
                  <a:gd name="connsiteX10" fmla="*/ 374426 w 731163"/>
                  <a:gd name="connsiteY10" fmla="*/ 412 h 819523"/>
                  <a:gd name="connsiteX11" fmla="*/ 335389 w 731163"/>
                  <a:gd name="connsiteY11" fmla="*/ 81678 h 819523"/>
                  <a:gd name="connsiteX12" fmla="*/ 302244 w 731163"/>
                  <a:gd name="connsiteY12" fmla="*/ 150669 h 819523"/>
                  <a:gd name="connsiteX13" fmla="*/ 235954 w 731163"/>
                  <a:gd name="connsiteY13" fmla="*/ 288650 h 819523"/>
                  <a:gd name="connsiteX14" fmla="*/ 204282 w 731163"/>
                  <a:gd name="connsiteY14" fmla="*/ 354694 h 819523"/>
                  <a:gd name="connsiteX15" fmla="*/ 0 w 731163"/>
                  <a:gd name="connsiteY15" fmla="*/ 819515 h 819523"/>
                  <a:gd name="connsiteX16" fmla="*/ 661436 w 731163"/>
                  <a:gd name="connsiteY16" fmla="*/ 366724 h 819523"/>
                  <a:gd name="connsiteX17" fmla="*/ 653580 w 731163"/>
                  <a:gd name="connsiteY17" fmla="*/ 327196 h 819523"/>
                  <a:gd name="connsiteX18" fmla="*/ 670029 w 731163"/>
                  <a:gd name="connsiteY18" fmla="*/ 253541 h 819523"/>
                  <a:gd name="connsiteX19" fmla="*/ 687952 w 731163"/>
                  <a:gd name="connsiteY19" fmla="*/ 227516 h 819523"/>
                  <a:gd name="connsiteX20" fmla="*/ 710049 w 731163"/>
                  <a:gd name="connsiteY20" fmla="*/ 207383 h 819523"/>
                  <a:gd name="connsiteX21" fmla="*/ 730918 w 731163"/>
                  <a:gd name="connsiteY21" fmla="*/ 151896 h 819523"/>
                  <a:gd name="connsiteX22" fmla="*/ 237427 w 731163"/>
                  <a:gd name="connsiteY22" fmla="*/ 286931 h 819523"/>
                  <a:gd name="connsiteX23" fmla="*/ 237427 w 731163"/>
                  <a:gd name="connsiteY23" fmla="*/ 286931 h 819523"/>
                  <a:gd name="connsiteX24" fmla="*/ 237427 w 731163"/>
                  <a:gd name="connsiteY24" fmla="*/ 286931 h 819523"/>
                  <a:gd name="connsiteX25" fmla="*/ 237427 w 731163"/>
                  <a:gd name="connsiteY25" fmla="*/ 286931 h 819523"/>
                  <a:gd name="connsiteX26" fmla="*/ 240128 w 731163"/>
                  <a:gd name="connsiteY26" fmla="*/ 281775 h 819523"/>
                  <a:gd name="connsiteX27" fmla="*/ 240128 w 731163"/>
                  <a:gd name="connsiteY27" fmla="*/ 281775 h 819523"/>
                  <a:gd name="connsiteX28" fmla="*/ 240128 w 731163"/>
                  <a:gd name="connsiteY28" fmla="*/ 281775 h 819523"/>
                  <a:gd name="connsiteX29" fmla="*/ 240128 w 731163"/>
                  <a:gd name="connsiteY29" fmla="*/ 281775 h 819523"/>
                  <a:gd name="connsiteX30" fmla="*/ 333425 w 731163"/>
                  <a:gd name="connsiteY30" fmla="*/ 89781 h 819523"/>
                  <a:gd name="connsiteX31" fmla="*/ 333425 w 731163"/>
                  <a:gd name="connsiteY31" fmla="*/ 89781 h 819523"/>
                  <a:gd name="connsiteX32" fmla="*/ 333425 w 731163"/>
                  <a:gd name="connsiteY32" fmla="*/ 89781 h 819523"/>
                  <a:gd name="connsiteX33" fmla="*/ 333425 w 731163"/>
                  <a:gd name="connsiteY33" fmla="*/ 89781 h 819523"/>
                  <a:gd name="connsiteX34" fmla="*/ 325568 w 731163"/>
                  <a:gd name="connsiteY34" fmla="*/ 105248 h 819523"/>
                  <a:gd name="connsiteX35" fmla="*/ 325568 w 731163"/>
                  <a:gd name="connsiteY35" fmla="*/ 105248 h 819523"/>
                  <a:gd name="connsiteX36" fmla="*/ 325568 w 731163"/>
                  <a:gd name="connsiteY36" fmla="*/ 105248 h 819523"/>
                  <a:gd name="connsiteX37" fmla="*/ 325568 w 731163"/>
                  <a:gd name="connsiteY37" fmla="*/ 105248 h 819523"/>
                  <a:gd name="connsiteX38" fmla="*/ 511425 w 731163"/>
                  <a:gd name="connsiteY38" fmla="*/ 193389 h 819523"/>
                  <a:gd name="connsiteX39" fmla="*/ 511425 w 731163"/>
                  <a:gd name="connsiteY39" fmla="*/ 193389 h 819523"/>
                  <a:gd name="connsiteX40" fmla="*/ 511180 w 731163"/>
                  <a:gd name="connsiteY40" fmla="*/ 193389 h 819523"/>
                  <a:gd name="connsiteX41" fmla="*/ 511180 w 731163"/>
                  <a:gd name="connsiteY41" fmla="*/ 193143 h 819523"/>
                  <a:gd name="connsiteX42" fmla="*/ 511425 w 731163"/>
                  <a:gd name="connsiteY42" fmla="*/ 193389 h 819523"/>
                  <a:gd name="connsiteX43" fmla="*/ 648669 w 731163"/>
                  <a:gd name="connsiteY43" fmla="*/ 309273 h 819523"/>
                  <a:gd name="connsiteX44" fmla="*/ 648669 w 731163"/>
                  <a:gd name="connsiteY44" fmla="*/ 309273 h 819523"/>
                  <a:gd name="connsiteX45" fmla="*/ 648669 w 731163"/>
                  <a:gd name="connsiteY45" fmla="*/ 309273 h 819523"/>
                  <a:gd name="connsiteX46" fmla="*/ 648669 w 731163"/>
                  <a:gd name="connsiteY46" fmla="*/ 309273 h 819523"/>
                  <a:gd name="connsiteX47" fmla="*/ 648669 w 731163"/>
                  <a:gd name="connsiteY47" fmla="*/ 316393 h 819523"/>
                  <a:gd name="connsiteX48" fmla="*/ 648669 w 731163"/>
                  <a:gd name="connsiteY48" fmla="*/ 316393 h 819523"/>
                  <a:gd name="connsiteX49" fmla="*/ 648669 w 731163"/>
                  <a:gd name="connsiteY49" fmla="*/ 316393 h 819523"/>
                  <a:gd name="connsiteX50" fmla="*/ 648669 w 731163"/>
                  <a:gd name="connsiteY50" fmla="*/ 316393 h 819523"/>
                  <a:gd name="connsiteX51" fmla="*/ 649651 w 731163"/>
                  <a:gd name="connsiteY51" fmla="*/ 297243 h 819523"/>
                  <a:gd name="connsiteX52" fmla="*/ 649651 w 731163"/>
                  <a:gd name="connsiteY52" fmla="*/ 297243 h 819523"/>
                  <a:gd name="connsiteX53" fmla="*/ 649651 w 731163"/>
                  <a:gd name="connsiteY53" fmla="*/ 297243 h 819523"/>
                  <a:gd name="connsiteX54" fmla="*/ 649651 w 731163"/>
                  <a:gd name="connsiteY54" fmla="*/ 297243 h 819523"/>
                  <a:gd name="connsiteX0" fmla="*/ 730918 w 731163"/>
                  <a:gd name="connsiteY0" fmla="*/ 151896 h 924113"/>
                  <a:gd name="connsiteX1" fmla="*/ 730181 w 731163"/>
                  <a:gd name="connsiteY1" fmla="*/ 146740 h 924113"/>
                  <a:gd name="connsiteX2" fmla="*/ 710785 w 731163"/>
                  <a:gd name="connsiteY2" fmla="*/ 118997 h 924113"/>
                  <a:gd name="connsiteX3" fmla="*/ 703665 w 731163"/>
                  <a:gd name="connsiteY3" fmla="*/ 124153 h 924113"/>
                  <a:gd name="connsiteX4" fmla="*/ 691635 w 731163"/>
                  <a:gd name="connsiteY4" fmla="*/ 130782 h 924113"/>
                  <a:gd name="connsiteX5" fmla="*/ 540642 w 731163"/>
                  <a:gd name="connsiteY5" fmla="*/ 193143 h 924113"/>
                  <a:gd name="connsiteX6" fmla="*/ 467968 w 731163"/>
                  <a:gd name="connsiteY6" fmla="*/ 176694 h 924113"/>
                  <a:gd name="connsiteX7" fmla="*/ 434332 w 731163"/>
                  <a:gd name="connsiteY7" fmla="*/ 152142 h 924113"/>
                  <a:gd name="connsiteX8" fmla="*/ 392840 w 731163"/>
                  <a:gd name="connsiteY8" fmla="*/ 94691 h 924113"/>
                  <a:gd name="connsiteX9" fmla="*/ 382528 w 731163"/>
                  <a:gd name="connsiteY9" fmla="*/ 47060 h 924113"/>
                  <a:gd name="connsiteX10" fmla="*/ 374426 w 731163"/>
                  <a:gd name="connsiteY10" fmla="*/ 412 h 924113"/>
                  <a:gd name="connsiteX11" fmla="*/ 335389 w 731163"/>
                  <a:gd name="connsiteY11" fmla="*/ 81678 h 924113"/>
                  <a:gd name="connsiteX12" fmla="*/ 302244 w 731163"/>
                  <a:gd name="connsiteY12" fmla="*/ 150669 h 924113"/>
                  <a:gd name="connsiteX13" fmla="*/ 235954 w 731163"/>
                  <a:gd name="connsiteY13" fmla="*/ 288650 h 924113"/>
                  <a:gd name="connsiteX14" fmla="*/ 204282 w 731163"/>
                  <a:gd name="connsiteY14" fmla="*/ 354694 h 924113"/>
                  <a:gd name="connsiteX15" fmla="*/ 0 w 731163"/>
                  <a:gd name="connsiteY15" fmla="*/ 819515 h 924113"/>
                  <a:gd name="connsiteX16" fmla="*/ 455994 w 731163"/>
                  <a:gd name="connsiteY16" fmla="*/ 900871 h 924113"/>
                  <a:gd name="connsiteX17" fmla="*/ 653580 w 731163"/>
                  <a:gd name="connsiteY17" fmla="*/ 327196 h 924113"/>
                  <a:gd name="connsiteX18" fmla="*/ 670029 w 731163"/>
                  <a:gd name="connsiteY18" fmla="*/ 253541 h 924113"/>
                  <a:gd name="connsiteX19" fmla="*/ 687952 w 731163"/>
                  <a:gd name="connsiteY19" fmla="*/ 227516 h 924113"/>
                  <a:gd name="connsiteX20" fmla="*/ 710049 w 731163"/>
                  <a:gd name="connsiteY20" fmla="*/ 207383 h 924113"/>
                  <a:gd name="connsiteX21" fmla="*/ 730918 w 731163"/>
                  <a:gd name="connsiteY21" fmla="*/ 151896 h 924113"/>
                  <a:gd name="connsiteX22" fmla="*/ 237427 w 731163"/>
                  <a:gd name="connsiteY22" fmla="*/ 286931 h 924113"/>
                  <a:gd name="connsiteX23" fmla="*/ 237427 w 731163"/>
                  <a:gd name="connsiteY23" fmla="*/ 286931 h 924113"/>
                  <a:gd name="connsiteX24" fmla="*/ 237427 w 731163"/>
                  <a:gd name="connsiteY24" fmla="*/ 286931 h 924113"/>
                  <a:gd name="connsiteX25" fmla="*/ 237427 w 731163"/>
                  <a:gd name="connsiteY25" fmla="*/ 286931 h 924113"/>
                  <a:gd name="connsiteX26" fmla="*/ 240128 w 731163"/>
                  <a:gd name="connsiteY26" fmla="*/ 281775 h 924113"/>
                  <a:gd name="connsiteX27" fmla="*/ 240128 w 731163"/>
                  <a:gd name="connsiteY27" fmla="*/ 281775 h 924113"/>
                  <a:gd name="connsiteX28" fmla="*/ 240128 w 731163"/>
                  <a:gd name="connsiteY28" fmla="*/ 281775 h 924113"/>
                  <a:gd name="connsiteX29" fmla="*/ 240128 w 731163"/>
                  <a:gd name="connsiteY29" fmla="*/ 281775 h 924113"/>
                  <a:gd name="connsiteX30" fmla="*/ 333425 w 731163"/>
                  <a:gd name="connsiteY30" fmla="*/ 89781 h 924113"/>
                  <a:gd name="connsiteX31" fmla="*/ 333425 w 731163"/>
                  <a:gd name="connsiteY31" fmla="*/ 89781 h 924113"/>
                  <a:gd name="connsiteX32" fmla="*/ 333425 w 731163"/>
                  <a:gd name="connsiteY32" fmla="*/ 89781 h 924113"/>
                  <a:gd name="connsiteX33" fmla="*/ 333425 w 731163"/>
                  <a:gd name="connsiteY33" fmla="*/ 89781 h 924113"/>
                  <a:gd name="connsiteX34" fmla="*/ 325568 w 731163"/>
                  <a:gd name="connsiteY34" fmla="*/ 105248 h 924113"/>
                  <a:gd name="connsiteX35" fmla="*/ 325568 w 731163"/>
                  <a:gd name="connsiteY35" fmla="*/ 105248 h 924113"/>
                  <a:gd name="connsiteX36" fmla="*/ 325568 w 731163"/>
                  <a:gd name="connsiteY36" fmla="*/ 105248 h 924113"/>
                  <a:gd name="connsiteX37" fmla="*/ 325568 w 731163"/>
                  <a:gd name="connsiteY37" fmla="*/ 105248 h 924113"/>
                  <a:gd name="connsiteX38" fmla="*/ 511425 w 731163"/>
                  <a:gd name="connsiteY38" fmla="*/ 193389 h 924113"/>
                  <a:gd name="connsiteX39" fmla="*/ 511425 w 731163"/>
                  <a:gd name="connsiteY39" fmla="*/ 193389 h 924113"/>
                  <a:gd name="connsiteX40" fmla="*/ 511180 w 731163"/>
                  <a:gd name="connsiteY40" fmla="*/ 193389 h 924113"/>
                  <a:gd name="connsiteX41" fmla="*/ 511180 w 731163"/>
                  <a:gd name="connsiteY41" fmla="*/ 193143 h 924113"/>
                  <a:gd name="connsiteX42" fmla="*/ 511425 w 731163"/>
                  <a:gd name="connsiteY42" fmla="*/ 193389 h 924113"/>
                  <a:gd name="connsiteX43" fmla="*/ 648669 w 731163"/>
                  <a:gd name="connsiteY43" fmla="*/ 309273 h 924113"/>
                  <a:gd name="connsiteX44" fmla="*/ 648669 w 731163"/>
                  <a:gd name="connsiteY44" fmla="*/ 309273 h 924113"/>
                  <a:gd name="connsiteX45" fmla="*/ 648669 w 731163"/>
                  <a:gd name="connsiteY45" fmla="*/ 309273 h 924113"/>
                  <a:gd name="connsiteX46" fmla="*/ 648669 w 731163"/>
                  <a:gd name="connsiteY46" fmla="*/ 309273 h 924113"/>
                  <a:gd name="connsiteX47" fmla="*/ 648669 w 731163"/>
                  <a:gd name="connsiteY47" fmla="*/ 316393 h 924113"/>
                  <a:gd name="connsiteX48" fmla="*/ 648669 w 731163"/>
                  <a:gd name="connsiteY48" fmla="*/ 316393 h 924113"/>
                  <a:gd name="connsiteX49" fmla="*/ 648669 w 731163"/>
                  <a:gd name="connsiteY49" fmla="*/ 316393 h 924113"/>
                  <a:gd name="connsiteX50" fmla="*/ 648669 w 731163"/>
                  <a:gd name="connsiteY50" fmla="*/ 316393 h 924113"/>
                  <a:gd name="connsiteX51" fmla="*/ 649651 w 731163"/>
                  <a:gd name="connsiteY51" fmla="*/ 297243 h 924113"/>
                  <a:gd name="connsiteX52" fmla="*/ 649651 w 731163"/>
                  <a:gd name="connsiteY52" fmla="*/ 297243 h 924113"/>
                  <a:gd name="connsiteX53" fmla="*/ 649651 w 731163"/>
                  <a:gd name="connsiteY53" fmla="*/ 297243 h 924113"/>
                  <a:gd name="connsiteX54" fmla="*/ 649651 w 731163"/>
                  <a:gd name="connsiteY54" fmla="*/ 297243 h 924113"/>
                  <a:gd name="connsiteX0" fmla="*/ 730918 w 731163"/>
                  <a:gd name="connsiteY0" fmla="*/ 151896 h 900871"/>
                  <a:gd name="connsiteX1" fmla="*/ 730181 w 731163"/>
                  <a:gd name="connsiteY1" fmla="*/ 146740 h 900871"/>
                  <a:gd name="connsiteX2" fmla="*/ 710785 w 731163"/>
                  <a:gd name="connsiteY2" fmla="*/ 118997 h 900871"/>
                  <a:gd name="connsiteX3" fmla="*/ 703665 w 731163"/>
                  <a:gd name="connsiteY3" fmla="*/ 124153 h 900871"/>
                  <a:gd name="connsiteX4" fmla="*/ 691635 w 731163"/>
                  <a:gd name="connsiteY4" fmla="*/ 130782 h 900871"/>
                  <a:gd name="connsiteX5" fmla="*/ 540642 w 731163"/>
                  <a:gd name="connsiteY5" fmla="*/ 193143 h 900871"/>
                  <a:gd name="connsiteX6" fmla="*/ 467968 w 731163"/>
                  <a:gd name="connsiteY6" fmla="*/ 176694 h 900871"/>
                  <a:gd name="connsiteX7" fmla="*/ 434332 w 731163"/>
                  <a:gd name="connsiteY7" fmla="*/ 152142 h 900871"/>
                  <a:gd name="connsiteX8" fmla="*/ 392840 w 731163"/>
                  <a:gd name="connsiteY8" fmla="*/ 94691 h 900871"/>
                  <a:gd name="connsiteX9" fmla="*/ 382528 w 731163"/>
                  <a:gd name="connsiteY9" fmla="*/ 47060 h 900871"/>
                  <a:gd name="connsiteX10" fmla="*/ 374426 w 731163"/>
                  <a:gd name="connsiteY10" fmla="*/ 412 h 900871"/>
                  <a:gd name="connsiteX11" fmla="*/ 335389 w 731163"/>
                  <a:gd name="connsiteY11" fmla="*/ 81678 h 900871"/>
                  <a:gd name="connsiteX12" fmla="*/ 302244 w 731163"/>
                  <a:gd name="connsiteY12" fmla="*/ 150669 h 900871"/>
                  <a:gd name="connsiteX13" fmla="*/ 235954 w 731163"/>
                  <a:gd name="connsiteY13" fmla="*/ 288650 h 900871"/>
                  <a:gd name="connsiteX14" fmla="*/ 204282 w 731163"/>
                  <a:gd name="connsiteY14" fmla="*/ 354694 h 900871"/>
                  <a:gd name="connsiteX15" fmla="*/ 0 w 731163"/>
                  <a:gd name="connsiteY15" fmla="*/ 819515 h 900871"/>
                  <a:gd name="connsiteX16" fmla="*/ 455994 w 731163"/>
                  <a:gd name="connsiteY16" fmla="*/ 900871 h 900871"/>
                  <a:gd name="connsiteX17" fmla="*/ 653580 w 731163"/>
                  <a:gd name="connsiteY17" fmla="*/ 327196 h 900871"/>
                  <a:gd name="connsiteX18" fmla="*/ 670029 w 731163"/>
                  <a:gd name="connsiteY18" fmla="*/ 253541 h 900871"/>
                  <a:gd name="connsiteX19" fmla="*/ 687952 w 731163"/>
                  <a:gd name="connsiteY19" fmla="*/ 227516 h 900871"/>
                  <a:gd name="connsiteX20" fmla="*/ 710049 w 731163"/>
                  <a:gd name="connsiteY20" fmla="*/ 207383 h 900871"/>
                  <a:gd name="connsiteX21" fmla="*/ 730918 w 731163"/>
                  <a:gd name="connsiteY21" fmla="*/ 151896 h 900871"/>
                  <a:gd name="connsiteX22" fmla="*/ 237427 w 731163"/>
                  <a:gd name="connsiteY22" fmla="*/ 286931 h 900871"/>
                  <a:gd name="connsiteX23" fmla="*/ 237427 w 731163"/>
                  <a:gd name="connsiteY23" fmla="*/ 286931 h 900871"/>
                  <a:gd name="connsiteX24" fmla="*/ 237427 w 731163"/>
                  <a:gd name="connsiteY24" fmla="*/ 286931 h 900871"/>
                  <a:gd name="connsiteX25" fmla="*/ 237427 w 731163"/>
                  <a:gd name="connsiteY25" fmla="*/ 286931 h 900871"/>
                  <a:gd name="connsiteX26" fmla="*/ 240128 w 731163"/>
                  <a:gd name="connsiteY26" fmla="*/ 281775 h 900871"/>
                  <a:gd name="connsiteX27" fmla="*/ 240128 w 731163"/>
                  <a:gd name="connsiteY27" fmla="*/ 281775 h 900871"/>
                  <a:gd name="connsiteX28" fmla="*/ 240128 w 731163"/>
                  <a:gd name="connsiteY28" fmla="*/ 281775 h 900871"/>
                  <a:gd name="connsiteX29" fmla="*/ 240128 w 731163"/>
                  <a:gd name="connsiteY29" fmla="*/ 281775 h 900871"/>
                  <a:gd name="connsiteX30" fmla="*/ 333425 w 731163"/>
                  <a:gd name="connsiteY30" fmla="*/ 89781 h 900871"/>
                  <a:gd name="connsiteX31" fmla="*/ 333425 w 731163"/>
                  <a:gd name="connsiteY31" fmla="*/ 89781 h 900871"/>
                  <a:gd name="connsiteX32" fmla="*/ 333425 w 731163"/>
                  <a:gd name="connsiteY32" fmla="*/ 89781 h 900871"/>
                  <a:gd name="connsiteX33" fmla="*/ 333425 w 731163"/>
                  <a:gd name="connsiteY33" fmla="*/ 89781 h 900871"/>
                  <a:gd name="connsiteX34" fmla="*/ 325568 w 731163"/>
                  <a:gd name="connsiteY34" fmla="*/ 105248 h 900871"/>
                  <a:gd name="connsiteX35" fmla="*/ 325568 w 731163"/>
                  <a:gd name="connsiteY35" fmla="*/ 105248 h 900871"/>
                  <a:gd name="connsiteX36" fmla="*/ 325568 w 731163"/>
                  <a:gd name="connsiteY36" fmla="*/ 105248 h 900871"/>
                  <a:gd name="connsiteX37" fmla="*/ 325568 w 731163"/>
                  <a:gd name="connsiteY37" fmla="*/ 105248 h 900871"/>
                  <a:gd name="connsiteX38" fmla="*/ 511425 w 731163"/>
                  <a:gd name="connsiteY38" fmla="*/ 193389 h 900871"/>
                  <a:gd name="connsiteX39" fmla="*/ 511425 w 731163"/>
                  <a:gd name="connsiteY39" fmla="*/ 193389 h 900871"/>
                  <a:gd name="connsiteX40" fmla="*/ 511180 w 731163"/>
                  <a:gd name="connsiteY40" fmla="*/ 193389 h 900871"/>
                  <a:gd name="connsiteX41" fmla="*/ 511180 w 731163"/>
                  <a:gd name="connsiteY41" fmla="*/ 193143 h 900871"/>
                  <a:gd name="connsiteX42" fmla="*/ 511425 w 731163"/>
                  <a:gd name="connsiteY42" fmla="*/ 193389 h 900871"/>
                  <a:gd name="connsiteX43" fmla="*/ 648669 w 731163"/>
                  <a:gd name="connsiteY43" fmla="*/ 309273 h 900871"/>
                  <a:gd name="connsiteX44" fmla="*/ 648669 w 731163"/>
                  <a:gd name="connsiteY44" fmla="*/ 309273 h 900871"/>
                  <a:gd name="connsiteX45" fmla="*/ 648669 w 731163"/>
                  <a:gd name="connsiteY45" fmla="*/ 309273 h 900871"/>
                  <a:gd name="connsiteX46" fmla="*/ 648669 w 731163"/>
                  <a:gd name="connsiteY46" fmla="*/ 309273 h 900871"/>
                  <a:gd name="connsiteX47" fmla="*/ 648669 w 731163"/>
                  <a:gd name="connsiteY47" fmla="*/ 316393 h 900871"/>
                  <a:gd name="connsiteX48" fmla="*/ 648669 w 731163"/>
                  <a:gd name="connsiteY48" fmla="*/ 316393 h 900871"/>
                  <a:gd name="connsiteX49" fmla="*/ 648669 w 731163"/>
                  <a:gd name="connsiteY49" fmla="*/ 316393 h 900871"/>
                  <a:gd name="connsiteX50" fmla="*/ 648669 w 731163"/>
                  <a:gd name="connsiteY50" fmla="*/ 316393 h 900871"/>
                  <a:gd name="connsiteX51" fmla="*/ 649651 w 731163"/>
                  <a:gd name="connsiteY51" fmla="*/ 297243 h 900871"/>
                  <a:gd name="connsiteX52" fmla="*/ 649651 w 731163"/>
                  <a:gd name="connsiteY52" fmla="*/ 297243 h 900871"/>
                  <a:gd name="connsiteX53" fmla="*/ 649651 w 731163"/>
                  <a:gd name="connsiteY53" fmla="*/ 297243 h 900871"/>
                  <a:gd name="connsiteX54" fmla="*/ 649651 w 731163"/>
                  <a:gd name="connsiteY54" fmla="*/ 297243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649666 w 727249"/>
                  <a:gd name="connsiteY17" fmla="*/ 327196 h 900871"/>
                  <a:gd name="connsiteX18" fmla="*/ 666115 w 727249"/>
                  <a:gd name="connsiteY18" fmla="*/ 253541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43" fmla="*/ 644755 w 727249"/>
                  <a:gd name="connsiteY43" fmla="*/ 309273 h 900871"/>
                  <a:gd name="connsiteX44" fmla="*/ 644755 w 727249"/>
                  <a:gd name="connsiteY44" fmla="*/ 309273 h 900871"/>
                  <a:gd name="connsiteX45" fmla="*/ 644755 w 727249"/>
                  <a:gd name="connsiteY45" fmla="*/ 309273 h 900871"/>
                  <a:gd name="connsiteX46" fmla="*/ 644755 w 727249"/>
                  <a:gd name="connsiteY46" fmla="*/ 309273 h 900871"/>
                  <a:gd name="connsiteX47" fmla="*/ 644755 w 727249"/>
                  <a:gd name="connsiteY47" fmla="*/ 316393 h 900871"/>
                  <a:gd name="connsiteX48" fmla="*/ 644755 w 727249"/>
                  <a:gd name="connsiteY48" fmla="*/ 316393 h 900871"/>
                  <a:gd name="connsiteX49" fmla="*/ 644755 w 727249"/>
                  <a:gd name="connsiteY49" fmla="*/ 316393 h 900871"/>
                  <a:gd name="connsiteX50" fmla="*/ 644755 w 727249"/>
                  <a:gd name="connsiteY50" fmla="*/ 316393 h 900871"/>
                  <a:gd name="connsiteX51" fmla="*/ 645737 w 727249"/>
                  <a:gd name="connsiteY51" fmla="*/ 297243 h 900871"/>
                  <a:gd name="connsiteX52" fmla="*/ 645737 w 727249"/>
                  <a:gd name="connsiteY52" fmla="*/ 297243 h 900871"/>
                  <a:gd name="connsiteX53" fmla="*/ 645737 w 727249"/>
                  <a:gd name="connsiteY53" fmla="*/ 297243 h 900871"/>
                  <a:gd name="connsiteX54" fmla="*/ 645737 w 727249"/>
                  <a:gd name="connsiteY54" fmla="*/ 297243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649666 w 727249"/>
                  <a:gd name="connsiteY17" fmla="*/ 327196 h 900871"/>
                  <a:gd name="connsiteX18" fmla="*/ 666115 w 727249"/>
                  <a:gd name="connsiteY18" fmla="*/ 253541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43" fmla="*/ 644755 w 727249"/>
                  <a:gd name="connsiteY43" fmla="*/ 309273 h 900871"/>
                  <a:gd name="connsiteX44" fmla="*/ 644755 w 727249"/>
                  <a:gd name="connsiteY44" fmla="*/ 309273 h 900871"/>
                  <a:gd name="connsiteX45" fmla="*/ 644755 w 727249"/>
                  <a:gd name="connsiteY45" fmla="*/ 309273 h 900871"/>
                  <a:gd name="connsiteX46" fmla="*/ 644755 w 727249"/>
                  <a:gd name="connsiteY46" fmla="*/ 309273 h 900871"/>
                  <a:gd name="connsiteX47" fmla="*/ 644755 w 727249"/>
                  <a:gd name="connsiteY47" fmla="*/ 316393 h 900871"/>
                  <a:gd name="connsiteX48" fmla="*/ 644755 w 727249"/>
                  <a:gd name="connsiteY48" fmla="*/ 316393 h 900871"/>
                  <a:gd name="connsiteX49" fmla="*/ 644755 w 727249"/>
                  <a:gd name="connsiteY49" fmla="*/ 316393 h 900871"/>
                  <a:gd name="connsiteX50" fmla="*/ 644755 w 727249"/>
                  <a:gd name="connsiteY50" fmla="*/ 316393 h 900871"/>
                  <a:gd name="connsiteX51" fmla="*/ 645737 w 727249"/>
                  <a:gd name="connsiteY51" fmla="*/ 297243 h 900871"/>
                  <a:gd name="connsiteX52" fmla="*/ 645737 w 727249"/>
                  <a:gd name="connsiteY52" fmla="*/ 297243 h 900871"/>
                  <a:gd name="connsiteX53" fmla="*/ 645737 w 727249"/>
                  <a:gd name="connsiteY53" fmla="*/ 297243 h 900871"/>
                  <a:gd name="connsiteX54" fmla="*/ 645737 w 727249"/>
                  <a:gd name="connsiteY54" fmla="*/ 297243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649666 w 727249"/>
                  <a:gd name="connsiteY17" fmla="*/ 327196 h 900871"/>
                  <a:gd name="connsiteX18" fmla="*/ 666115 w 727249"/>
                  <a:gd name="connsiteY18" fmla="*/ 253541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43" fmla="*/ 644755 w 727249"/>
                  <a:gd name="connsiteY43" fmla="*/ 309273 h 900871"/>
                  <a:gd name="connsiteX44" fmla="*/ 644755 w 727249"/>
                  <a:gd name="connsiteY44" fmla="*/ 309273 h 900871"/>
                  <a:gd name="connsiteX45" fmla="*/ 644755 w 727249"/>
                  <a:gd name="connsiteY45" fmla="*/ 309273 h 900871"/>
                  <a:gd name="connsiteX46" fmla="*/ 644755 w 727249"/>
                  <a:gd name="connsiteY46" fmla="*/ 309273 h 900871"/>
                  <a:gd name="connsiteX47" fmla="*/ 644755 w 727249"/>
                  <a:gd name="connsiteY47" fmla="*/ 316393 h 900871"/>
                  <a:gd name="connsiteX48" fmla="*/ 644755 w 727249"/>
                  <a:gd name="connsiteY48" fmla="*/ 316393 h 900871"/>
                  <a:gd name="connsiteX49" fmla="*/ 644755 w 727249"/>
                  <a:gd name="connsiteY49" fmla="*/ 316393 h 900871"/>
                  <a:gd name="connsiteX50" fmla="*/ 644755 w 727249"/>
                  <a:gd name="connsiteY50" fmla="*/ 316393 h 900871"/>
                  <a:gd name="connsiteX51" fmla="*/ 645737 w 727249"/>
                  <a:gd name="connsiteY51" fmla="*/ 297243 h 900871"/>
                  <a:gd name="connsiteX52" fmla="*/ 645737 w 727249"/>
                  <a:gd name="connsiteY52" fmla="*/ 297243 h 900871"/>
                  <a:gd name="connsiteX53" fmla="*/ 645737 w 727249"/>
                  <a:gd name="connsiteY53" fmla="*/ 297243 h 900871"/>
                  <a:gd name="connsiteX54" fmla="*/ 645737 w 727249"/>
                  <a:gd name="connsiteY54" fmla="*/ 297243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540096 w 727249"/>
                  <a:gd name="connsiteY17" fmla="*/ 505246 h 900871"/>
                  <a:gd name="connsiteX18" fmla="*/ 666115 w 727249"/>
                  <a:gd name="connsiteY18" fmla="*/ 253541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43" fmla="*/ 644755 w 727249"/>
                  <a:gd name="connsiteY43" fmla="*/ 309273 h 900871"/>
                  <a:gd name="connsiteX44" fmla="*/ 644755 w 727249"/>
                  <a:gd name="connsiteY44" fmla="*/ 309273 h 900871"/>
                  <a:gd name="connsiteX45" fmla="*/ 644755 w 727249"/>
                  <a:gd name="connsiteY45" fmla="*/ 309273 h 900871"/>
                  <a:gd name="connsiteX46" fmla="*/ 644755 w 727249"/>
                  <a:gd name="connsiteY46" fmla="*/ 309273 h 900871"/>
                  <a:gd name="connsiteX47" fmla="*/ 644755 w 727249"/>
                  <a:gd name="connsiteY47" fmla="*/ 316393 h 900871"/>
                  <a:gd name="connsiteX48" fmla="*/ 644755 w 727249"/>
                  <a:gd name="connsiteY48" fmla="*/ 316393 h 900871"/>
                  <a:gd name="connsiteX49" fmla="*/ 644755 w 727249"/>
                  <a:gd name="connsiteY49" fmla="*/ 316393 h 900871"/>
                  <a:gd name="connsiteX50" fmla="*/ 644755 w 727249"/>
                  <a:gd name="connsiteY50" fmla="*/ 316393 h 900871"/>
                  <a:gd name="connsiteX51" fmla="*/ 645737 w 727249"/>
                  <a:gd name="connsiteY51" fmla="*/ 297243 h 900871"/>
                  <a:gd name="connsiteX52" fmla="*/ 645737 w 727249"/>
                  <a:gd name="connsiteY52" fmla="*/ 297243 h 900871"/>
                  <a:gd name="connsiteX53" fmla="*/ 645737 w 727249"/>
                  <a:gd name="connsiteY53" fmla="*/ 297243 h 900871"/>
                  <a:gd name="connsiteX54" fmla="*/ 645737 w 727249"/>
                  <a:gd name="connsiteY54" fmla="*/ 297243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553792 w 727249"/>
                  <a:gd name="connsiteY17" fmla="*/ 548291 h 900871"/>
                  <a:gd name="connsiteX18" fmla="*/ 666115 w 727249"/>
                  <a:gd name="connsiteY18" fmla="*/ 253541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43" fmla="*/ 644755 w 727249"/>
                  <a:gd name="connsiteY43" fmla="*/ 309273 h 900871"/>
                  <a:gd name="connsiteX44" fmla="*/ 644755 w 727249"/>
                  <a:gd name="connsiteY44" fmla="*/ 309273 h 900871"/>
                  <a:gd name="connsiteX45" fmla="*/ 644755 w 727249"/>
                  <a:gd name="connsiteY45" fmla="*/ 309273 h 900871"/>
                  <a:gd name="connsiteX46" fmla="*/ 644755 w 727249"/>
                  <a:gd name="connsiteY46" fmla="*/ 309273 h 900871"/>
                  <a:gd name="connsiteX47" fmla="*/ 644755 w 727249"/>
                  <a:gd name="connsiteY47" fmla="*/ 316393 h 900871"/>
                  <a:gd name="connsiteX48" fmla="*/ 644755 w 727249"/>
                  <a:gd name="connsiteY48" fmla="*/ 316393 h 900871"/>
                  <a:gd name="connsiteX49" fmla="*/ 644755 w 727249"/>
                  <a:gd name="connsiteY49" fmla="*/ 316393 h 900871"/>
                  <a:gd name="connsiteX50" fmla="*/ 644755 w 727249"/>
                  <a:gd name="connsiteY50" fmla="*/ 316393 h 900871"/>
                  <a:gd name="connsiteX51" fmla="*/ 645737 w 727249"/>
                  <a:gd name="connsiteY51" fmla="*/ 297243 h 900871"/>
                  <a:gd name="connsiteX52" fmla="*/ 645737 w 727249"/>
                  <a:gd name="connsiteY52" fmla="*/ 297243 h 900871"/>
                  <a:gd name="connsiteX53" fmla="*/ 645737 w 727249"/>
                  <a:gd name="connsiteY53" fmla="*/ 297243 h 900871"/>
                  <a:gd name="connsiteX54" fmla="*/ 645737 w 727249"/>
                  <a:gd name="connsiteY54" fmla="*/ 297243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553792 w 727249"/>
                  <a:gd name="connsiteY17" fmla="*/ 548291 h 900871"/>
                  <a:gd name="connsiteX18" fmla="*/ 666115 w 727249"/>
                  <a:gd name="connsiteY18" fmla="*/ 253541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43" fmla="*/ 644755 w 727249"/>
                  <a:gd name="connsiteY43" fmla="*/ 309273 h 900871"/>
                  <a:gd name="connsiteX44" fmla="*/ 644755 w 727249"/>
                  <a:gd name="connsiteY44" fmla="*/ 309273 h 900871"/>
                  <a:gd name="connsiteX45" fmla="*/ 644755 w 727249"/>
                  <a:gd name="connsiteY45" fmla="*/ 309273 h 900871"/>
                  <a:gd name="connsiteX46" fmla="*/ 644755 w 727249"/>
                  <a:gd name="connsiteY46" fmla="*/ 309273 h 900871"/>
                  <a:gd name="connsiteX47" fmla="*/ 644755 w 727249"/>
                  <a:gd name="connsiteY47" fmla="*/ 316393 h 900871"/>
                  <a:gd name="connsiteX48" fmla="*/ 644755 w 727249"/>
                  <a:gd name="connsiteY48" fmla="*/ 316393 h 900871"/>
                  <a:gd name="connsiteX49" fmla="*/ 644755 w 727249"/>
                  <a:gd name="connsiteY49" fmla="*/ 316393 h 900871"/>
                  <a:gd name="connsiteX50" fmla="*/ 644755 w 727249"/>
                  <a:gd name="connsiteY50" fmla="*/ 316393 h 900871"/>
                  <a:gd name="connsiteX51" fmla="*/ 645737 w 727249"/>
                  <a:gd name="connsiteY51" fmla="*/ 297243 h 900871"/>
                  <a:gd name="connsiteX52" fmla="*/ 645737 w 727249"/>
                  <a:gd name="connsiteY52" fmla="*/ 297243 h 900871"/>
                  <a:gd name="connsiteX53" fmla="*/ 645737 w 727249"/>
                  <a:gd name="connsiteY53" fmla="*/ 297243 h 900871"/>
                  <a:gd name="connsiteX54" fmla="*/ 645737 w 727249"/>
                  <a:gd name="connsiteY54" fmla="*/ 297243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553792 w 727249"/>
                  <a:gd name="connsiteY17" fmla="*/ 548291 h 900871"/>
                  <a:gd name="connsiteX18" fmla="*/ 666115 w 727249"/>
                  <a:gd name="connsiteY18" fmla="*/ 253541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43" fmla="*/ 644755 w 727249"/>
                  <a:gd name="connsiteY43" fmla="*/ 309273 h 900871"/>
                  <a:gd name="connsiteX44" fmla="*/ 644755 w 727249"/>
                  <a:gd name="connsiteY44" fmla="*/ 309273 h 900871"/>
                  <a:gd name="connsiteX45" fmla="*/ 644755 w 727249"/>
                  <a:gd name="connsiteY45" fmla="*/ 309273 h 900871"/>
                  <a:gd name="connsiteX46" fmla="*/ 644755 w 727249"/>
                  <a:gd name="connsiteY46" fmla="*/ 309273 h 900871"/>
                  <a:gd name="connsiteX47" fmla="*/ 644755 w 727249"/>
                  <a:gd name="connsiteY47" fmla="*/ 316393 h 900871"/>
                  <a:gd name="connsiteX48" fmla="*/ 644755 w 727249"/>
                  <a:gd name="connsiteY48" fmla="*/ 316393 h 900871"/>
                  <a:gd name="connsiteX49" fmla="*/ 644755 w 727249"/>
                  <a:gd name="connsiteY49" fmla="*/ 316393 h 900871"/>
                  <a:gd name="connsiteX50" fmla="*/ 644755 w 727249"/>
                  <a:gd name="connsiteY50" fmla="*/ 316393 h 900871"/>
                  <a:gd name="connsiteX51" fmla="*/ 645737 w 727249"/>
                  <a:gd name="connsiteY51" fmla="*/ 297243 h 900871"/>
                  <a:gd name="connsiteX52" fmla="*/ 645737 w 727249"/>
                  <a:gd name="connsiteY52" fmla="*/ 297243 h 900871"/>
                  <a:gd name="connsiteX53" fmla="*/ 645737 w 727249"/>
                  <a:gd name="connsiteY53" fmla="*/ 297243 h 900871"/>
                  <a:gd name="connsiteX54" fmla="*/ 645737 w 727249"/>
                  <a:gd name="connsiteY54" fmla="*/ 297243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553792 w 727249"/>
                  <a:gd name="connsiteY17" fmla="*/ 548291 h 900871"/>
                  <a:gd name="connsiteX18" fmla="*/ 666115 w 727249"/>
                  <a:gd name="connsiteY18" fmla="*/ 253541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43" fmla="*/ 644755 w 727249"/>
                  <a:gd name="connsiteY43" fmla="*/ 309273 h 900871"/>
                  <a:gd name="connsiteX44" fmla="*/ 644755 w 727249"/>
                  <a:gd name="connsiteY44" fmla="*/ 309273 h 900871"/>
                  <a:gd name="connsiteX45" fmla="*/ 644755 w 727249"/>
                  <a:gd name="connsiteY45" fmla="*/ 309273 h 900871"/>
                  <a:gd name="connsiteX46" fmla="*/ 644755 w 727249"/>
                  <a:gd name="connsiteY46" fmla="*/ 309273 h 900871"/>
                  <a:gd name="connsiteX47" fmla="*/ 623233 w 727249"/>
                  <a:gd name="connsiteY47" fmla="*/ 429875 h 900871"/>
                  <a:gd name="connsiteX48" fmla="*/ 644755 w 727249"/>
                  <a:gd name="connsiteY48" fmla="*/ 316393 h 900871"/>
                  <a:gd name="connsiteX49" fmla="*/ 644755 w 727249"/>
                  <a:gd name="connsiteY49" fmla="*/ 316393 h 900871"/>
                  <a:gd name="connsiteX50" fmla="*/ 623233 w 727249"/>
                  <a:gd name="connsiteY50" fmla="*/ 429875 h 900871"/>
                  <a:gd name="connsiteX51" fmla="*/ 645737 w 727249"/>
                  <a:gd name="connsiteY51" fmla="*/ 297243 h 900871"/>
                  <a:gd name="connsiteX52" fmla="*/ 645737 w 727249"/>
                  <a:gd name="connsiteY52" fmla="*/ 297243 h 900871"/>
                  <a:gd name="connsiteX53" fmla="*/ 645737 w 727249"/>
                  <a:gd name="connsiteY53" fmla="*/ 297243 h 900871"/>
                  <a:gd name="connsiteX54" fmla="*/ 645737 w 727249"/>
                  <a:gd name="connsiteY54" fmla="*/ 297243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553792 w 727249"/>
                  <a:gd name="connsiteY17" fmla="*/ 548291 h 900871"/>
                  <a:gd name="connsiteX18" fmla="*/ 666115 w 727249"/>
                  <a:gd name="connsiteY18" fmla="*/ 253541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43" fmla="*/ 644755 w 727249"/>
                  <a:gd name="connsiteY43" fmla="*/ 309273 h 900871"/>
                  <a:gd name="connsiteX44" fmla="*/ 644755 w 727249"/>
                  <a:gd name="connsiteY44" fmla="*/ 309273 h 900871"/>
                  <a:gd name="connsiteX45" fmla="*/ 644755 w 727249"/>
                  <a:gd name="connsiteY45" fmla="*/ 309273 h 900871"/>
                  <a:gd name="connsiteX46" fmla="*/ 644755 w 727249"/>
                  <a:gd name="connsiteY46" fmla="*/ 309273 h 900871"/>
                  <a:gd name="connsiteX47" fmla="*/ 644755 w 727249"/>
                  <a:gd name="connsiteY47" fmla="*/ 316393 h 900871"/>
                  <a:gd name="connsiteX48" fmla="*/ 644755 w 727249"/>
                  <a:gd name="connsiteY48" fmla="*/ 316393 h 900871"/>
                  <a:gd name="connsiteX49" fmla="*/ 644755 w 727249"/>
                  <a:gd name="connsiteY49" fmla="*/ 316393 h 900871"/>
                  <a:gd name="connsiteX50" fmla="*/ 645737 w 727249"/>
                  <a:gd name="connsiteY50" fmla="*/ 297243 h 900871"/>
                  <a:gd name="connsiteX51" fmla="*/ 645737 w 727249"/>
                  <a:gd name="connsiteY51" fmla="*/ 297243 h 900871"/>
                  <a:gd name="connsiteX52" fmla="*/ 645737 w 727249"/>
                  <a:gd name="connsiteY52" fmla="*/ 297243 h 900871"/>
                  <a:gd name="connsiteX53" fmla="*/ 645737 w 727249"/>
                  <a:gd name="connsiteY53" fmla="*/ 297243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553792 w 727249"/>
                  <a:gd name="connsiteY17" fmla="*/ 548291 h 900871"/>
                  <a:gd name="connsiteX18" fmla="*/ 666115 w 727249"/>
                  <a:gd name="connsiteY18" fmla="*/ 253541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43" fmla="*/ 644755 w 727249"/>
                  <a:gd name="connsiteY43" fmla="*/ 309273 h 900871"/>
                  <a:gd name="connsiteX44" fmla="*/ 644755 w 727249"/>
                  <a:gd name="connsiteY44" fmla="*/ 309273 h 900871"/>
                  <a:gd name="connsiteX45" fmla="*/ 644755 w 727249"/>
                  <a:gd name="connsiteY45" fmla="*/ 309273 h 900871"/>
                  <a:gd name="connsiteX46" fmla="*/ 644755 w 727249"/>
                  <a:gd name="connsiteY46" fmla="*/ 309273 h 900871"/>
                  <a:gd name="connsiteX47" fmla="*/ 645737 w 727249"/>
                  <a:gd name="connsiteY47" fmla="*/ 297243 h 900871"/>
                  <a:gd name="connsiteX48" fmla="*/ 645737 w 727249"/>
                  <a:gd name="connsiteY48" fmla="*/ 297243 h 900871"/>
                  <a:gd name="connsiteX49" fmla="*/ 645737 w 727249"/>
                  <a:gd name="connsiteY49" fmla="*/ 297243 h 900871"/>
                  <a:gd name="connsiteX50" fmla="*/ 645737 w 727249"/>
                  <a:gd name="connsiteY50" fmla="*/ 297243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553792 w 727249"/>
                  <a:gd name="connsiteY17" fmla="*/ 548291 h 900871"/>
                  <a:gd name="connsiteX18" fmla="*/ 666115 w 727249"/>
                  <a:gd name="connsiteY18" fmla="*/ 253541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43" fmla="*/ 644755 w 727249"/>
                  <a:gd name="connsiteY43" fmla="*/ 309273 h 900871"/>
                  <a:gd name="connsiteX44" fmla="*/ 644755 w 727249"/>
                  <a:gd name="connsiteY44" fmla="*/ 309273 h 900871"/>
                  <a:gd name="connsiteX45" fmla="*/ 644755 w 727249"/>
                  <a:gd name="connsiteY45" fmla="*/ 309273 h 900871"/>
                  <a:gd name="connsiteX46" fmla="*/ 645737 w 727249"/>
                  <a:gd name="connsiteY46" fmla="*/ 297243 h 900871"/>
                  <a:gd name="connsiteX47" fmla="*/ 645737 w 727249"/>
                  <a:gd name="connsiteY47" fmla="*/ 297243 h 900871"/>
                  <a:gd name="connsiteX48" fmla="*/ 645737 w 727249"/>
                  <a:gd name="connsiteY48" fmla="*/ 297243 h 900871"/>
                  <a:gd name="connsiteX49" fmla="*/ 645737 w 727249"/>
                  <a:gd name="connsiteY49" fmla="*/ 297243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553792 w 727249"/>
                  <a:gd name="connsiteY17" fmla="*/ 548291 h 900871"/>
                  <a:gd name="connsiteX18" fmla="*/ 666115 w 727249"/>
                  <a:gd name="connsiteY18" fmla="*/ 253541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43" fmla="*/ 645737 w 727249"/>
                  <a:gd name="connsiteY43" fmla="*/ 297243 h 900871"/>
                  <a:gd name="connsiteX44" fmla="*/ 645737 w 727249"/>
                  <a:gd name="connsiteY44" fmla="*/ 297243 h 900871"/>
                  <a:gd name="connsiteX45" fmla="*/ 645737 w 727249"/>
                  <a:gd name="connsiteY45" fmla="*/ 297243 h 900871"/>
                  <a:gd name="connsiteX46" fmla="*/ 645737 w 727249"/>
                  <a:gd name="connsiteY46" fmla="*/ 297243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553792 w 727249"/>
                  <a:gd name="connsiteY17" fmla="*/ 548291 h 900871"/>
                  <a:gd name="connsiteX18" fmla="*/ 666115 w 727249"/>
                  <a:gd name="connsiteY18" fmla="*/ 253541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43" fmla="*/ 626171 w 727249"/>
                  <a:gd name="connsiteY43" fmla="*/ 410725 h 900871"/>
                  <a:gd name="connsiteX44" fmla="*/ 645737 w 727249"/>
                  <a:gd name="connsiteY44" fmla="*/ 297243 h 900871"/>
                  <a:gd name="connsiteX45" fmla="*/ 645737 w 727249"/>
                  <a:gd name="connsiteY45" fmla="*/ 297243 h 900871"/>
                  <a:gd name="connsiteX46" fmla="*/ 626171 w 727249"/>
                  <a:gd name="connsiteY46" fmla="*/ 410725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553792 w 727249"/>
                  <a:gd name="connsiteY17" fmla="*/ 548291 h 900871"/>
                  <a:gd name="connsiteX18" fmla="*/ 666115 w 727249"/>
                  <a:gd name="connsiteY18" fmla="*/ 253541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43" fmla="*/ 645737 w 727249"/>
                  <a:gd name="connsiteY43" fmla="*/ 297243 h 900871"/>
                  <a:gd name="connsiteX44" fmla="*/ 645737 w 727249"/>
                  <a:gd name="connsiteY44" fmla="*/ 297243 h 900871"/>
                  <a:gd name="connsiteX45" fmla="*/ 645737 w 727249"/>
                  <a:gd name="connsiteY45" fmla="*/ 297243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553792 w 727249"/>
                  <a:gd name="connsiteY17" fmla="*/ 548291 h 900871"/>
                  <a:gd name="connsiteX18" fmla="*/ 666115 w 727249"/>
                  <a:gd name="connsiteY18" fmla="*/ 253541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43" fmla="*/ 571387 w 727249"/>
                  <a:gd name="connsiteY43" fmla="*/ 451813 h 900871"/>
                  <a:gd name="connsiteX44" fmla="*/ 645737 w 727249"/>
                  <a:gd name="connsiteY44" fmla="*/ 297243 h 900871"/>
                  <a:gd name="connsiteX45" fmla="*/ 571387 w 727249"/>
                  <a:gd name="connsiteY45" fmla="*/ 451813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553792 w 727249"/>
                  <a:gd name="connsiteY17" fmla="*/ 548291 h 900871"/>
                  <a:gd name="connsiteX18" fmla="*/ 666115 w 727249"/>
                  <a:gd name="connsiteY18" fmla="*/ 253541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553792 w 727249"/>
                  <a:gd name="connsiteY17" fmla="*/ 548291 h 900871"/>
                  <a:gd name="connsiteX18" fmla="*/ 626983 w 727249"/>
                  <a:gd name="connsiteY18" fmla="*/ 390503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542052 w 727249"/>
                  <a:gd name="connsiteY17" fmla="*/ 626555 h 900871"/>
                  <a:gd name="connsiteX18" fmla="*/ 626983 w 727249"/>
                  <a:gd name="connsiteY18" fmla="*/ 390503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0" fmla="*/ 727004 w 727249"/>
                  <a:gd name="connsiteY0" fmla="*/ 151896 h 900871"/>
                  <a:gd name="connsiteX1" fmla="*/ 726267 w 727249"/>
                  <a:gd name="connsiteY1" fmla="*/ 146740 h 900871"/>
                  <a:gd name="connsiteX2" fmla="*/ 706871 w 727249"/>
                  <a:gd name="connsiteY2" fmla="*/ 118997 h 900871"/>
                  <a:gd name="connsiteX3" fmla="*/ 699751 w 727249"/>
                  <a:gd name="connsiteY3" fmla="*/ 124153 h 900871"/>
                  <a:gd name="connsiteX4" fmla="*/ 687721 w 727249"/>
                  <a:gd name="connsiteY4" fmla="*/ 130782 h 900871"/>
                  <a:gd name="connsiteX5" fmla="*/ 536728 w 727249"/>
                  <a:gd name="connsiteY5" fmla="*/ 193143 h 900871"/>
                  <a:gd name="connsiteX6" fmla="*/ 464054 w 727249"/>
                  <a:gd name="connsiteY6" fmla="*/ 176694 h 900871"/>
                  <a:gd name="connsiteX7" fmla="*/ 430418 w 727249"/>
                  <a:gd name="connsiteY7" fmla="*/ 152142 h 900871"/>
                  <a:gd name="connsiteX8" fmla="*/ 388926 w 727249"/>
                  <a:gd name="connsiteY8" fmla="*/ 94691 h 900871"/>
                  <a:gd name="connsiteX9" fmla="*/ 378614 w 727249"/>
                  <a:gd name="connsiteY9" fmla="*/ 47060 h 900871"/>
                  <a:gd name="connsiteX10" fmla="*/ 370512 w 727249"/>
                  <a:gd name="connsiteY10" fmla="*/ 412 h 900871"/>
                  <a:gd name="connsiteX11" fmla="*/ 331475 w 727249"/>
                  <a:gd name="connsiteY11" fmla="*/ 81678 h 900871"/>
                  <a:gd name="connsiteX12" fmla="*/ 298330 w 727249"/>
                  <a:gd name="connsiteY12" fmla="*/ 150669 h 900871"/>
                  <a:gd name="connsiteX13" fmla="*/ 232040 w 727249"/>
                  <a:gd name="connsiteY13" fmla="*/ 288650 h 900871"/>
                  <a:gd name="connsiteX14" fmla="*/ 200368 w 727249"/>
                  <a:gd name="connsiteY14" fmla="*/ 354694 h 900871"/>
                  <a:gd name="connsiteX15" fmla="*/ 0 w 727249"/>
                  <a:gd name="connsiteY15" fmla="*/ 809732 h 900871"/>
                  <a:gd name="connsiteX16" fmla="*/ 452080 w 727249"/>
                  <a:gd name="connsiteY16" fmla="*/ 900871 h 900871"/>
                  <a:gd name="connsiteX17" fmla="*/ 542052 w 727249"/>
                  <a:gd name="connsiteY17" fmla="*/ 626555 h 900871"/>
                  <a:gd name="connsiteX18" fmla="*/ 634809 w 727249"/>
                  <a:gd name="connsiteY18" fmla="*/ 413981 h 900871"/>
                  <a:gd name="connsiteX19" fmla="*/ 684038 w 727249"/>
                  <a:gd name="connsiteY19" fmla="*/ 227516 h 900871"/>
                  <a:gd name="connsiteX20" fmla="*/ 706135 w 727249"/>
                  <a:gd name="connsiteY20" fmla="*/ 207383 h 900871"/>
                  <a:gd name="connsiteX21" fmla="*/ 727004 w 727249"/>
                  <a:gd name="connsiteY21" fmla="*/ 151896 h 900871"/>
                  <a:gd name="connsiteX22" fmla="*/ 233513 w 727249"/>
                  <a:gd name="connsiteY22" fmla="*/ 286931 h 900871"/>
                  <a:gd name="connsiteX23" fmla="*/ 233513 w 727249"/>
                  <a:gd name="connsiteY23" fmla="*/ 286931 h 900871"/>
                  <a:gd name="connsiteX24" fmla="*/ 233513 w 727249"/>
                  <a:gd name="connsiteY24" fmla="*/ 286931 h 900871"/>
                  <a:gd name="connsiteX25" fmla="*/ 233513 w 727249"/>
                  <a:gd name="connsiteY25" fmla="*/ 286931 h 900871"/>
                  <a:gd name="connsiteX26" fmla="*/ 236214 w 727249"/>
                  <a:gd name="connsiteY26" fmla="*/ 281775 h 900871"/>
                  <a:gd name="connsiteX27" fmla="*/ 236214 w 727249"/>
                  <a:gd name="connsiteY27" fmla="*/ 281775 h 900871"/>
                  <a:gd name="connsiteX28" fmla="*/ 236214 w 727249"/>
                  <a:gd name="connsiteY28" fmla="*/ 281775 h 900871"/>
                  <a:gd name="connsiteX29" fmla="*/ 236214 w 727249"/>
                  <a:gd name="connsiteY29" fmla="*/ 281775 h 900871"/>
                  <a:gd name="connsiteX30" fmla="*/ 329511 w 727249"/>
                  <a:gd name="connsiteY30" fmla="*/ 89781 h 900871"/>
                  <a:gd name="connsiteX31" fmla="*/ 329511 w 727249"/>
                  <a:gd name="connsiteY31" fmla="*/ 89781 h 900871"/>
                  <a:gd name="connsiteX32" fmla="*/ 329511 w 727249"/>
                  <a:gd name="connsiteY32" fmla="*/ 89781 h 900871"/>
                  <a:gd name="connsiteX33" fmla="*/ 329511 w 727249"/>
                  <a:gd name="connsiteY33" fmla="*/ 89781 h 900871"/>
                  <a:gd name="connsiteX34" fmla="*/ 321654 w 727249"/>
                  <a:gd name="connsiteY34" fmla="*/ 105248 h 900871"/>
                  <a:gd name="connsiteX35" fmla="*/ 321654 w 727249"/>
                  <a:gd name="connsiteY35" fmla="*/ 105248 h 900871"/>
                  <a:gd name="connsiteX36" fmla="*/ 321654 w 727249"/>
                  <a:gd name="connsiteY36" fmla="*/ 105248 h 900871"/>
                  <a:gd name="connsiteX37" fmla="*/ 321654 w 727249"/>
                  <a:gd name="connsiteY37" fmla="*/ 105248 h 900871"/>
                  <a:gd name="connsiteX38" fmla="*/ 507511 w 727249"/>
                  <a:gd name="connsiteY38" fmla="*/ 193389 h 900871"/>
                  <a:gd name="connsiteX39" fmla="*/ 507511 w 727249"/>
                  <a:gd name="connsiteY39" fmla="*/ 193389 h 900871"/>
                  <a:gd name="connsiteX40" fmla="*/ 507266 w 727249"/>
                  <a:gd name="connsiteY40" fmla="*/ 193389 h 900871"/>
                  <a:gd name="connsiteX41" fmla="*/ 507266 w 727249"/>
                  <a:gd name="connsiteY41" fmla="*/ 193143 h 900871"/>
                  <a:gd name="connsiteX42" fmla="*/ 507511 w 727249"/>
                  <a:gd name="connsiteY42" fmla="*/ 193389 h 900871"/>
                  <a:gd name="connsiteX0" fmla="*/ 727004 w 727182"/>
                  <a:gd name="connsiteY0" fmla="*/ 151896 h 900871"/>
                  <a:gd name="connsiteX1" fmla="*/ 726267 w 727182"/>
                  <a:gd name="connsiteY1" fmla="*/ 146740 h 900871"/>
                  <a:gd name="connsiteX2" fmla="*/ 706871 w 727182"/>
                  <a:gd name="connsiteY2" fmla="*/ 118997 h 900871"/>
                  <a:gd name="connsiteX3" fmla="*/ 699751 w 727182"/>
                  <a:gd name="connsiteY3" fmla="*/ 124153 h 900871"/>
                  <a:gd name="connsiteX4" fmla="*/ 687721 w 727182"/>
                  <a:gd name="connsiteY4" fmla="*/ 130782 h 900871"/>
                  <a:gd name="connsiteX5" fmla="*/ 536728 w 727182"/>
                  <a:gd name="connsiteY5" fmla="*/ 193143 h 900871"/>
                  <a:gd name="connsiteX6" fmla="*/ 464054 w 727182"/>
                  <a:gd name="connsiteY6" fmla="*/ 176694 h 900871"/>
                  <a:gd name="connsiteX7" fmla="*/ 430418 w 727182"/>
                  <a:gd name="connsiteY7" fmla="*/ 152142 h 900871"/>
                  <a:gd name="connsiteX8" fmla="*/ 388926 w 727182"/>
                  <a:gd name="connsiteY8" fmla="*/ 94691 h 900871"/>
                  <a:gd name="connsiteX9" fmla="*/ 378614 w 727182"/>
                  <a:gd name="connsiteY9" fmla="*/ 47060 h 900871"/>
                  <a:gd name="connsiteX10" fmla="*/ 370512 w 727182"/>
                  <a:gd name="connsiteY10" fmla="*/ 412 h 900871"/>
                  <a:gd name="connsiteX11" fmla="*/ 331475 w 727182"/>
                  <a:gd name="connsiteY11" fmla="*/ 81678 h 900871"/>
                  <a:gd name="connsiteX12" fmla="*/ 298330 w 727182"/>
                  <a:gd name="connsiteY12" fmla="*/ 150669 h 900871"/>
                  <a:gd name="connsiteX13" fmla="*/ 232040 w 727182"/>
                  <a:gd name="connsiteY13" fmla="*/ 288650 h 900871"/>
                  <a:gd name="connsiteX14" fmla="*/ 200368 w 727182"/>
                  <a:gd name="connsiteY14" fmla="*/ 354694 h 900871"/>
                  <a:gd name="connsiteX15" fmla="*/ 0 w 727182"/>
                  <a:gd name="connsiteY15" fmla="*/ 809732 h 900871"/>
                  <a:gd name="connsiteX16" fmla="*/ 452080 w 727182"/>
                  <a:gd name="connsiteY16" fmla="*/ 900871 h 900871"/>
                  <a:gd name="connsiteX17" fmla="*/ 542052 w 727182"/>
                  <a:gd name="connsiteY17" fmla="*/ 626555 h 900871"/>
                  <a:gd name="connsiteX18" fmla="*/ 634809 w 727182"/>
                  <a:gd name="connsiteY18" fmla="*/ 413981 h 900871"/>
                  <a:gd name="connsiteX19" fmla="*/ 678167 w 727182"/>
                  <a:gd name="connsiteY19" fmla="*/ 282301 h 900871"/>
                  <a:gd name="connsiteX20" fmla="*/ 706135 w 727182"/>
                  <a:gd name="connsiteY20" fmla="*/ 207383 h 900871"/>
                  <a:gd name="connsiteX21" fmla="*/ 727004 w 727182"/>
                  <a:gd name="connsiteY21" fmla="*/ 151896 h 900871"/>
                  <a:gd name="connsiteX22" fmla="*/ 233513 w 727182"/>
                  <a:gd name="connsiteY22" fmla="*/ 286931 h 900871"/>
                  <a:gd name="connsiteX23" fmla="*/ 233513 w 727182"/>
                  <a:gd name="connsiteY23" fmla="*/ 286931 h 900871"/>
                  <a:gd name="connsiteX24" fmla="*/ 233513 w 727182"/>
                  <a:gd name="connsiteY24" fmla="*/ 286931 h 900871"/>
                  <a:gd name="connsiteX25" fmla="*/ 233513 w 727182"/>
                  <a:gd name="connsiteY25" fmla="*/ 286931 h 900871"/>
                  <a:gd name="connsiteX26" fmla="*/ 236214 w 727182"/>
                  <a:gd name="connsiteY26" fmla="*/ 281775 h 900871"/>
                  <a:gd name="connsiteX27" fmla="*/ 236214 w 727182"/>
                  <a:gd name="connsiteY27" fmla="*/ 281775 h 900871"/>
                  <a:gd name="connsiteX28" fmla="*/ 236214 w 727182"/>
                  <a:gd name="connsiteY28" fmla="*/ 281775 h 900871"/>
                  <a:gd name="connsiteX29" fmla="*/ 236214 w 727182"/>
                  <a:gd name="connsiteY29" fmla="*/ 281775 h 900871"/>
                  <a:gd name="connsiteX30" fmla="*/ 329511 w 727182"/>
                  <a:gd name="connsiteY30" fmla="*/ 89781 h 900871"/>
                  <a:gd name="connsiteX31" fmla="*/ 329511 w 727182"/>
                  <a:gd name="connsiteY31" fmla="*/ 89781 h 900871"/>
                  <a:gd name="connsiteX32" fmla="*/ 329511 w 727182"/>
                  <a:gd name="connsiteY32" fmla="*/ 89781 h 900871"/>
                  <a:gd name="connsiteX33" fmla="*/ 329511 w 727182"/>
                  <a:gd name="connsiteY33" fmla="*/ 89781 h 900871"/>
                  <a:gd name="connsiteX34" fmla="*/ 321654 w 727182"/>
                  <a:gd name="connsiteY34" fmla="*/ 105248 h 900871"/>
                  <a:gd name="connsiteX35" fmla="*/ 321654 w 727182"/>
                  <a:gd name="connsiteY35" fmla="*/ 105248 h 900871"/>
                  <a:gd name="connsiteX36" fmla="*/ 321654 w 727182"/>
                  <a:gd name="connsiteY36" fmla="*/ 105248 h 900871"/>
                  <a:gd name="connsiteX37" fmla="*/ 321654 w 727182"/>
                  <a:gd name="connsiteY37" fmla="*/ 105248 h 900871"/>
                  <a:gd name="connsiteX38" fmla="*/ 507511 w 727182"/>
                  <a:gd name="connsiteY38" fmla="*/ 193389 h 900871"/>
                  <a:gd name="connsiteX39" fmla="*/ 507511 w 727182"/>
                  <a:gd name="connsiteY39" fmla="*/ 193389 h 900871"/>
                  <a:gd name="connsiteX40" fmla="*/ 507266 w 727182"/>
                  <a:gd name="connsiteY40" fmla="*/ 193389 h 900871"/>
                  <a:gd name="connsiteX41" fmla="*/ 507266 w 727182"/>
                  <a:gd name="connsiteY41" fmla="*/ 193143 h 900871"/>
                  <a:gd name="connsiteX42" fmla="*/ 507511 w 727182"/>
                  <a:gd name="connsiteY42" fmla="*/ 193389 h 900871"/>
                  <a:gd name="connsiteX0" fmla="*/ 727004 w 727182"/>
                  <a:gd name="connsiteY0" fmla="*/ 151896 h 900871"/>
                  <a:gd name="connsiteX1" fmla="*/ 726267 w 727182"/>
                  <a:gd name="connsiteY1" fmla="*/ 146740 h 900871"/>
                  <a:gd name="connsiteX2" fmla="*/ 706871 w 727182"/>
                  <a:gd name="connsiteY2" fmla="*/ 118997 h 900871"/>
                  <a:gd name="connsiteX3" fmla="*/ 699751 w 727182"/>
                  <a:gd name="connsiteY3" fmla="*/ 124153 h 900871"/>
                  <a:gd name="connsiteX4" fmla="*/ 687721 w 727182"/>
                  <a:gd name="connsiteY4" fmla="*/ 130782 h 900871"/>
                  <a:gd name="connsiteX5" fmla="*/ 536728 w 727182"/>
                  <a:gd name="connsiteY5" fmla="*/ 193143 h 900871"/>
                  <a:gd name="connsiteX6" fmla="*/ 464054 w 727182"/>
                  <a:gd name="connsiteY6" fmla="*/ 176694 h 900871"/>
                  <a:gd name="connsiteX7" fmla="*/ 430418 w 727182"/>
                  <a:gd name="connsiteY7" fmla="*/ 152142 h 900871"/>
                  <a:gd name="connsiteX8" fmla="*/ 388926 w 727182"/>
                  <a:gd name="connsiteY8" fmla="*/ 94691 h 900871"/>
                  <a:gd name="connsiteX9" fmla="*/ 378614 w 727182"/>
                  <a:gd name="connsiteY9" fmla="*/ 47060 h 900871"/>
                  <a:gd name="connsiteX10" fmla="*/ 370512 w 727182"/>
                  <a:gd name="connsiteY10" fmla="*/ 412 h 900871"/>
                  <a:gd name="connsiteX11" fmla="*/ 331475 w 727182"/>
                  <a:gd name="connsiteY11" fmla="*/ 81678 h 900871"/>
                  <a:gd name="connsiteX12" fmla="*/ 298330 w 727182"/>
                  <a:gd name="connsiteY12" fmla="*/ 150669 h 900871"/>
                  <a:gd name="connsiteX13" fmla="*/ 232040 w 727182"/>
                  <a:gd name="connsiteY13" fmla="*/ 288650 h 900871"/>
                  <a:gd name="connsiteX14" fmla="*/ 200368 w 727182"/>
                  <a:gd name="connsiteY14" fmla="*/ 354694 h 900871"/>
                  <a:gd name="connsiteX15" fmla="*/ 0 w 727182"/>
                  <a:gd name="connsiteY15" fmla="*/ 809732 h 900871"/>
                  <a:gd name="connsiteX16" fmla="*/ 452080 w 727182"/>
                  <a:gd name="connsiteY16" fmla="*/ 900871 h 900871"/>
                  <a:gd name="connsiteX17" fmla="*/ 542052 w 727182"/>
                  <a:gd name="connsiteY17" fmla="*/ 626555 h 900871"/>
                  <a:gd name="connsiteX18" fmla="*/ 621113 w 727182"/>
                  <a:gd name="connsiteY18" fmla="*/ 412024 h 900871"/>
                  <a:gd name="connsiteX19" fmla="*/ 678167 w 727182"/>
                  <a:gd name="connsiteY19" fmla="*/ 282301 h 900871"/>
                  <a:gd name="connsiteX20" fmla="*/ 706135 w 727182"/>
                  <a:gd name="connsiteY20" fmla="*/ 207383 h 900871"/>
                  <a:gd name="connsiteX21" fmla="*/ 727004 w 727182"/>
                  <a:gd name="connsiteY21" fmla="*/ 151896 h 900871"/>
                  <a:gd name="connsiteX22" fmla="*/ 233513 w 727182"/>
                  <a:gd name="connsiteY22" fmla="*/ 286931 h 900871"/>
                  <a:gd name="connsiteX23" fmla="*/ 233513 w 727182"/>
                  <a:gd name="connsiteY23" fmla="*/ 286931 h 900871"/>
                  <a:gd name="connsiteX24" fmla="*/ 233513 w 727182"/>
                  <a:gd name="connsiteY24" fmla="*/ 286931 h 900871"/>
                  <a:gd name="connsiteX25" fmla="*/ 233513 w 727182"/>
                  <a:gd name="connsiteY25" fmla="*/ 286931 h 900871"/>
                  <a:gd name="connsiteX26" fmla="*/ 236214 w 727182"/>
                  <a:gd name="connsiteY26" fmla="*/ 281775 h 900871"/>
                  <a:gd name="connsiteX27" fmla="*/ 236214 w 727182"/>
                  <a:gd name="connsiteY27" fmla="*/ 281775 h 900871"/>
                  <a:gd name="connsiteX28" fmla="*/ 236214 w 727182"/>
                  <a:gd name="connsiteY28" fmla="*/ 281775 h 900871"/>
                  <a:gd name="connsiteX29" fmla="*/ 236214 w 727182"/>
                  <a:gd name="connsiteY29" fmla="*/ 281775 h 900871"/>
                  <a:gd name="connsiteX30" fmla="*/ 329511 w 727182"/>
                  <a:gd name="connsiteY30" fmla="*/ 89781 h 900871"/>
                  <a:gd name="connsiteX31" fmla="*/ 329511 w 727182"/>
                  <a:gd name="connsiteY31" fmla="*/ 89781 h 900871"/>
                  <a:gd name="connsiteX32" fmla="*/ 329511 w 727182"/>
                  <a:gd name="connsiteY32" fmla="*/ 89781 h 900871"/>
                  <a:gd name="connsiteX33" fmla="*/ 329511 w 727182"/>
                  <a:gd name="connsiteY33" fmla="*/ 89781 h 900871"/>
                  <a:gd name="connsiteX34" fmla="*/ 321654 w 727182"/>
                  <a:gd name="connsiteY34" fmla="*/ 105248 h 900871"/>
                  <a:gd name="connsiteX35" fmla="*/ 321654 w 727182"/>
                  <a:gd name="connsiteY35" fmla="*/ 105248 h 900871"/>
                  <a:gd name="connsiteX36" fmla="*/ 321654 w 727182"/>
                  <a:gd name="connsiteY36" fmla="*/ 105248 h 900871"/>
                  <a:gd name="connsiteX37" fmla="*/ 321654 w 727182"/>
                  <a:gd name="connsiteY37" fmla="*/ 105248 h 900871"/>
                  <a:gd name="connsiteX38" fmla="*/ 507511 w 727182"/>
                  <a:gd name="connsiteY38" fmla="*/ 193389 h 900871"/>
                  <a:gd name="connsiteX39" fmla="*/ 507511 w 727182"/>
                  <a:gd name="connsiteY39" fmla="*/ 193389 h 900871"/>
                  <a:gd name="connsiteX40" fmla="*/ 507266 w 727182"/>
                  <a:gd name="connsiteY40" fmla="*/ 193389 h 900871"/>
                  <a:gd name="connsiteX41" fmla="*/ 507266 w 727182"/>
                  <a:gd name="connsiteY41" fmla="*/ 193143 h 900871"/>
                  <a:gd name="connsiteX42" fmla="*/ 507511 w 727182"/>
                  <a:gd name="connsiteY42" fmla="*/ 193389 h 90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727182" h="900871">
                    <a:moveTo>
                      <a:pt x="727004" y="151896"/>
                    </a:moveTo>
                    <a:cubicBezTo>
                      <a:pt x="726758" y="150178"/>
                      <a:pt x="726513" y="148459"/>
                      <a:pt x="726267" y="146740"/>
                    </a:cubicBezTo>
                    <a:cubicBezTo>
                      <a:pt x="724794" y="138884"/>
                      <a:pt x="718656" y="115805"/>
                      <a:pt x="706871" y="118997"/>
                    </a:cubicBezTo>
                    <a:cubicBezTo>
                      <a:pt x="705153" y="119488"/>
                      <a:pt x="701470" y="123171"/>
                      <a:pt x="699751" y="124153"/>
                    </a:cubicBezTo>
                    <a:cubicBezTo>
                      <a:pt x="695823" y="126608"/>
                      <a:pt x="691649" y="128572"/>
                      <a:pt x="687721" y="130782"/>
                    </a:cubicBezTo>
                    <a:cubicBezTo>
                      <a:pt x="639845" y="156807"/>
                      <a:pt x="592706" y="190688"/>
                      <a:pt x="536728" y="193143"/>
                    </a:cubicBezTo>
                    <a:cubicBezTo>
                      <a:pt x="512667" y="194126"/>
                      <a:pt x="485169" y="187988"/>
                      <a:pt x="464054" y="176694"/>
                    </a:cubicBezTo>
                    <a:cubicBezTo>
                      <a:pt x="452024" y="170310"/>
                      <a:pt x="440976" y="160490"/>
                      <a:pt x="430418" y="152142"/>
                    </a:cubicBezTo>
                    <a:cubicBezTo>
                      <a:pt x="411759" y="137411"/>
                      <a:pt x="396783" y="117524"/>
                      <a:pt x="388926" y="94691"/>
                    </a:cubicBezTo>
                    <a:cubicBezTo>
                      <a:pt x="383770" y="79223"/>
                      <a:pt x="381069" y="63264"/>
                      <a:pt x="378614" y="47060"/>
                    </a:cubicBezTo>
                    <a:cubicBezTo>
                      <a:pt x="376405" y="32084"/>
                      <a:pt x="375914" y="14407"/>
                      <a:pt x="370512" y="412"/>
                    </a:cubicBezTo>
                    <a:cubicBezTo>
                      <a:pt x="368057" y="-6217"/>
                      <a:pt x="337613" y="69157"/>
                      <a:pt x="331475" y="81678"/>
                    </a:cubicBezTo>
                    <a:lnTo>
                      <a:pt x="298330" y="150669"/>
                    </a:lnTo>
                    <a:lnTo>
                      <a:pt x="232040" y="288650"/>
                    </a:lnTo>
                    <a:lnTo>
                      <a:pt x="200368" y="354694"/>
                    </a:lnTo>
                    <a:cubicBezTo>
                      <a:pt x="194967" y="366233"/>
                      <a:pt x="5401" y="798193"/>
                      <a:pt x="0" y="809732"/>
                    </a:cubicBezTo>
                    <a:cubicBezTo>
                      <a:pt x="80106" y="839129"/>
                      <a:pt x="257060" y="887052"/>
                      <a:pt x="452080" y="900871"/>
                    </a:cubicBezTo>
                    <a:cubicBezTo>
                      <a:pt x="451098" y="887613"/>
                      <a:pt x="543034" y="738133"/>
                      <a:pt x="542052" y="626555"/>
                    </a:cubicBezTo>
                    <a:cubicBezTo>
                      <a:pt x="538376" y="521047"/>
                      <a:pt x="598427" y="469400"/>
                      <a:pt x="621113" y="412024"/>
                    </a:cubicBezTo>
                    <a:cubicBezTo>
                      <a:pt x="643799" y="354648"/>
                      <a:pt x="671047" y="290157"/>
                      <a:pt x="678167" y="282301"/>
                    </a:cubicBezTo>
                    <a:cubicBezTo>
                      <a:pt x="684796" y="274690"/>
                      <a:pt x="697996" y="229117"/>
                      <a:pt x="706135" y="207383"/>
                    </a:cubicBezTo>
                    <a:cubicBezTo>
                      <a:pt x="714274" y="185649"/>
                      <a:pt x="728968" y="172274"/>
                      <a:pt x="727004" y="151896"/>
                    </a:cubicBezTo>
                    <a:close/>
                    <a:moveTo>
                      <a:pt x="233513" y="286931"/>
                    </a:moveTo>
                    <a:lnTo>
                      <a:pt x="233513" y="286931"/>
                    </a:lnTo>
                    <a:lnTo>
                      <a:pt x="233513" y="286931"/>
                    </a:lnTo>
                    <a:lnTo>
                      <a:pt x="233513" y="286931"/>
                    </a:lnTo>
                    <a:close/>
                    <a:moveTo>
                      <a:pt x="236214" y="281775"/>
                    </a:moveTo>
                    <a:lnTo>
                      <a:pt x="236214" y="281775"/>
                    </a:lnTo>
                    <a:lnTo>
                      <a:pt x="236214" y="281775"/>
                    </a:lnTo>
                    <a:lnTo>
                      <a:pt x="236214" y="281775"/>
                    </a:lnTo>
                    <a:close/>
                    <a:moveTo>
                      <a:pt x="329511" y="89781"/>
                    </a:moveTo>
                    <a:lnTo>
                      <a:pt x="329511" y="89781"/>
                    </a:lnTo>
                    <a:lnTo>
                      <a:pt x="329511" y="89781"/>
                    </a:lnTo>
                    <a:lnTo>
                      <a:pt x="329511" y="89781"/>
                    </a:lnTo>
                    <a:close/>
                    <a:moveTo>
                      <a:pt x="321654" y="105248"/>
                    </a:moveTo>
                    <a:lnTo>
                      <a:pt x="321654" y="105248"/>
                    </a:lnTo>
                    <a:lnTo>
                      <a:pt x="321654" y="105248"/>
                    </a:lnTo>
                    <a:lnTo>
                      <a:pt x="321654" y="105248"/>
                    </a:lnTo>
                    <a:close/>
                    <a:moveTo>
                      <a:pt x="507511" y="193389"/>
                    </a:moveTo>
                    <a:lnTo>
                      <a:pt x="507511" y="193389"/>
                    </a:lnTo>
                    <a:lnTo>
                      <a:pt x="507266" y="193389"/>
                    </a:lnTo>
                    <a:lnTo>
                      <a:pt x="507266" y="193143"/>
                    </a:lnTo>
                    <a:lnTo>
                      <a:pt x="507511" y="193389"/>
                    </a:lnTo>
                    <a:close/>
                  </a:path>
                </a:pathLst>
              </a:custGeom>
              <a:solidFill>
                <a:srgbClr val="593D17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98" name="Graphic 123"/>
              <p:cNvGrpSpPr/>
              <p:nvPr/>
            </p:nvGrpSpPr>
            <p:grpSpPr>
              <a:xfrm flipH="1">
                <a:off x="3137079" y="3783670"/>
                <a:ext cx="769464" cy="388772"/>
                <a:chOff x="6232143" y="5305860"/>
                <a:chExt cx="584495" cy="295316"/>
              </a:xfrm>
              <a:solidFill>
                <a:srgbClr val="744E1D"/>
              </a:solidFill>
            </p:grpSpPr>
            <p:sp>
              <p:nvSpPr>
                <p:cNvPr id="1048855" name="Freeform: Shape 59"/>
                <p:cNvSpPr/>
                <p:nvPr/>
              </p:nvSpPr>
              <p:spPr>
                <a:xfrm>
                  <a:off x="6284398" y="5534889"/>
                  <a:ext cx="107359" cy="66288"/>
                </a:xfrm>
                <a:custGeom>
                  <a:avLst/>
                  <a:gdLst>
                    <a:gd name="connsiteX0" fmla="*/ 104631 w 107359"/>
                    <a:gd name="connsiteY0" fmla="*/ 15944 h 66288"/>
                    <a:gd name="connsiteX1" fmla="*/ 96529 w 107359"/>
                    <a:gd name="connsiteY1" fmla="*/ 477 h 66288"/>
                    <a:gd name="connsiteX2" fmla="*/ 81552 w 107359"/>
                    <a:gd name="connsiteY2" fmla="*/ 1213 h 66288"/>
                    <a:gd name="connsiteX3" fmla="*/ 48162 w 107359"/>
                    <a:gd name="connsiteY3" fmla="*/ 4405 h 66288"/>
                    <a:gd name="connsiteX4" fmla="*/ 30484 w 107359"/>
                    <a:gd name="connsiteY4" fmla="*/ 4405 h 66288"/>
                    <a:gd name="connsiteX5" fmla="*/ 16244 w 107359"/>
                    <a:gd name="connsiteY5" fmla="*/ 3423 h 66288"/>
                    <a:gd name="connsiteX6" fmla="*/ 18454 w 107359"/>
                    <a:gd name="connsiteY6" fmla="*/ 9070 h 66288"/>
                    <a:gd name="connsiteX7" fmla="*/ 17226 w 107359"/>
                    <a:gd name="connsiteY7" fmla="*/ 20609 h 66288"/>
                    <a:gd name="connsiteX8" fmla="*/ 10597 w 107359"/>
                    <a:gd name="connsiteY8" fmla="*/ 51790 h 66288"/>
                    <a:gd name="connsiteX9" fmla="*/ 286 w 107359"/>
                    <a:gd name="connsiteY9" fmla="*/ 65784 h 66288"/>
                    <a:gd name="connsiteX10" fmla="*/ 9861 w 107359"/>
                    <a:gd name="connsiteY10" fmla="*/ 63820 h 66288"/>
                    <a:gd name="connsiteX11" fmla="*/ 70504 w 107359"/>
                    <a:gd name="connsiteY11" fmla="*/ 48598 h 66288"/>
                    <a:gd name="connsiteX12" fmla="*/ 91127 w 107359"/>
                    <a:gd name="connsiteY12" fmla="*/ 43442 h 66288"/>
                    <a:gd name="connsiteX13" fmla="*/ 107331 w 107359"/>
                    <a:gd name="connsiteY13" fmla="*/ 32394 h 66288"/>
                    <a:gd name="connsiteX14" fmla="*/ 104631 w 107359"/>
                    <a:gd name="connsiteY14" fmla="*/ 15944 h 66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359" h="66288">
                      <a:moveTo>
                        <a:pt x="104631" y="15944"/>
                      </a:moveTo>
                      <a:cubicBezTo>
                        <a:pt x="103649" y="11034"/>
                        <a:pt x="102421" y="2195"/>
                        <a:pt x="96529" y="477"/>
                      </a:cubicBezTo>
                      <a:cubicBezTo>
                        <a:pt x="91864" y="-751"/>
                        <a:pt x="86217" y="722"/>
                        <a:pt x="81552" y="1213"/>
                      </a:cubicBezTo>
                      <a:cubicBezTo>
                        <a:pt x="70749" y="2195"/>
                        <a:pt x="59455" y="3914"/>
                        <a:pt x="48162" y="4405"/>
                      </a:cubicBezTo>
                      <a:cubicBezTo>
                        <a:pt x="42269" y="4651"/>
                        <a:pt x="36377" y="4896"/>
                        <a:pt x="30484" y="4405"/>
                      </a:cubicBezTo>
                      <a:cubicBezTo>
                        <a:pt x="26556" y="4160"/>
                        <a:pt x="19927" y="722"/>
                        <a:pt x="16244" y="3423"/>
                      </a:cubicBezTo>
                      <a:cubicBezTo>
                        <a:pt x="15753" y="3914"/>
                        <a:pt x="18454" y="8333"/>
                        <a:pt x="18454" y="9070"/>
                      </a:cubicBezTo>
                      <a:cubicBezTo>
                        <a:pt x="19191" y="12753"/>
                        <a:pt x="17717" y="17172"/>
                        <a:pt x="17226" y="20609"/>
                      </a:cubicBezTo>
                      <a:cubicBezTo>
                        <a:pt x="15753" y="30184"/>
                        <a:pt x="16490" y="43688"/>
                        <a:pt x="10597" y="51790"/>
                      </a:cubicBezTo>
                      <a:cubicBezTo>
                        <a:pt x="9370" y="53509"/>
                        <a:pt x="-1924" y="63575"/>
                        <a:pt x="286" y="65784"/>
                      </a:cubicBezTo>
                      <a:cubicBezTo>
                        <a:pt x="2004" y="67503"/>
                        <a:pt x="7897" y="64311"/>
                        <a:pt x="9861" y="63820"/>
                      </a:cubicBezTo>
                      <a:cubicBezTo>
                        <a:pt x="29993" y="58419"/>
                        <a:pt x="50126" y="53509"/>
                        <a:pt x="70504" y="48598"/>
                      </a:cubicBezTo>
                      <a:cubicBezTo>
                        <a:pt x="77378" y="46880"/>
                        <a:pt x="84498" y="45898"/>
                        <a:pt x="91127" y="43442"/>
                      </a:cubicBezTo>
                      <a:cubicBezTo>
                        <a:pt x="94319" y="42215"/>
                        <a:pt x="108068" y="37059"/>
                        <a:pt x="107331" y="32394"/>
                      </a:cubicBezTo>
                      <a:cubicBezTo>
                        <a:pt x="106840" y="30675"/>
                        <a:pt x="105858" y="22819"/>
                        <a:pt x="104631" y="15944"/>
                      </a:cubicBezTo>
                      <a:close/>
                    </a:path>
                  </a:pathLst>
                </a:custGeom>
                <a:solidFill>
                  <a:srgbClr val="744E1D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8856" name="Freeform: Shape 60"/>
                <p:cNvSpPr/>
                <p:nvPr/>
              </p:nvSpPr>
              <p:spPr>
                <a:xfrm>
                  <a:off x="6487690" y="5305860"/>
                  <a:ext cx="298214" cy="118467"/>
                </a:xfrm>
                <a:custGeom>
                  <a:avLst/>
                  <a:gdLst>
                    <a:gd name="connsiteX0" fmla="*/ 105119 w 298214"/>
                    <a:gd name="connsiteY0" fmla="*/ 77776 h 118467"/>
                    <a:gd name="connsiteX1" fmla="*/ 138018 w 298214"/>
                    <a:gd name="connsiteY1" fmla="*/ 65254 h 118467"/>
                    <a:gd name="connsiteX2" fmla="*/ 222722 w 298214"/>
                    <a:gd name="connsiteY2" fmla="*/ 32846 h 118467"/>
                    <a:gd name="connsiteX3" fmla="*/ 288520 w 298214"/>
                    <a:gd name="connsiteY3" fmla="*/ 8049 h 118467"/>
                    <a:gd name="connsiteX4" fmla="*/ 274771 w 298214"/>
                    <a:gd name="connsiteY4" fmla="*/ 1665 h 118467"/>
                    <a:gd name="connsiteX5" fmla="*/ 75902 w 298214"/>
                    <a:gd name="connsiteY5" fmla="*/ 49296 h 118467"/>
                    <a:gd name="connsiteX6" fmla="*/ 45458 w 298214"/>
                    <a:gd name="connsiteY6" fmla="*/ 70165 h 118467"/>
                    <a:gd name="connsiteX7" fmla="*/ 37 w 298214"/>
                    <a:gd name="connsiteY7" fmla="*/ 115585 h 118467"/>
                    <a:gd name="connsiteX8" fmla="*/ 3474 w 298214"/>
                    <a:gd name="connsiteY8" fmla="*/ 118041 h 118467"/>
                    <a:gd name="connsiteX9" fmla="*/ 29008 w 298214"/>
                    <a:gd name="connsiteY9" fmla="*/ 109447 h 118467"/>
                    <a:gd name="connsiteX10" fmla="*/ 64363 w 298214"/>
                    <a:gd name="connsiteY10" fmla="*/ 93980 h 118467"/>
                    <a:gd name="connsiteX11" fmla="*/ 105119 w 298214"/>
                    <a:gd name="connsiteY11" fmla="*/ 77776 h 118467"/>
                    <a:gd name="connsiteX12" fmla="*/ 229842 w 298214"/>
                    <a:gd name="connsiteY12" fmla="*/ 27445 h 118467"/>
                    <a:gd name="connsiteX13" fmla="*/ 229842 w 298214"/>
                    <a:gd name="connsiteY13" fmla="*/ 27445 h 118467"/>
                    <a:gd name="connsiteX14" fmla="*/ 229842 w 298214"/>
                    <a:gd name="connsiteY14" fmla="*/ 27445 h 118467"/>
                    <a:gd name="connsiteX15" fmla="*/ 229842 w 298214"/>
                    <a:gd name="connsiteY15" fmla="*/ 27445 h 118467"/>
                    <a:gd name="connsiteX16" fmla="*/ 246782 w 298214"/>
                    <a:gd name="connsiteY16" fmla="*/ 21061 h 118467"/>
                    <a:gd name="connsiteX17" fmla="*/ 246782 w 298214"/>
                    <a:gd name="connsiteY17" fmla="*/ 21307 h 118467"/>
                    <a:gd name="connsiteX18" fmla="*/ 246782 w 298214"/>
                    <a:gd name="connsiteY18" fmla="*/ 21061 h 118467"/>
                    <a:gd name="connsiteX19" fmla="*/ 246782 w 298214"/>
                    <a:gd name="connsiteY19" fmla="*/ 21061 h 118467"/>
                    <a:gd name="connsiteX20" fmla="*/ 288520 w 298214"/>
                    <a:gd name="connsiteY20" fmla="*/ 2156 h 118467"/>
                    <a:gd name="connsiteX21" fmla="*/ 288520 w 298214"/>
                    <a:gd name="connsiteY21" fmla="*/ 2156 h 118467"/>
                    <a:gd name="connsiteX22" fmla="*/ 288520 w 298214"/>
                    <a:gd name="connsiteY22" fmla="*/ 2156 h 118467"/>
                    <a:gd name="connsiteX23" fmla="*/ 288520 w 298214"/>
                    <a:gd name="connsiteY23" fmla="*/ 2156 h 118467"/>
                    <a:gd name="connsiteX24" fmla="*/ 288520 w 298214"/>
                    <a:gd name="connsiteY24" fmla="*/ 2156 h 118467"/>
                    <a:gd name="connsiteX25" fmla="*/ 17960 w 298214"/>
                    <a:gd name="connsiteY25" fmla="*/ 98399 h 118467"/>
                    <a:gd name="connsiteX26" fmla="*/ 17960 w 298214"/>
                    <a:gd name="connsiteY26" fmla="*/ 98399 h 118467"/>
                    <a:gd name="connsiteX27" fmla="*/ 17469 w 298214"/>
                    <a:gd name="connsiteY27" fmla="*/ 97908 h 118467"/>
                    <a:gd name="connsiteX28" fmla="*/ 17960 w 298214"/>
                    <a:gd name="connsiteY28" fmla="*/ 98399 h 118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98214" h="118467">
                      <a:moveTo>
                        <a:pt x="105119" y="77776"/>
                      </a:moveTo>
                      <a:cubicBezTo>
                        <a:pt x="116167" y="73602"/>
                        <a:pt x="126970" y="69428"/>
                        <a:pt x="138018" y="65254"/>
                      </a:cubicBezTo>
                      <a:cubicBezTo>
                        <a:pt x="166253" y="54452"/>
                        <a:pt x="194487" y="43649"/>
                        <a:pt x="222722" y="32846"/>
                      </a:cubicBezTo>
                      <a:cubicBezTo>
                        <a:pt x="242118" y="25480"/>
                        <a:pt x="266669" y="13941"/>
                        <a:pt x="288520" y="8049"/>
                      </a:cubicBezTo>
                      <a:cubicBezTo>
                        <a:pt x="308898" y="2402"/>
                        <a:pt x="293676" y="-2754"/>
                        <a:pt x="274771" y="1665"/>
                      </a:cubicBezTo>
                      <a:cubicBezTo>
                        <a:pt x="208482" y="17624"/>
                        <a:pt x="142683" y="35547"/>
                        <a:pt x="75902" y="49296"/>
                      </a:cubicBezTo>
                      <a:cubicBezTo>
                        <a:pt x="65345" y="51505"/>
                        <a:pt x="53560" y="63290"/>
                        <a:pt x="45458" y="70165"/>
                      </a:cubicBezTo>
                      <a:cubicBezTo>
                        <a:pt x="41284" y="73602"/>
                        <a:pt x="-1436" y="113130"/>
                        <a:pt x="37" y="115585"/>
                      </a:cubicBezTo>
                      <a:cubicBezTo>
                        <a:pt x="283" y="116076"/>
                        <a:pt x="2738" y="117795"/>
                        <a:pt x="3474" y="118041"/>
                      </a:cubicBezTo>
                      <a:cubicBezTo>
                        <a:pt x="10103" y="120496"/>
                        <a:pt x="23116" y="111657"/>
                        <a:pt x="29008" y="109447"/>
                      </a:cubicBezTo>
                      <a:cubicBezTo>
                        <a:pt x="41284" y="104537"/>
                        <a:pt x="51841" y="98645"/>
                        <a:pt x="64363" y="93980"/>
                      </a:cubicBezTo>
                      <a:cubicBezTo>
                        <a:pt x="77621" y="88333"/>
                        <a:pt x="91370" y="82931"/>
                        <a:pt x="105119" y="77776"/>
                      </a:cubicBezTo>
                      <a:close/>
                      <a:moveTo>
                        <a:pt x="229842" y="27445"/>
                      </a:moveTo>
                      <a:lnTo>
                        <a:pt x="229842" y="27445"/>
                      </a:lnTo>
                      <a:cubicBezTo>
                        <a:pt x="229842" y="27445"/>
                        <a:pt x="229842" y="27445"/>
                        <a:pt x="229842" y="27445"/>
                      </a:cubicBezTo>
                      <a:cubicBezTo>
                        <a:pt x="229842" y="27445"/>
                        <a:pt x="229842" y="27445"/>
                        <a:pt x="229842" y="27445"/>
                      </a:cubicBezTo>
                      <a:close/>
                      <a:moveTo>
                        <a:pt x="246782" y="21061"/>
                      </a:moveTo>
                      <a:cubicBezTo>
                        <a:pt x="246782" y="21061"/>
                        <a:pt x="246782" y="21307"/>
                        <a:pt x="246782" y="21307"/>
                      </a:cubicBezTo>
                      <a:cubicBezTo>
                        <a:pt x="246782" y="21307"/>
                        <a:pt x="246537" y="21307"/>
                        <a:pt x="246782" y="21061"/>
                      </a:cubicBezTo>
                      <a:cubicBezTo>
                        <a:pt x="246537" y="21307"/>
                        <a:pt x="246782" y="21307"/>
                        <a:pt x="246782" y="21061"/>
                      </a:cubicBezTo>
                      <a:close/>
                      <a:moveTo>
                        <a:pt x="288520" y="2156"/>
                      </a:moveTo>
                      <a:cubicBezTo>
                        <a:pt x="288520" y="2156"/>
                        <a:pt x="288520" y="2156"/>
                        <a:pt x="288520" y="2156"/>
                      </a:cubicBezTo>
                      <a:cubicBezTo>
                        <a:pt x="288275" y="2156"/>
                        <a:pt x="288275" y="2156"/>
                        <a:pt x="288520" y="2156"/>
                      </a:cubicBezTo>
                      <a:cubicBezTo>
                        <a:pt x="288520" y="2156"/>
                        <a:pt x="288520" y="2156"/>
                        <a:pt x="288520" y="2156"/>
                      </a:cubicBezTo>
                      <a:lnTo>
                        <a:pt x="288520" y="2156"/>
                      </a:lnTo>
                      <a:close/>
                      <a:moveTo>
                        <a:pt x="17960" y="98399"/>
                      </a:moveTo>
                      <a:cubicBezTo>
                        <a:pt x="17960" y="98399"/>
                        <a:pt x="17960" y="98399"/>
                        <a:pt x="17960" y="98399"/>
                      </a:cubicBezTo>
                      <a:cubicBezTo>
                        <a:pt x="17714" y="98154"/>
                        <a:pt x="17714" y="98154"/>
                        <a:pt x="17469" y="97908"/>
                      </a:cubicBezTo>
                      <a:cubicBezTo>
                        <a:pt x="17714" y="98154"/>
                        <a:pt x="17714" y="98154"/>
                        <a:pt x="17960" y="98399"/>
                      </a:cubicBezTo>
                      <a:close/>
                    </a:path>
                  </a:pathLst>
                </a:custGeom>
                <a:solidFill>
                  <a:srgbClr val="744E1D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8857" name="Freeform: Shape 61"/>
                <p:cNvSpPr/>
                <p:nvPr/>
              </p:nvSpPr>
              <p:spPr>
                <a:xfrm>
                  <a:off x="6594642" y="5433063"/>
                  <a:ext cx="221996" cy="132897"/>
                </a:xfrm>
                <a:custGeom>
                  <a:avLst/>
                  <a:gdLst>
                    <a:gd name="connsiteX0" fmla="*/ 220114 w 221996"/>
                    <a:gd name="connsiteY0" fmla="*/ 1150 h 132897"/>
                    <a:gd name="connsiteX1" fmla="*/ 205629 w 221996"/>
                    <a:gd name="connsiteY1" fmla="*/ 8761 h 132897"/>
                    <a:gd name="connsiteX2" fmla="*/ 191143 w 221996"/>
                    <a:gd name="connsiteY2" fmla="*/ 21037 h 132897"/>
                    <a:gd name="connsiteX3" fmla="*/ 164627 w 221996"/>
                    <a:gd name="connsiteY3" fmla="*/ 42151 h 132897"/>
                    <a:gd name="connsiteX4" fmla="*/ 64211 w 221996"/>
                    <a:gd name="connsiteY4" fmla="*/ 74805 h 132897"/>
                    <a:gd name="connsiteX5" fmla="*/ 46779 w 221996"/>
                    <a:gd name="connsiteY5" fmla="*/ 74068 h 132897"/>
                    <a:gd name="connsiteX6" fmla="*/ 25910 w 221996"/>
                    <a:gd name="connsiteY6" fmla="*/ 70140 h 132897"/>
                    <a:gd name="connsiteX7" fmla="*/ 15107 w 221996"/>
                    <a:gd name="connsiteY7" fmla="*/ 66703 h 132897"/>
                    <a:gd name="connsiteX8" fmla="*/ 5532 w 221996"/>
                    <a:gd name="connsiteY8" fmla="*/ 64248 h 132897"/>
                    <a:gd name="connsiteX9" fmla="*/ 3322 w 221996"/>
                    <a:gd name="connsiteY9" fmla="*/ 76278 h 132897"/>
                    <a:gd name="connsiteX10" fmla="*/ 55617 w 221996"/>
                    <a:gd name="connsiteY10" fmla="*/ 118016 h 132897"/>
                    <a:gd name="connsiteX11" fmla="*/ 124117 w 221996"/>
                    <a:gd name="connsiteY11" fmla="*/ 130537 h 132897"/>
                    <a:gd name="connsiteX12" fmla="*/ 181814 w 221996"/>
                    <a:gd name="connsiteY12" fmla="*/ 76524 h 132897"/>
                    <a:gd name="connsiteX13" fmla="*/ 203419 w 221996"/>
                    <a:gd name="connsiteY13" fmla="*/ 39696 h 132897"/>
                    <a:gd name="connsiteX14" fmla="*/ 215695 w 221996"/>
                    <a:gd name="connsiteY14" fmla="*/ 19809 h 132897"/>
                    <a:gd name="connsiteX15" fmla="*/ 220851 w 221996"/>
                    <a:gd name="connsiteY15" fmla="*/ 2623 h 132897"/>
                    <a:gd name="connsiteX16" fmla="*/ 220114 w 221996"/>
                    <a:gd name="connsiteY16" fmla="*/ 1150 h 132897"/>
                    <a:gd name="connsiteX17" fmla="*/ 9706 w 221996"/>
                    <a:gd name="connsiteY17" fmla="*/ 79224 h 132897"/>
                    <a:gd name="connsiteX18" fmla="*/ 9706 w 221996"/>
                    <a:gd name="connsiteY18" fmla="*/ 79224 h 132897"/>
                    <a:gd name="connsiteX19" fmla="*/ 9706 w 221996"/>
                    <a:gd name="connsiteY19" fmla="*/ 79224 h 132897"/>
                    <a:gd name="connsiteX20" fmla="*/ 9706 w 221996"/>
                    <a:gd name="connsiteY20" fmla="*/ 79224 h 132897"/>
                    <a:gd name="connsiteX21" fmla="*/ 9706 w 221996"/>
                    <a:gd name="connsiteY21" fmla="*/ 79224 h 132897"/>
                    <a:gd name="connsiteX22" fmla="*/ 203910 w 221996"/>
                    <a:gd name="connsiteY22" fmla="*/ 14899 h 132897"/>
                    <a:gd name="connsiteX23" fmla="*/ 203910 w 221996"/>
                    <a:gd name="connsiteY23" fmla="*/ 14899 h 132897"/>
                    <a:gd name="connsiteX24" fmla="*/ 203665 w 221996"/>
                    <a:gd name="connsiteY24" fmla="*/ 15144 h 132897"/>
                    <a:gd name="connsiteX25" fmla="*/ 203910 w 221996"/>
                    <a:gd name="connsiteY25" fmla="*/ 14899 h 132897"/>
                    <a:gd name="connsiteX26" fmla="*/ 203910 w 221996"/>
                    <a:gd name="connsiteY26" fmla="*/ 14899 h 132897"/>
                    <a:gd name="connsiteX27" fmla="*/ 203910 w 221996"/>
                    <a:gd name="connsiteY27" fmla="*/ 14899 h 132897"/>
                    <a:gd name="connsiteX28" fmla="*/ 175430 w 221996"/>
                    <a:gd name="connsiteY28" fmla="*/ 79961 h 132897"/>
                    <a:gd name="connsiteX29" fmla="*/ 175430 w 221996"/>
                    <a:gd name="connsiteY29" fmla="*/ 79961 h 132897"/>
                    <a:gd name="connsiteX30" fmla="*/ 175430 w 221996"/>
                    <a:gd name="connsiteY30" fmla="*/ 79961 h 132897"/>
                    <a:gd name="connsiteX31" fmla="*/ 175430 w 221996"/>
                    <a:gd name="connsiteY31" fmla="*/ 79961 h 132897"/>
                    <a:gd name="connsiteX32" fmla="*/ 175430 w 221996"/>
                    <a:gd name="connsiteY32" fmla="*/ 79961 h 132897"/>
                    <a:gd name="connsiteX33" fmla="*/ 175430 w 221996"/>
                    <a:gd name="connsiteY33" fmla="*/ 79961 h 132897"/>
                    <a:gd name="connsiteX34" fmla="*/ 175430 w 221996"/>
                    <a:gd name="connsiteY34" fmla="*/ 79961 h 132897"/>
                    <a:gd name="connsiteX35" fmla="*/ 175430 w 221996"/>
                    <a:gd name="connsiteY35" fmla="*/ 79961 h 132897"/>
                    <a:gd name="connsiteX36" fmla="*/ 175430 w 221996"/>
                    <a:gd name="connsiteY36" fmla="*/ 79961 h 132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221996" h="132897">
                      <a:moveTo>
                        <a:pt x="220114" y="1150"/>
                      </a:moveTo>
                      <a:cubicBezTo>
                        <a:pt x="215695" y="-3270"/>
                        <a:pt x="208575" y="6305"/>
                        <a:pt x="205629" y="8761"/>
                      </a:cubicBezTo>
                      <a:cubicBezTo>
                        <a:pt x="200718" y="12935"/>
                        <a:pt x="195808" y="16863"/>
                        <a:pt x="191143" y="21037"/>
                      </a:cubicBezTo>
                      <a:cubicBezTo>
                        <a:pt x="182550" y="28402"/>
                        <a:pt x="173957" y="35522"/>
                        <a:pt x="164627" y="42151"/>
                      </a:cubicBezTo>
                      <a:cubicBezTo>
                        <a:pt x="134920" y="62775"/>
                        <a:pt x="100302" y="73823"/>
                        <a:pt x="64211" y="74805"/>
                      </a:cubicBezTo>
                      <a:cubicBezTo>
                        <a:pt x="58318" y="75050"/>
                        <a:pt x="52426" y="74805"/>
                        <a:pt x="46779" y="74068"/>
                      </a:cubicBezTo>
                      <a:cubicBezTo>
                        <a:pt x="39904" y="73332"/>
                        <a:pt x="32784" y="72104"/>
                        <a:pt x="25910" y="70140"/>
                      </a:cubicBezTo>
                      <a:cubicBezTo>
                        <a:pt x="22227" y="69158"/>
                        <a:pt x="18790" y="67930"/>
                        <a:pt x="15107" y="66703"/>
                      </a:cubicBezTo>
                      <a:cubicBezTo>
                        <a:pt x="12161" y="65475"/>
                        <a:pt x="8969" y="63511"/>
                        <a:pt x="5532" y="64248"/>
                      </a:cubicBezTo>
                      <a:cubicBezTo>
                        <a:pt x="-2079" y="65721"/>
                        <a:pt x="-852" y="71859"/>
                        <a:pt x="3322" y="76278"/>
                      </a:cubicBezTo>
                      <a:cubicBezTo>
                        <a:pt x="18790" y="92482"/>
                        <a:pt x="36222" y="106968"/>
                        <a:pt x="55617" y="118016"/>
                      </a:cubicBezTo>
                      <a:cubicBezTo>
                        <a:pt x="76486" y="129555"/>
                        <a:pt x="101038" y="136921"/>
                        <a:pt x="124117" y="130537"/>
                      </a:cubicBezTo>
                      <a:cubicBezTo>
                        <a:pt x="149651" y="123417"/>
                        <a:pt x="168801" y="98375"/>
                        <a:pt x="181814" y="76524"/>
                      </a:cubicBezTo>
                      <a:cubicBezTo>
                        <a:pt x="188933" y="64248"/>
                        <a:pt x="196299" y="51972"/>
                        <a:pt x="203419" y="39696"/>
                      </a:cubicBezTo>
                      <a:cubicBezTo>
                        <a:pt x="207347" y="32821"/>
                        <a:pt x="211767" y="26438"/>
                        <a:pt x="215695" y="19809"/>
                      </a:cubicBezTo>
                      <a:cubicBezTo>
                        <a:pt x="218396" y="14899"/>
                        <a:pt x="224534" y="8270"/>
                        <a:pt x="220851" y="2623"/>
                      </a:cubicBezTo>
                      <a:cubicBezTo>
                        <a:pt x="220605" y="1886"/>
                        <a:pt x="220360" y="1395"/>
                        <a:pt x="220114" y="1150"/>
                      </a:cubicBezTo>
                      <a:close/>
                      <a:moveTo>
                        <a:pt x="9706" y="79224"/>
                      </a:moveTo>
                      <a:cubicBezTo>
                        <a:pt x="9706" y="79224"/>
                        <a:pt x="9706" y="79224"/>
                        <a:pt x="9706" y="79224"/>
                      </a:cubicBezTo>
                      <a:lnTo>
                        <a:pt x="9706" y="79224"/>
                      </a:lnTo>
                      <a:cubicBezTo>
                        <a:pt x="9460" y="79224"/>
                        <a:pt x="9460" y="79224"/>
                        <a:pt x="9706" y="79224"/>
                      </a:cubicBezTo>
                      <a:cubicBezTo>
                        <a:pt x="9460" y="79224"/>
                        <a:pt x="9460" y="79224"/>
                        <a:pt x="9706" y="79224"/>
                      </a:cubicBezTo>
                      <a:close/>
                      <a:moveTo>
                        <a:pt x="203910" y="14899"/>
                      </a:moveTo>
                      <a:lnTo>
                        <a:pt x="203910" y="14899"/>
                      </a:lnTo>
                      <a:cubicBezTo>
                        <a:pt x="203910" y="14899"/>
                        <a:pt x="203910" y="15144"/>
                        <a:pt x="203665" y="15144"/>
                      </a:cubicBezTo>
                      <a:cubicBezTo>
                        <a:pt x="203665" y="15144"/>
                        <a:pt x="203665" y="15144"/>
                        <a:pt x="203910" y="14899"/>
                      </a:cubicBezTo>
                      <a:cubicBezTo>
                        <a:pt x="203665" y="14899"/>
                        <a:pt x="203910" y="14899"/>
                        <a:pt x="203910" y="14899"/>
                      </a:cubicBezTo>
                      <a:cubicBezTo>
                        <a:pt x="203910" y="14899"/>
                        <a:pt x="203910" y="14899"/>
                        <a:pt x="203910" y="14899"/>
                      </a:cubicBezTo>
                      <a:close/>
                      <a:moveTo>
                        <a:pt x="175430" y="79961"/>
                      </a:moveTo>
                      <a:cubicBezTo>
                        <a:pt x="175430" y="79961"/>
                        <a:pt x="175430" y="79961"/>
                        <a:pt x="175430" y="79961"/>
                      </a:cubicBezTo>
                      <a:lnTo>
                        <a:pt x="175430" y="79961"/>
                      </a:lnTo>
                      <a:lnTo>
                        <a:pt x="175430" y="79961"/>
                      </a:lnTo>
                      <a:cubicBezTo>
                        <a:pt x="175430" y="79961"/>
                        <a:pt x="175430" y="79961"/>
                        <a:pt x="175430" y="79961"/>
                      </a:cubicBezTo>
                      <a:cubicBezTo>
                        <a:pt x="175430" y="79961"/>
                        <a:pt x="175430" y="79961"/>
                        <a:pt x="175430" y="79961"/>
                      </a:cubicBezTo>
                      <a:cubicBezTo>
                        <a:pt x="175430" y="79961"/>
                        <a:pt x="175430" y="79961"/>
                        <a:pt x="175430" y="79961"/>
                      </a:cubicBezTo>
                      <a:cubicBezTo>
                        <a:pt x="175430" y="79961"/>
                        <a:pt x="175430" y="79961"/>
                        <a:pt x="175430" y="79961"/>
                      </a:cubicBezTo>
                      <a:cubicBezTo>
                        <a:pt x="175430" y="79961"/>
                        <a:pt x="175430" y="79961"/>
                        <a:pt x="175430" y="79961"/>
                      </a:cubicBezTo>
                      <a:close/>
                    </a:path>
                  </a:pathLst>
                </a:custGeom>
                <a:solidFill>
                  <a:srgbClr val="744E1D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8858" name="Freeform: Shape 62"/>
                <p:cNvSpPr/>
                <p:nvPr/>
              </p:nvSpPr>
              <p:spPr>
                <a:xfrm>
                  <a:off x="6232143" y="5405740"/>
                  <a:ext cx="83038" cy="42103"/>
                </a:xfrm>
                <a:custGeom>
                  <a:avLst/>
                  <a:gdLst>
                    <a:gd name="connsiteX0" fmla="*/ 69973 w 83038"/>
                    <a:gd name="connsiteY0" fmla="*/ 40012 h 42103"/>
                    <a:gd name="connsiteX1" fmla="*/ 82739 w 83038"/>
                    <a:gd name="connsiteY1" fmla="*/ 41730 h 42103"/>
                    <a:gd name="connsiteX2" fmla="*/ 78811 w 83038"/>
                    <a:gd name="connsiteY2" fmla="*/ 36329 h 42103"/>
                    <a:gd name="connsiteX3" fmla="*/ 22588 w 83038"/>
                    <a:gd name="connsiteY3" fmla="*/ 1711 h 42103"/>
                    <a:gd name="connsiteX4" fmla="*/ 16695 w 83038"/>
                    <a:gd name="connsiteY4" fmla="*/ 729 h 42103"/>
                    <a:gd name="connsiteX5" fmla="*/ 0 w 83038"/>
                    <a:gd name="connsiteY5" fmla="*/ 21352 h 42103"/>
                    <a:gd name="connsiteX6" fmla="*/ 1964 w 83038"/>
                    <a:gd name="connsiteY6" fmla="*/ 22825 h 42103"/>
                    <a:gd name="connsiteX7" fmla="*/ 69973 w 83038"/>
                    <a:gd name="connsiteY7" fmla="*/ 40012 h 42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3038" h="42103">
                      <a:moveTo>
                        <a:pt x="69973" y="40012"/>
                      </a:moveTo>
                      <a:cubicBezTo>
                        <a:pt x="75128" y="42221"/>
                        <a:pt x="76847" y="42467"/>
                        <a:pt x="82739" y="41730"/>
                      </a:cubicBezTo>
                      <a:cubicBezTo>
                        <a:pt x="83722" y="41239"/>
                        <a:pt x="82248" y="39029"/>
                        <a:pt x="78811" y="36329"/>
                      </a:cubicBezTo>
                      <a:cubicBezTo>
                        <a:pt x="75619" y="33874"/>
                        <a:pt x="30444" y="8831"/>
                        <a:pt x="22588" y="1711"/>
                      </a:cubicBezTo>
                      <a:cubicBezTo>
                        <a:pt x="21115" y="238"/>
                        <a:pt x="18905" y="-744"/>
                        <a:pt x="16695" y="729"/>
                      </a:cubicBezTo>
                      <a:cubicBezTo>
                        <a:pt x="9575" y="5394"/>
                        <a:pt x="246" y="20616"/>
                        <a:pt x="0" y="21352"/>
                      </a:cubicBezTo>
                      <a:cubicBezTo>
                        <a:pt x="491" y="22089"/>
                        <a:pt x="982" y="22580"/>
                        <a:pt x="1964" y="22825"/>
                      </a:cubicBezTo>
                      <a:cubicBezTo>
                        <a:pt x="16450" y="25526"/>
                        <a:pt x="67763" y="39029"/>
                        <a:pt x="69973" y="40012"/>
                      </a:cubicBezTo>
                      <a:close/>
                    </a:path>
                  </a:pathLst>
                </a:custGeom>
                <a:solidFill>
                  <a:srgbClr val="744E1D"/>
                </a:solidFill>
                <a:ln w="24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8859" name="Freeform: Shape 57"/>
              <p:cNvSpPr/>
              <p:nvPr/>
            </p:nvSpPr>
            <p:spPr>
              <a:xfrm flipH="1">
                <a:off x="1717090" y="4427443"/>
                <a:ext cx="646" cy="546878"/>
              </a:xfrm>
              <a:custGeom>
                <a:avLst/>
                <a:gdLst>
                  <a:gd name="connsiteX0" fmla="*/ 0 w 491"/>
                  <a:gd name="connsiteY0" fmla="*/ 0 h 415415"/>
                  <a:gd name="connsiteX1" fmla="*/ 491 w 491"/>
                  <a:gd name="connsiteY1" fmla="*/ 415416 h 415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1" h="415415">
                    <a:moveTo>
                      <a:pt x="0" y="0"/>
                    </a:moveTo>
                    <a:cubicBezTo>
                      <a:pt x="491" y="45421"/>
                      <a:pt x="491" y="340533"/>
                      <a:pt x="491" y="415416"/>
                    </a:cubicBezTo>
                  </a:path>
                </a:pathLst>
              </a:custGeom>
              <a:solidFill>
                <a:srgbClr val="583D17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8860" name="Freeform: Shape 58"/>
              <p:cNvSpPr/>
              <p:nvPr/>
            </p:nvSpPr>
            <p:spPr>
              <a:xfrm flipH="1">
                <a:off x="1604404" y="5167057"/>
                <a:ext cx="1770790" cy="960452"/>
              </a:xfrm>
              <a:custGeom>
                <a:avLst/>
                <a:gdLst>
                  <a:gd name="connsiteX0" fmla="*/ 1657455 w 1657455"/>
                  <a:gd name="connsiteY0" fmla="*/ 0 h 934693"/>
                  <a:gd name="connsiteX1" fmla="*/ 287069 w 1657455"/>
                  <a:gd name="connsiteY1" fmla="*/ 754572 h 934693"/>
                  <a:gd name="connsiteX2" fmla="*/ 274814 w 1657455"/>
                  <a:gd name="connsiteY2" fmla="*/ 763577 h 934693"/>
                  <a:gd name="connsiteX3" fmla="*/ 267264 w 1657455"/>
                  <a:gd name="connsiteY3" fmla="*/ 755779 h 934693"/>
                  <a:gd name="connsiteX4" fmla="*/ 314900 w 1657455"/>
                  <a:gd name="connsiteY4" fmla="*/ 230795 h 934693"/>
                  <a:gd name="connsiteX5" fmla="*/ 0 w 1657455"/>
                  <a:gd name="connsiteY5" fmla="*/ 932717 h 934693"/>
                  <a:gd name="connsiteX6" fmla="*/ 126622 w 1657455"/>
                  <a:gd name="connsiteY6" fmla="*/ 927448 h 934693"/>
                  <a:gd name="connsiteX7" fmla="*/ 205820 w 1657455"/>
                  <a:gd name="connsiteY7" fmla="*/ 928933 h 934693"/>
                  <a:gd name="connsiteX8" fmla="*/ 215447 w 1657455"/>
                  <a:gd name="connsiteY8" fmla="*/ 932491 h 934693"/>
                  <a:gd name="connsiteX9" fmla="*/ 268269 w 1657455"/>
                  <a:gd name="connsiteY9" fmla="*/ 933744 h 934693"/>
                  <a:gd name="connsiteX10" fmla="*/ 307568 w 1657455"/>
                  <a:gd name="connsiteY10" fmla="*/ 927432 h 934693"/>
                  <a:gd name="connsiteX11" fmla="*/ 320627 w 1657455"/>
                  <a:gd name="connsiteY11" fmla="*/ 926786 h 934693"/>
                  <a:gd name="connsiteX12" fmla="*/ 350118 w 1657455"/>
                  <a:gd name="connsiteY12" fmla="*/ 921867 h 934693"/>
                  <a:gd name="connsiteX13" fmla="*/ 441854 w 1657455"/>
                  <a:gd name="connsiteY13" fmla="*/ 919812 h 934693"/>
                  <a:gd name="connsiteX14" fmla="*/ 1657455 w 1657455"/>
                  <a:gd name="connsiteY14" fmla="*/ 300266 h 934693"/>
                  <a:gd name="connsiteX0" fmla="*/ 1711547 w 1711547"/>
                  <a:gd name="connsiteY0" fmla="*/ 0 h 978482"/>
                  <a:gd name="connsiteX1" fmla="*/ 287069 w 1711547"/>
                  <a:gd name="connsiteY1" fmla="*/ 798361 h 978482"/>
                  <a:gd name="connsiteX2" fmla="*/ 274814 w 1711547"/>
                  <a:gd name="connsiteY2" fmla="*/ 807366 h 978482"/>
                  <a:gd name="connsiteX3" fmla="*/ 267264 w 1711547"/>
                  <a:gd name="connsiteY3" fmla="*/ 799568 h 978482"/>
                  <a:gd name="connsiteX4" fmla="*/ 314900 w 1711547"/>
                  <a:gd name="connsiteY4" fmla="*/ 274584 h 978482"/>
                  <a:gd name="connsiteX5" fmla="*/ 0 w 1711547"/>
                  <a:gd name="connsiteY5" fmla="*/ 976506 h 978482"/>
                  <a:gd name="connsiteX6" fmla="*/ 126622 w 1711547"/>
                  <a:gd name="connsiteY6" fmla="*/ 971237 h 978482"/>
                  <a:gd name="connsiteX7" fmla="*/ 205820 w 1711547"/>
                  <a:gd name="connsiteY7" fmla="*/ 972722 h 978482"/>
                  <a:gd name="connsiteX8" fmla="*/ 215447 w 1711547"/>
                  <a:gd name="connsiteY8" fmla="*/ 976280 h 978482"/>
                  <a:gd name="connsiteX9" fmla="*/ 268269 w 1711547"/>
                  <a:gd name="connsiteY9" fmla="*/ 977533 h 978482"/>
                  <a:gd name="connsiteX10" fmla="*/ 307568 w 1711547"/>
                  <a:gd name="connsiteY10" fmla="*/ 971221 h 978482"/>
                  <a:gd name="connsiteX11" fmla="*/ 320627 w 1711547"/>
                  <a:gd name="connsiteY11" fmla="*/ 970575 h 978482"/>
                  <a:gd name="connsiteX12" fmla="*/ 350118 w 1711547"/>
                  <a:gd name="connsiteY12" fmla="*/ 965656 h 978482"/>
                  <a:gd name="connsiteX13" fmla="*/ 441854 w 1711547"/>
                  <a:gd name="connsiteY13" fmla="*/ 963601 h 978482"/>
                  <a:gd name="connsiteX14" fmla="*/ 1657455 w 1711547"/>
                  <a:gd name="connsiteY14" fmla="*/ 344055 h 978482"/>
                  <a:gd name="connsiteX15" fmla="*/ 1711547 w 1711547"/>
                  <a:gd name="connsiteY15" fmla="*/ 0 h 978482"/>
                  <a:gd name="connsiteX0" fmla="*/ 1711547 w 1763062"/>
                  <a:gd name="connsiteY0" fmla="*/ 0 h 978482"/>
                  <a:gd name="connsiteX1" fmla="*/ 287069 w 1763062"/>
                  <a:gd name="connsiteY1" fmla="*/ 798361 h 978482"/>
                  <a:gd name="connsiteX2" fmla="*/ 274814 w 1763062"/>
                  <a:gd name="connsiteY2" fmla="*/ 807366 h 978482"/>
                  <a:gd name="connsiteX3" fmla="*/ 267264 w 1763062"/>
                  <a:gd name="connsiteY3" fmla="*/ 799568 h 978482"/>
                  <a:gd name="connsiteX4" fmla="*/ 314900 w 1763062"/>
                  <a:gd name="connsiteY4" fmla="*/ 274584 h 978482"/>
                  <a:gd name="connsiteX5" fmla="*/ 0 w 1763062"/>
                  <a:gd name="connsiteY5" fmla="*/ 976506 h 978482"/>
                  <a:gd name="connsiteX6" fmla="*/ 126622 w 1763062"/>
                  <a:gd name="connsiteY6" fmla="*/ 971237 h 978482"/>
                  <a:gd name="connsiteX7" fmla="*/ 205820 w 1763062"/>
                  <a:gd name="connsiteY7" fmla="*/ 972722 h 978482"/>
                  <a:gd name="connsiteX8" fmla="*/ 215447 w 1763062"/>
                  <a:gd name="connsiteY8" fmla="*/ 976280 h 978482"/>
                  <a:gd name="connsiteX9" fmla="*/ 268269 w 1763062"/>
                  <a:gd name="connsiteY9" fmla="*/ 977533 h 978482"/>
                  <a:gd name="connsiteX10" fmla="*/ 307568 w 1763062"/>
                  <a:gd name="connsiteY10" fmla="*/ 971221 h 978482"/>
                  <a:gd name="connsiteX11" fmla="*/ 320627 w 1763062"/>
                  <a:gd name="connsiteY11" fmla="*/ 970575 h 978482"/>
                  <a:gd name="connsiteX12" fmla="*/ 350118 w 1763062"/>
                  <a:gd name="connsiteY12" fmla="*/ 965656 h 978482"/>
                  <a:gd name="connsiteX13" fmla="*/ 441854 w 1763062"/>
                  <a:gd name="connsiteY13" fmla="*/ 963601 h 978482"/>
                  <a:gd name="connsiteX14" fmla="*/ 1763062 w 1763062"/>
                  <a:gd name="connsiteY14" fmla="*/ 204963 h 978482"/>
                  <a:gd name="connsiteX15" fmla="*/ 1711547 w 1763062"/>
                  <a:gd name="connsiteY15" fmla="*/ 0 h 978482"/>
                  <a:gd name="connsiteX0" fmla="*/ 1711547 w 1763062"/>
                  <a:gd name="connsiteY0" fmla="*/ 0 h 978482"/>
                  <a:gd name="connsiteX1" fmla="*/ 287069 w 1763062"/>
                  <a:gd name="connsiteY1" fmla="*/ 798361 h 978482"/>
                  <a:gd name="connsiteX2" fmla="*/ 274814 w 1763062"/>
                  <a:gd name="connsiteY2" fmla="*/ 807366 h 978482"/>
                  <a:gd name="connsiteX3" fmla="*/ 267264 w 1763062"/>
                  <a:gd name="connsiteY3" fmla="*/ 799568 h 978482"/>
                  <a:gd name="connsiteX4" fmla="*/ 314900 w 1763062"/>
                  <a:gd name="connsiteY4" fmla="*/ 274584 h 978482"/>
                  <a:gd name="connsiteX5" fmla="*/ 0 w 1763062"/>
                  <a:gd name="connsiteY5" fmla="*/ 976506 h 978482"/>
                  <a:gd name="connsiteX6" fmla="*/ 126622 w 1763062"/>
                  <a:gd name="connsiteY6" fmla="*/ 971237 h 978482"/>
                  <a:gd name="connsiteX7" fmla="*/ 205820 w 1763062"/>
                  <a:gd name="connsiteY7" fmla="*/ 972722 h 978482"/>
                  <a:gd name="connsiteX8" fmla="*/ 215447 w 1763062"/>
                  <a:gd name="connsiteY8" fmla="*/ 976280 h 978482"/>
                  <a:gd name="connsiteX9" fmla="*/ 268269 w 1763062"/>
                  <a:gd name="connsiteY9" fmla="*/ 977533 h 978482"/>
                  <a:gd name="connsiteX10" fmla="*/ 307568 w 1763062"/>
                  <a:gd name="connsiteY10" fmla="*/ 971221 h 978482"/>
                  <a:gd name="connsiteX11" fmla="*/ 320627 w 1763062"/>
                  <a:gd name="connsiteY11" fmla="*/ 970575 h 978482"/>
                  <a:gd name="connsiteX12" fmla="*/ 350118 w 1763062"/>
                  <a:gd name="connsiteY12" fmla="*/ 965656 h 978482"/>
                  <a:gd name="connsiteX13" fmla="*/ 441854 w 1763062"/>
                  <a:gd name="connsiteY13" fmla="*/ 963601 h 978482"/>
                  <a:gd name="connsiteX14" fmla="*/ 1763062 w 1763062"/>
                  <a:gd name="connsiteY14" fmla="*/ 204963 h 978482"/>
                  <a:gd name="connsiteX15" fmla="*/ 1711547 w 1763062"/>
                  <a:gd name="connsiteY15" fmla="*/ 0 h 978482"/>
                  <a:gd name="connsiteX0" fmla="*/ 1672910 w 1763062"/>
                  <a:gd name="connsiteY0" fmla="*/ 0 h 960452"/>
                  <a:gd name="connsiteX1" fmla="*/ 287069 w 1763062"/>
                  <a:gd name="connsiteY1" fmla="*/ 780331 h 960452"/>
                  <a:gd name="connsiteX2" fmla="*/ 274814 w 1763062"/>
                  <a:gd name="connsiteY2" fmla="*/ 789336 h 960452"/>
                  <a:gd name="connsiteX3" fmla="*/ 267264 w 1763062"/>
                  <a:gd name="connsiteY3" fmla="*/ 781538 h 960452"/>
                  <a:gd name="connsiteX4" fmla="*/ 314900 w 1763062"/>
                  <a:gd name="connsiteY4" fmla="*/ 256554 h 960452"/>
                  <a:gd name="connsiteX5" fmla="*/ 0 w 1763062"/>
                  <a:gd name="connsiteY5" fmla="*/ 958476 h 960452"/>
                  <a:gd name="connsiteX6" fmla="*/ 126622 w 1763062"/>
                  <a:gd name="connsiteY6" fmla="*/ 953207 h 960452"/>
                  <a:gd name="connsiteX7" fmla="*/ 205820 w 1763062"/>
                  <a:gd name="connsiteY7" fmla="*/ 954692 h 960452"/>
                  <a:gd name="connsiteX8" fmla="*/ 215447 w 1763062"/>
                  <a:gd name="connsiteY8" fmla="*/ 958250 h 960452"/>
                  <a:gd name="connsiteX9" fmla="*/ 268269 w 1763062"/>
                  <a:gd name="connsiteY9" fmla="*/ 959503 h 960452"/>
                  <a:gd name="connsiteX10" fmla="*/ 307568 w 1763062"/>
                  <a:gd name="connsiteY10" fmla="*/ 953191 h 960452"/>
                  <a:gd name="connsiteX11" fmla="*/ 320627 w 1763062"/>
                  <a:gd name="connsiteY11" fmla="*/ 952545 h 960452"/>
                  <a:gd name="connsiteX12" fmla="*/ 350118 w 1763062"/>
                  <a:gd name="connsiteY12" fmla="*/ 947626 h 960452"/>
                  <a:gd name="connsiteX13" fmla="*/ 441854 w 1763062"/>
                  <a:gd name="connsiteY13" fmla="*/ 945571 h 960452"/>
                  <a:gd name="connsiteX14" fmla="*/ 1763062 w 1763062"/>
                  <a:gd name="connsiteY14" fmla="*/ 186933 h 960452"/>
                  <a:gd name="connsiteX15" fmla="*/ 1672910 w 1763062"/>
                  <a:gd name="connsiteY15" fmla="*/ 0 h 960452"/>
                  <a:gd name="connsiteX0" fmla="*/ 1672910 w 1763062"/>
                  <a:gd name="connsiteY0" fmla="*/ 0 h 960452"/>
                  <a:gd name="connsiteX1" fmla="*/ 287069 w 1763062"/>
                  <a:gd name="connsiteY1" fmla="*/ 780331 h 960452"/>
                  <a:gd name="connsiteX2" fmla="*/ 274814 w 1763062"/>
                  <a:gd name="connsiteY2" fmla="*/ 789336 h 960452"/>
                  <a:gd name="connsiteX3" fmla="*/ 267264 w 1763062"/>
                  <a:gd name="connsiteY3" fmla="*/ 781538 h 960452"/>
                  <a:gd name="connsiteX4" fmla="*/ 314900 w 1763062"/>
                  <a:gd name="connsiteY4" fmla="*/ 256554 h 960452"/>
                  <a:gd name="connsiteX5" fmla="*/ 0 w 1763062"/>
                  <a:gd name="connsiteY5" fmla="*/ 958476 h 960452"/>
                  <a:gd name="connsiteX6" fmla="*/ 126622 w 1763062"/>
                  <a:gd name="connsiteY6" fmla="*/ 953207 h 960452"/>
                  <a:gd name="connsiteX7" fmla="*/ 205820 w 1763062"/>
                  <a:gd name="connsiteY7" fmla="*/ 954692 h 960452"/>
                  <a:gd name="connsiteX8" fmla="*/ 215447 w 1763062"/>
                  <a:gd name="connsiteY8" fmla="*/ 958250 h 960452"/>
                  <a:gd name="connsiteX9" fmla="*/ 268269 w 1763062"/>
                  <a:gd name="connsiteY9" fmla="*/ 959503 h 960452"/>
                  <a:gd name="connsiteX10" fmla="*/ 307568 w 1763062"/>
                  <a:gd name="connsiteY10" fmla="*/ 953191 h 960452"/>
                  <a:gd name="connsiteX11" fmla="*/ 320627 w 1763062"/>
                  <a:gd name="connsiteY11" fmla="*/ 952545 h 960452"/>
                  <a:gd name="connsiteX12" fmla="*/ 350118 w 1763062"/>
                  <a:gd name="connsiteY12" fmla="*/ 947626 h 960452"/>
                  <a:gd name="connsiteX13" fmla="*/ 441854 w 1763062"/>
                  <a:gd name="connsiteY13" fmla="*/ 945571 h 960452"/>
                  <a:gd name="connsiteX14" fmla="*/ 1763062 w 1763062"/>
                  <a:gd name="connsiteY14" fmla="*/ 186933 h 960452"/>
                  <a:gd name="connsiteX15" fmla="*/ 1672910 w 1763062"/>
                  <a:gd name="connsiteY15" fmla="*/ 0 h 960452"/>
                  <a:gd name="connsiteX0" fmla="*/ 1672910 w 1770790"/>
                  <a:gd name="connsiteY0" fmla="*/ 0 h 960452"/>
                  <a:gd name="connsiteX1" fmla="*/ 287069 w 1770790"/>
                  <a:gd name="connsiteY1" fmla="*/ 780331 h 960452"/>
                  <a:gd name="connsiteX2" fmla="*/ 274814 w 1770790"/>
                  <a:gd name="connsiteY2" fmla="*/ 789336 h 960452"/>
                  <a:gd name="connsiteX3" fmla="*/ 267264 w 1770790"/>
                  <a:gd name="connsiteY3" fmla="*/ 781538 h 960452"/>
                  <a:gd name="connsiteX4" fmla="*/ 314900 w 1770790"/>
                  <a:gd name="connsiteY4" fmla="*/ 256554 h 960452"/>
                  <a:gd name="connsiteX5" fmla="*/ 0 w 1770790"/>
                  <a:gd name="connsiteY5" fmla="*/ 958476 h 960452"/>
                  <a:gd name="connsiteX6" fmla="*/ 126622 w 1770790"/>
                  <a:gd name="connsiteY6" fmla="*/ 953207 h 960452"/>
                  <a:gd name="connsiteX7" fmla="*/ 205820 w 1770790"/>
                  <a:gd name="connsiteY7" fmla="*/ 954692 h 960452"/>
                  <a:gd name="connsiteX8" fmla="*/ 215447 w 1770790"/>
                  <a:gd name="connsiteY8" fmla="*/ 958250 h 960452"/>
                  <a:gd name="connsiteX9" fmla="*/ 268269 w 1770790"/>
                  <a:gd name="connsiteY9" fmla="*/ 959503 h 960452"/>
                  <a:gd name="connsiteX10" fmla="*/ 307568 w 1770790"/>
                  <a:gd name="connsiteY10" fmla="*/ 953191 h 960452"/>
                  <a:gd name="connsiteX11" fmla="*/ 320627 w 1770790"/>
                  <a:gd name="connsiteY11" fmla="*/ 952545 h 960452"/>
                  <a:gd name="connsiteX12" fmla="*/ 350118 w 1770790"/>
                  <a:gd name="connsiteY12" fmla="*/ 947626 h 960452"/>
                  <a:gd name="connsiteX13" fmla="*/ 441854 w 1770790"/>
                  <a:gd name="connsiteY13" fmla="*/ 945571 h 960452"/>
                  <a:gd name="connsiteX14" fmla="*/ 1770790 w 1770790"/>
                  <a:gd name="connsiteY14" fmla="*/ 186933 h 960452"/>
                  <a:gd name="connsiteX15" fmla="*/ 1672910 w 1770790"/>
                  <a:gd name="connsiteY15" fmla="*/ 0 h 960452"/>
                  <a:gd name="connsiteX0" fmla="*/ 1672910 w 1770790"/>
                  <a:gd name="connsiteY0" fmla="*/ 0 h 960452"/>
                  <a:gd name="connsiteX1" fmla="*/ 287069 w 1770790"/>
                  <a:gd name="connsiteY1" fmla="*/ 780331 h 960452"/>
                  <a:gd name="connsiteX2" fmla="*/ 274814 w 1770790"/>
                  <a:gd name="connsiteY2" fmla="*/ 789336 h 960452"/>
                  <a:gd name="connsiteX3" fmla="*/ 267264 w 1770790"/>
                  <a:gd name="connsiteY3" fmla="*/ 781538 h 960452"/>
                  <a:gd name="connsiteX4" fmla="*/ 314900 w 1770790"/>
                  <a:gd name="connsiteY4" fmla="*/ 256554 h 960452"/>
                  <a:gd name="connsiteX5" fmla="*/ 0 w 1770790"/>
                  <a:gd name="connsiteY5" fmla="*/ 958476 h 960452"/>
                  <a:gd name="connsiteX6" fmla="*/ 126622 w 1770790"/>
                  <a:gd name="connsiteY6" fmla="*/ 953207 h 960452"/>
                  <a:gd name="connsiteX7" fmla="*/ 205820 w 1770790"/>
                  <a:gd name="connsiteY7" fmla="*/ 954692 h 960452"/>
                  <a:gd name="connsiteX8" fmla="*/ 215447 w 1770790"/>
                  <a:gd name="connsiteY8" fmla="*/ 958250 h 960452"/>
                  <a:gd name="connsiteX9" fmla="*/ 268269 w 1770790"/>
                  <a:gd name="connsiteY9" fmla="*/ 959503 h 960452"/>
                  <a:gd name="connsiteX10" fmla="*/ 307568 w 1770790"/>
                  <a:gd name="connsiteY10" fmla="*/ 953191 h 960452"/>
                  <a:gd name="connsiteX11" fmla="*/ 320627 w 1770790"/>
                  <a:gd name="connsiteY11" fmla="*/ 952545 h 960452"/>
                  <a:gd name="connsiteX12" fmla="*/ 350118 w 1770790"/>
                  <a:gd name="connsiteY12" fmla="*/ 947626 h 960452"/>
                  <a:gd name="connsiteX13" fmla="*/ 441854 w 1770790"/>
                  <a:gd name="connsiteY13" fmla="*/ 945571 h 960452"/>
                  <a:gd name="connsiteX14" fmla="*/ 1770790 w 1770790"/>
                  <a:gd name="connsiteY14" fmla="*/ 186933 h 960452"/>
                  <a:gd name="connsiteX15" fmla="*/ 1672910 w 1770790"/>
                  <a:gd name="connsiteY15" fmla="*/ 0 h 960452"/>
                  <a:gd name="connsiteX0" fmla="*/ 1672910 w 1770790"/>
                  <a:gd name="connsiteY0" fmla="*/ 0 h 960452"/>
                  <a:gd name="connsiteX1" fmla="*/ 287069 w 1770790"/>
                  <a:gd name="connsiteY1" fmla="*/ 780331 h 960452"/>
                  <a:gd name="connsiteX2" fmla="*/ 274814 w 1770790"/>
                  <a:gd name="connsiteY2" fmla="*/ 789336 h 960452"/>
                  <a:gd name="connsiteX3" fmla="*/ 267264 w 1770790"/>
                  <a:gd name="connsiteY3" fmla="*/ 781538 h 960452"/>
                  <a:gd name="connsiteX4" fmla="*/ 314900 w 1770790"/>
                  <a:gd name="connsiteY4" fmla="*/ 256554 h 960452"/>
                  <a:gd name="connsiteX5" fmla="*/ 0 w 1770790"/>
                  <a:gd name="connsiteY5" fmla="*/ 958476 h 960452"/>
                  <a:gd name="connsiteX6" fmla="*/ 126622 w 1770790"/>
                  <a:gd name="connsiteY6" fmla="*/ 953207 h 960452"/>
                  <a:gd name="connsiteX7" fmla="*/ 205820 w 1770790"/>
                  <a:gd name="connsiteY7" fmla="*/ 954692 h 960452"/>
                  <a:gd name="connsiteX8" fmla="*/ 215447 w 1770790"/>
                  <a:gd name="connsiteY8" fmla="*/ 958250 h 960452"/>
                  <a:gd name="connsiteX9" fmla="*/ 268269 w 1770790"/>
                  <a:gd name="connsiteY9" fmla="*/ 959503 h 960452"/>
                  <a:gd name="connsiteX10" fmla="*/ 307568 w 1770790"/>
                  <a:gd name="connsiteY10" fmla="*/ 953191 h 960452"/>
                  <a:gd name="connsiteX11" fmla="*/ 320627 w 1770790"/>
                  <a:gd name="connsiteY11" fmla="*/ 952545 h 960452"/>
                  <a:gd name="connsiteX12" fmla="*/ 350118 w 1770790"/>
                  <a:gd name="connsiteY12" fmla="*/ 947626 h 960452"/>
                  <a:gd name="connsiteX13" fmla="*/ 441854 w 1770790"/>
                  <a:gd name="connsiteY13" fmla="*/ 945571 h 960452"/>
                  <a:gd name="connsiteX14" fmla="*/ 1770790 w 1770790"/>
                  <a:gd name="connsiteY14" fmla="*/ 186933 h 960452"/>
                  <a:gd name="connsiteX15" fmla="*/ 1672910 w 1770790"/>
                  <a:gd name="connsiteY15" fmla="*/ 0 h 960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70790" h="960452">
                    <a:moveTo>
                      <a:pt x="1672910" y="0"/>
                    </a:moveTo>
                    <a:cubicBezTo>
                      <a:pt x="1590490" y="47836"/>
                      <a:pt x="299674" y="765140"/>
                      <a:pt x="287069" y="780331"/>
                    </a:cubicBezTo>
                    <a:lnTo>
                      <a:pt x="274814" y="789336"/>
                    </a:lnTo>
                    <a:lnTo>
                      <a:pt x="267264" y="781538"/>
                    </a:lnTo>
                    <a:cubicBezTo>
                      <a:pt x="194431" y="675131"/>
                      <a:pt x="202341" y="495527"/>
                      <a:pt x="314900" y="256554"/>
                    </a:cubicBezTo>
                    <a:cubicBezTo>
                      <a:pt x="98321" y="473360"/>
                      <a:pt x="95517" y="491819"/>
                      <a:pt x="0" y="958476"/>
                    </a:cubicBezTo>
                    <a:cubicBezTo>
                      <a:pt x="40035" y="952857"/>
                      <a:pt x="82967" y="952388"/>
                      <a:pt x="126622" y="953207"/>
                    </a:cubicBezTo>
                    <a:lnTo>
                      <a:pt x="205820" y="954692"/>
                    </a:lnTo>
                    <a:lnTo>
                      <a:pt x="215447" y="958250"/>
                    </a:lnTo>
                    <a:cubicBezTo>
                      <a:pt x="229803" y="960621"/>
                      <a:pt x="247382" y="961139"/>
                      <a:pt x="268269" y="959503"/>
                    </a:cubicBezTo>
                    <a:lnTo>
                      <a:pt x="307568" y="953191"/>
                    </a:lnTo>
                    <a:lnTo>
                      <a:pt x="320627" y="952545"/>
                    </a:lnTo>
                    <a:lnTo>
                      <a:pt x="350118" y="947626"/>
                    </a:lnTo>
                    <a:lnTo>
                      <a:pt x="441854" y="945571"/>
                    </a:lnTo>
                    <a:cubicBezTo>
                      <a:pt x="951271" y="907959"/>
                      <a:pt x="1601628" y="430576"/>
                      <a:pt x="1770790" y="186933"/>
                    </a:cubicBezTo>
                    <a:cubicBezTo>
                      <a:pt x="1708971" y="73965"/>
                      <a:pt x="1711546" y="89786"/>
                      <a:pt x="16729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45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Slide Number Placeholder 56">
            <a:extLst>
              <a:ext uri="{FF2B5EF4-FFF2-40B4-BE49-F238E27FC236}">
                <a16:creationId xmlns:a16="http://schemas.microsoft.com/office/drawing/2014/main" id="{53864409-A2D9-B483-FD00-A4681C2961C4}"/>
              </a:ext>
            </a:extLst>
          </p:cNvPr>
          <p:cNvSpPr txBox="1">
            <a:spLocks/>
          </p:cNvSpPr>
          <p:nvPr/>
        </p:nvSpPr>
        <p:spPr>
          <a:xfrm>
            <a:off x="9347202" y="6537516"/>
            <a:ext cx="2844800" cy="320675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457200" rtl="0" eaLnBrk="0" latinLnBrk="0" hangingPunct="0"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742950" indent="-285750" algn="l" defTabSz="457200" rtl="0" eaLnBrk="0" latinLnBrk="0" hangingPunct="0"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1143000" indent="-228600" algn="l" defTabSz="457200" rtl="0" eaLnBrk="0" latinLnBrk="0" hangingPunct="0"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600200" indent="-228600" algn="l" defTabSz="457200" rtl="0" eaLnBrk="0" latinLnBrk="0" hangingPunct="0"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2057400" indent="-228600" algn="l" defTabSz="457200" rtl="0" eaLnBrk="0" latinLnBrk="0" hangingPunct="0"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388F02-F0F2-4346-AE89-501FF32F0296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E6E0E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E6E0E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3166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2"/>
          <p:cNvGrpSpPr/>
          <p:nvPr/>
        </p:nvGrpSpPr>
        <p:grpSpPr bwMode="auto">
          <a:xfrm>
            <a:off x="479207" y="1331993"/>
            <a:ext cx="5982608" cy="5140959"/>
            <a:chOff x="457200" y="782534"/>
            <a:chExt cx="6766144" cy="6067444"/>
          </a:xfrm>
        </p:grpSpPr>
        <p:sp>
          <p:nvSpPr>
            <p:cNvPr id="1048868" name="Rectangle 3"/>
            <p:cNvSpPr/>
            <p:nvPr/>
          </p:nvSpPr>
          <p:spPr>
            <a:xfrm>
              <a:off x="828880" y="5311686"/>
              <a:ext cx="1905514" cy="457201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b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LAMPIRAN I</a:t>
              </a:r>
              <a:r>
                <a:rPr kumimoji="0" lang="id-ID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8869" name="Rectangle 4"/>
            <p:cNvSpPr/>
            <p:nvPr/>
          </p:nvSpPr>
          <p:spPr>
            <a:xfrm>
              <a:off x="3658359" y="2277964"/>
              <a:ext cx="2436858" cy="13716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8870" name="Rectangle 5"/>
            <p:cNvSpPr/>
            <p:nvPr/>
          </p:nvSpPr>
          <p:spPr>
            <a:xfrm>
              <a:off x="839350" y="1668362"/>
              <a:ext cx="1217121" cy="762002"/>
            </a:xfrm>
            <a:prstGeom prst="rect">
              <a:avLst/>
            </a:prstGeom>
            <a:solidFill>
              <a:srgbClr val="B2B2B2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KDH</a:t>
              </a:r>
            </a:p>
          </p:txBody>
        </p:sp>
        <p:sp>
          <p:nvSpPr>
            <p:cNvPr id="1048871" name="Rectangle 6"/>
            <p:cNvSpPr/>
            <p:nvPr/>
          </p:nvSpPr>
          <p:spPr>
            <a:xfrm>
              <a:off x="839350" y="2658965"/>
              <a:ext cx="1217121" cy="533402"/>
            </a:xfrm>
            <a:prstGeom prst="rect">
              <a:avLst/>
            </a:prstGeom>
            <a:solidFill>
              <a:srgbClr val="B2B2B2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SKPD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TERKAIT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8872" name="Rectangle 7"/>
            <p:cNvSpPr/>
            <p:nvPr/>
          </p:nvSpPr>
          <p:spPr>
            <a:xfrm>
              <a:off x="839350" y="3420967"/>
              <a:ext cx="1217121" cy="457201"/>
            </a:xfrm>
            <a:prstGeom prst="rect">
              <a:avLst/>
            </a:prstGeom>
            <a:solidFill>
              <a:srgbClr val="B2B2B2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TAPD</a:t>
              </a:r>
            </a:p>
          </p:txBody>
        </p:sp>
        <p:sp>
          <p:nvSpPr>
            <p:cNvPr id="1048873" name="Rectangle 8"/>
            <p:cNvSpPr/>
            <p:nvPr/>
          </p:nvSpPr>
          <p:spPr>
            <a:xfrm>
              <a:off x="3961985" y="2354164"/>
              <a:ext cx="1905514" cy="533402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REKOMEN</a:t>
              </a:r>
              <a:r>
                <a:rPr kumimoji="0" lang="id-ID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DASI</a:t>
              </a:r>
            </a:p>
          </p:txBody>
        </p:sp>
        <p:sp>
          <p:nvSpPr>
            <p:cNvPr id="1048874" name="Rectangle 9"/>
            <p:cNvSpPr/>
            <p:nvPr/>
          </p:nvSpPr>
          <p:spPr>
            <a:xfrm>
              <a:off x="3961985" y="3039966"/>
              <a:ext cx="1905514" cy="457201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PERTIMBANGAN</a:t>
              </a:r>
            </a:p>
          </p:txBody>
        </p:sp>
        <p:sp>
          <p:nvSpPr>
            <p:cNvPr id="1048875" name="Rectangle 10"/>
            <p:cNvSpPr/>
            <p:nvPr/>
          </p:nvSpPr>
          <p:spPr>
            <a:xfrm>
              <a:off x="457200" y="906359"/>
              <a:ext cx="1981421" cy="533402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USULAN TERTULIS</a:t>
              </a:r>
            </a:p>
          </p:txBody>
        </p:sp>
        <p:cxnSp>
          <p:nvCxnSpPr>
            <p:cNvPr id="3145779" name="Straight Arrow Connector 12"/>
            <p:cNvCxnSpPr>
              <a:cxnSpLocks/>
            </p:cNvCxnSpPr>
            <p:nvPr/>
          </p:nvCxnSpPr>
          <p:spPr>
            <a:xfrm flipH="1">
              <a:off x="2438621" y="1209573"/>
              <a:ext cx="1518129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80" name="Straight Arrow Connector 13"/>
            <p:cNvCxnSpPr>
              <a:cxnSpLocks/>
            </p:cNvCxnSpPr>
            <p:nvPr/>
          </p:nvCxnSpPr>
          <p:spPr>
            <a:xfrm>
              <a:off x="1446601" y="2430364"/>
              <a:ext cx="0" cy="2286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81" name="Straight Arrow Connector 14"/>
            <p:cNvCxnSpPr>
              <a:cxnSpLocks/>
            </p:cNvCxnSpPr>
            <p:nvPr/>
          </p:nvCxnSpPr>
          <p:spPr>
            <a:xfrm>
              <a:off x="1446601" y="3192366"/>
              <a:ext cx="0" cy="2286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82" name="Straight Arrow Connector 15"/>
            <p:cNvCxnSpPr>
              <a:cxnSpLocks/>
            </p:cNvCxnSpPr>
            <p:nvPr/>
          </p:nvCxnSpPr>
          <p:spPr>
            <a:xfrm>
              <a:off x="1446601" y="1439761"/>
              <a:ext cx="0" cy="2286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876" name="Rectangle 16"/>
            <p:cNvSpPr/>
            <p:nvPr/>
          </p:nvSpPr>
          <p:spPr>
            <a:xfrm>
              <a:off x="3961985" y="3801968"/>
              <a:ext cx="1905514" cy="457201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RKPD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8877" name="Rectangle 17"/>
            <p:cNvSpPr/>
            <p:nvPr/>
          </p:nvSpPr>
          <p:spPr>
            <a:xfrm>
              <a:off x="3961985" y="4411570"/>
              <a:ext cx="1905514" cy="457201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KUA/PPAS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8878" name="Rectangle 18"/>
            <p:cNvSpPr/>
            <p:nvPr/>
          </p:nvSpPr>
          <p:spPr>
            <a:xfrm>
              <a:off x="3961985" y="5706974"/>
              <a:ext cx="1905514" cy="457201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KEP KDH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(NAMA PENERIMA)</a:t>
              </a:r>
            </a:p>
          </p:txBody>
        </p:sp>
        <p:sp>
          <p:nvSpPr>
            <p:cNvPr id="1048879" name="Rectangle 19"/>
            <p:cNvSpPr/>
            <p:nvPr/>
          </p:nvSpPr>
          <p:spPr>
            <a:xfrm>
              <a:off x="3961985" y="6316576"/>
              <a:ext cx="1905514" cy="533402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DOKUMEN PENCAIRAN BANSOS</a:t>
              </a:r>
            </a:p>
          </p:txBody>
        </p:sp>
        <p:sp>
          <p:nvSpPr>
            <p:cNvPr id="1048880" name="Rectangle 20"/>
            <p:cNvSpPr/>
            <p:nvPr/>
          </p:nvSpPr>
          <p:spPr>
            <a:xfrm>
              <a:off x="3961985" y="5021172"/>
              <a:ext cx="1905514" cy="457201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PERDA APBD</a:t>
              </a:r>
            </a:p>
          </p:txBody>
        </p:sp>
        <p:cxnSp>
          <p:nvCxnSpPr>
            <p:cNvPr id="3145783" name="Elbow Connector 21"/>
            <p:cNvCxnSpPr>
              <a:cxnSpLocks/>
            </p:cNvCxnSpPr>
            <p:nvPr/>
          </p:nvCxnSpPr>
          <p:spPr>
            <a:xfrm flipV="1">
              <a:off x="2056471" y="3192366"/>
              <a:ext cx="1905514" cy="45720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84" name="Elbow Connector 22"/>
            <p:cNvCxnSpPr>
              <a:cxnSpLocks/>
            </p:cNvCxnSpPr>
            <p:nvPr/>
          </p:nvCxnSpPr>
          <p:spPr>
            <a:xfrm flipV="1">
              <a:off x="2056471" y="2544664"/>
              <a:ext cx="1905514" cy="41910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85" name="Straight Arrow Connector 23"/>
            <p:cNvCxnSpPr>
              <a:cxnSpLocks/>
              <a:stCxn id="1048869" idx="2"/>
            </p:cNvCxnSpPr>
            <p:nvPr/>
          </p:nvCxnSpPr>
          <p:spPr>
            <a:xfrm>
              <a:off x="4875479" y="3649568"/>
              <a:ext cx="0" cy="1524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86" name="Shape 62"/>
            <p:cNvCxnSpPr>
              <a:cxnSpLocks/>
              <a:stCxn id="1048872" idx="2"/>
            </p:cNvCxnSpPr>
            <p:nvPr/>
          </p:nvCxnSpPr>
          <p:spPr>
            <a:xfrm rot="16200000" flipH="1">
              <a:off x="2628093" y="2696677"/>
              <a:ext cx="152400" cy="2515383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87" name="Elbow Connector 30"/>
            <p:cNvCxnSpPr>
              <a:cxnSpLocks/>
            </p:cNvCxnSpPr>
            <p:nvPr/>
          </p:nvCxnSpPr>
          <p:spPr>
            <a:xfrm rot="10800000" flipH="1" flipV="1">
              <a:off x="839350" y="2125563"/>
              <a:ext cx="3122635" cy="3886212"/>
            </a:xfrm>
            <a:prstGeom prst="bentConnector3">
              <a:avLst>
                <a:gd name="adj1" fmla="val -11093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88" name="Elbow Connector 32"/>
            <p:cNvCxnSpPr>
              <a:cxnSpLocks/>
            </p:cNvCxnSpPr>
            <p:nvPr/>
          </p:nvCxnSpPr>
          <p:spPr>
            <a:xfrm rot="5400000" flipH="1" flipV="1">
              <a:off x="3767540" y="3309532"/>
              <a:ext cx="5411806" cy="1211891"/>
            </a:xfrm>
            <a:prstGeom prst="bentConnector3">
              <a:avLst>
                <a:gd name="adj1" fmla="val -5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89" name="Straight Arrow Connector 33"/>
            <p:cNvCxnSpPr>
              <a:cxnSpLocks/>
            </p:cNvCxnSpPr>
            <p:nvPr/>
          </p:nvCxnSpPr>
          <p:spPr>
            <a:xfrm flipH="1">
              <a:off x="5867498" y="1211160"/>
              <a:ext cx="121297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881" name="Title 63"/>
            <p:cNvSpPr txBox="1"/>
            <p:nvPr/>
          </p:nvSpPr>
          <p:spPr>
            <a:xfrm>
              <a:off x="5849175" y="6253896"/>
              <a:ext cx="1374169" cy="381001"/>
            </a:xfrm>
            <a:prstGeom prst="rect">
              <a:avLst/>
            </a:prstGeom>
          </p:spPr>
          <p:txBody>
            <a:bodyPr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TRANSFER</a:t>
              </a:r>
            </a:p>
          </p:txBody>
        </p:sp>
        <p:sp>
          <p:nvSpPr>
            <p:cNvPr id="1048882" name="Title 63"/>
            <p:cNvSpPr txBox="1"/>
            <p:nvPr/>
          </p:nvSpPr>
          <p:spPr>
            <a:xfrm>
              <a:off x="2134995" y="2506564"/>
              <a:ext cx="989401" cy="304801"/>
            </a:xfrm>
            <a:prstGeom prst="rect">
              <a:avLst/>
            </a:prstGeom>
          </p:spPr>
          <p:txBody>
            <a:bodyPr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EVALUASI</a:t>
              </a:r>
            </a:p>
          </p:txBody>
        </p:sp>
        <p:cxnSp>
          <p:nvCxnSpPr>
            <p:cNvPr id="3145790" name="Straight Arrow Connector 37"/>
            <p:cNvCxnSpPr>
              <a:cxnSpLocks/>
            </p:cNvCxnSpPr>
            <p:nvPr/>
          </p:nvCxnSpPr>
          <p:spPr>
            <a:xfrm>
              <a:off x="4875479" y="4259170"/>
              <a:ext cx="0" cy="1524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91" name="Straight Arrow Connector 38"/>
            <p:cNvCxnSpPr>
              <a:cxnSpLocks/>
            </p:cNvCxnSpPr>
            <p:nvPr/>
          </p:nvCxnSpPr>
          <p:spPr>
            <a:xfrm>
              <a:off x="4875479" y="4868772"/>
              <a:ext cx="0" cy="1524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92" name="Straight Arrow Connector 39"/>
            <p:cNvCxnSpPr>
              <a:cxnSpLocks/>
            </p:cNvCxnSpPr>
            <p:nvPr/>
          </p:nvCxnSpPr>
          <p:spPr>
            <a:xfrm>
              <a:off x="4875479" y="6164176"/>
              <a:ext cx="0" cy="1524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93" name="Straight Arrow Connector 40"/>
            <p:cNvCxnSpPr>
              <a:cxnSpLocks/>
            </p:cNvCxnSpPr>
            <p:nvPr/>
          </p:nvCxnSpPr>
          <p:spPr>
            <a:xfrm>
              <a:off x="4875479" y="5478374"/>
              <a:ext cx="0" cy="1524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883" name="Rectangle 41"/>
            <p:cNvSpPr/>
            <p:nvPr/>
          </p:nvSpPr>
          <p:spPr>
            <a:xfrm>
              <a:off x="3961985" y="782534"/>
              <a:ext cx="1887190" cy="962028"/>
            </a:xfrm>
            <a:prstGeom prst="rect">
              <a:avLst/>
            </a:prstGeom>
            <a:solidFill>
              <a:srgbClr val="B2B2B2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CALON PENERIMA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/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KEPALA OPD </a:t>
              </a:r>
            </a:p>
          </p:txBody>
        </p:sp>
        <p:sp>
          <p:nvSpPr>
            <p:cNvPr id="1048884" name="Rectangle 42"/>
            <p:cNvSpPr/>
            <p:nvPr/>
          </p:nvSpPr>
          <p:spPr>
            <a:xfrm>
              <a:off x="991163" y="5021172"/>
              <a:ext cx="1902897" cy="457201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PERKDH APBD</a:t>
              </a:r>
            </a:p>
          </p:txBody>
        </p:sp>
        <p:cxnSp>
          <p:nvCxnSpPr>
            <p:cNvPr id="3145794" name="Straight Arrow Connector 43"/>
            <p:cNvCxnSpPr>
              <a:cxnSpLocks/>
            </p:cNvCxnSpPr>
            <p:nvPr/>
          </p:nvCxnSpPr>
          <p:spPr>
            <a:xfrm>
              <a:off x="2894059" y="5249773"/>
              <a:ext cx="1067925" cy="1588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95" name="Shape 57"/>
            <p:cNvCxnSpPr>
              <a:cxnSpLocks/>
            </p:cNvCxnSpPr>
            <p:nvPr/>
          </p:nvCxnSpPr>
          <p:spPr>
            <a:xfrm rot="16200000" flipH="1">
              <a:off x="2761584" y="4658973"/>
              <a:ext cx="152400" cy="2248402"/>
            </a:xfrm>
            <a:prstGeom prst="bentConnector2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885" name="Title 63"/>
          <p:cNvSpPr txBox="1"/>
          <p:nvPr/>
        </p:nvSpPr>
        <p:spPr>
          <a:xfrm>
            <a:off x="1144381" y="586454"/>
            <a:ext cx="7016750" cy="457200"/>
          </a:xfrm>
          <a:prstGeom prst="rect">
            <a:avLst/>
          </a:prstGeom>
          <a:ln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/>
                <a:ea typeface="+mn-ea"/>
                <a:cs typeface="+mn-cs"/>
              </a:rPr>
              <a:t>PROSES PEMBERIAN </a:t>
            </a:r>
            <a:r>
              <a:rPr kumimoji="0" lang="id-ID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/>
                <a:ea typeface="+mn-ea"/>
                <a:cs typeface="+mn-cs"/>
              </a:rPr>
              <a:t>BANTUAN SOSIAL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/>
                <a:ea typeface="+mn-ea"/>
                <a:cs typeface="+mn-cs"/>
              </a:rPr>
              <a:t>YANG DIRENCANAKAN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/>
              <a:ea typeface="+mn-ea"/>
              <a:cs typeface="+mn-cs"/>
            </a:endParaRPr>
          </a:p>
        </p:txBody>
      </p:sp>
      <p:pic>
        <p:nvPicPr>
          <p:cNvPr id="2097210" name="Picture 4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09511" y="49720"/>
            <a:ext cx="612915" cy="788033"/>
          </a:xfrm>
          <a:prstGeom prst="rect">
            <a:avLst/>
          </a:prstGeom>
        </p:spPr>
      </p:pic>
      <p:pic>
        <p:nvPicPr>
          <p:cNvPr id="2097211" name="Picture 47" descr="https://gawianku.files.wordpress.com/2014/08/0e9a4-garudapancasila-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114" y="100619"/>
            <a:ext cx="726185" cy="755807"/>
          </a:xfrm>
          <a:prstGeom prst="rect">
            <a:avLst/>
          </a:prstGeom>
          <a:noFill/>
        </p:spPr>
      </p:pic>
      <p:sp>
        <p:nvSpPr>
          <p:cNvPr id="2" name="Slide Number Placeholder 56">
            <a:extLst>
              <a:ext uri="{FF2B5EF4-FFF2-40B4-BE49-F238E27FC236}">
                <a16:creationId xmlns:a16="http://schemas.microsoft.com/office/drawing/2014/main" id="{A11340B6-C13A-B8BB-1871-4DED8E9F8670}"/>
              </a:ext>
            </a:extLst>
          </p:cNvPr>
          <p:cNvSpPr txBox="1">
            <a:spLocks/>
          </p:cNvSpPr>
          <p:nvPr/>
        </p:nvSpPr>
        <p:spPr>
          <a:xfrm>
            <a:off x="9347202" y="6537516"/>
            <a:ext cx="2844800" cy="320675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457200" rtl="0" eaLnBrk="0" latinLnBrk="0" hangingPunct="0"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742950" indent="-285750" algn="l" defTabSz="457200" rtl="0" eaLnBrk="0" latinLnBrk="0" hangingPunct="0"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1143000" indent="-228600" algn="l" defTabSz="457200" rtl="0" eaLnBrk="0" latinLnBrk="0" hangingPunct="0"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600200" indent="-228600" algn="l" defTabSz="457200" rtl="0" eaLnBrk="0" latinLnBrk="0" hangingPunct="0"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2057400" indent="-228600" algn="l" defTabSz="457200" rtl="0" eaLnBrk="0" latinLnBrk="0" hangingPunct="0"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388F02-F0F2-4346-AE89-501FF32F0296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E6E0E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E6E0E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Vertical Scroll 6">
            <a:extLst>
              <a:ext uri="{FF2B5EF4-FFF2-40B4-BE49-F238E27FC236}">
                <a16:creationId xmlns:a16="http://schemas.microsoft.com/office/drawing/2014/main" id="{A3AA7B66-595B-AFE7-D635-7C5EDAEDB90C}"/>
              </a:ext>
            </a:extLst>
          </p:cNvPr>
          <p:cNvSpPr/>
          <p:nvPr/>
        </p:nvSpPr>
        <p:spPr>
          <a:xfrm>
            <a:off x="6811282" y="1505003"/>
            <a:ext cx="4901511" cy="4899853"/>
          </a:xfrm>
          <a:prstGeom prst="verticalScroll">
            <a:avLst>
              <a:gd name="adj" fmla="val 7598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id-ID" sz="2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udah jelas nama, alamat penerima dan besarannya </a:t>
            </a:r>
            <a:r>
              <a:rPr kumimoji="0" lang="id-ID" sz="2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pada saat penyusunan APBD</a:t>
            </a:r>
            <a:endParaRPr kumimoji="0" lang="en-US" sz="2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Terkait</a:t>
            </a:r>
            <a:r>
              <a:rPr kumimoji="0" lang="en-US" sz="2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urusan</a:t>
            </a:r>
            <a:r>
              <a:rPr kumimoji="0" lang="en-US" sz="2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&amp; </a:t>
            </a:r>
            <a:r>
              <a:rPr kumimoji="0" lang="en-US" sz="2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kewenangan</a:t>
            </a:r>
            <a:r>
              <a:rPr kumimoji="0" lang="en-US" sz="2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daerah</a:t>
            </a:r>
            <a:r>
              <a:rPr kumimoji="0" lang="en-US" sz="2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dianggarkan</a:t>
            </a:r>
            <a:r>
              <a:rPr kumimoji="0" lang="en-US" sz="2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pada SKPD </a:t>
            </a:r>
            <a:r>
              <a:rPr kumimoji="0" lang="en-US" sz="2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terkait</a:t>
            </a:r>
            <a:endParaRPr kumimoji="0" lang="en-US" sz="2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D" sz="2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Bukan</a:t>
            </a:r>
            <a:r>
              <a:rPr kumimoji="0" lang="en-ID" sz="2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urusan</a:t>
            </a:r>
            <a:r>
              <a:rPr kumimoji="0" lang="en-ID" sz="2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&amp; </a:t>
            </a:r>
            <a:r>
              <a:rPr kumimoji="0" lang="en-ID" sz="2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kewenangan</a:t>
            </a:r>
            <a:r>
              <a:rPr kumimoji="0" lang="en-ID" sz="2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Pemda</a:t>
            </a:r>
            <a:r>
              <a:rPr kumimoji="0" lang="en-ID" sz="2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yang </a:t>
            </a:r>
            <a:r>
              <a:rPr kumimoji="0" lang="en-ID" sz="2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mendukung</a:t>
            </a:r>
            <a:r>
              <a:rPr kumimoji="0" lang="en-ID" sz="2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program dan </a:t>
            </a:r>
            <a:r>
              <a:rPr kumimoji="0" lang="en-ID" sz="2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kegiatan</a:t>
            </a:r>
            <a:r>
              <a:rPr kumimoji="0" lang="en-ID" sz="2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Pemda</a:t>
            </a:r>
            <a:r>
              <a:rPr kumimoji="0" lang="en-ID" sz="2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dianggarkan</a:t>
            </a:r>
            <a:r>
              <a:rPr kumimoji="0" lang="en-ID" sz="2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pada </a:t>
            </a:r>
            <a:r>
              <a:rPr kumimoji="0" lang="en-ID" sz="2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Sekretariat</a:t>
            </a:r>
            <a:r>
              <a:rPr kumimoji="0" lang="en-ID" sz="2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Daerah</a:t>
            </a:r>
          </a:p>
        </p:txBody>
      </p:sp>
    </p:spTree>
    <p:extLst>
      <p:ext uri="{BB962C8B-B14F-4D97-AF65-F5344CB8AC3E}">
        <p14:creationId xmlns:p14="http://schemas.microsoft.com/office/powerpoint/2010/main" val="26256072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7">
            <a:extLst>
              <a:ext uri="{FF2B5EF4-FFF2-40B4-BE49-F238E27FC236}">
                <a16:creationId xmlns:a16="http://schemas.microsoft.com/office/drawing/2014/main" id="{23E79E3B-160A-8C42-9D64-E934606767D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/>
            <a:lum bright="-14000" contrast="48000"/>
          </a:blip>
          <a:srcRect/>
          <a:stretch>
            <a:fillRect/>
          </a:stretch>
        </p:blipFill>
        <p:spPr bwMode="auto">
          <a:xfrm rot="10800000">
            <a:off x="-44971" y="6397077"/>
            <a:ext cx="5473917" cy="47905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" name="Picture 37">
            <a:extLst>
              <a:ext uri="{FF2B5EF4-FFF2-40B4-BE49-F238E27FC236}">
                <a16:creationId xmlns:a16="http://schemas.microsoft.com/office/drawing/2014/main" id="{EEF07AF5-A4CF-4245-B6D4-6F05BD9B03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/>
            <a:lum bright="-14000" contrast="48000"/>
          </a:blip>
          <a:srcRect/>
          <a:stretch>
            <a:fillRect/>
          </a:stretch>
        </p:blipFill>
        <p:spPr bwMode="auto">
          <a:xfrm rot="10800000" flipH="1">
            <a:off x="5426446" y="6394579"/>
            <a:ext cx="6765653" cy="47905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79D3C333-63F1-5441-B6E0-64D68B3BEE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-24000" contrast="32000"/>
          </a:blip>
          <a:srcRect/>
          <a:stretch>
            <a:fillRect/>
          </a:stretch>
        </p:blipFill>
        <p:spPr bwMode="auto">
          <a:xfrm flipH="1">
            <a:off x="-48940" y="-12037"/>
            <a:ext cx="6659259" cy="5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8">
            <a:extLst>
              <a:ext uri="{FF2B5EF4-FFF2-40B4-BE49-F238E27FC236}">
                <a16:creationId xmlns:a16="http://schemas.microsoft.com/office/drawing/2014/main" id="{9ABF4FAE-DF57-224F-B0E5-1E8F4221E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3689733" y="6557685"/>
            <a:ext cx="213436" cy="206746"/>
          </a:xfrm>
          <a:prstGeom prst="rect">
            <a:avLst/>
          </a:prstGeom>
        </p:spPr>
      </p:pic>
      <p:sp>
        <p:nvSpPr>
          <p:cNvPr id="6" name="TextBox 42">
            <a:extLst>
              <a:ext uri="{FF2B5EF4-FFF2-40B4-BE49-F238E27FC236}">
                <a16:creationId xmlns:a16="http://schemas.microsoft.com/office/drawing/2014/main" id="{D4419C36-F69C-6144-97D9-11D0993BA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033" y="6497237"/>
            <a:ext cx="1186180" cy="29464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sz="1397" b="1" dirty="0">
                <a:solidFill>
                  <a:srgbClr val="FFFFFF"/>
                </a:solidFill>
                <a:latin typeface="Cambria" panose="02040503050406030204" pitchFamily="18" charset="0"/>
              </a:rPr>
              <a:t>@</a:t>
            </a:r>
            <a:r>
              <a:rPr lang="en-AU" altLang="en-US" sz="1397" b="1" dirty="0" err="1">
                <a:solidFill>
                  <a:srgbClr val="FFFFFF"/>
                </a:solidFill>
                <a:latin typeface="Cambria" panose="02040503050406030204" pitchFamily="18" charset="0"/>
              </a:rPr>
              <a:t>kemendagri</a:t>
            </a:r>
            <a:endParaRPr lang="en-AU" altLang="en-US" sz="1397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43">
            <a:extLst>
              <a:ext uri="{FF2B5EF4-FFF2-40B4-BE49-F238E27FC236}">
                <a16:creationId xmlns:a16="http://schemas.microsoft.com/office/drawing/2014/main" id="{FCA71559-C66A-EE4D-9D44-87077468E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354" y="6506304"/>
            <a:ext cx="1186180" cy="2946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sz="1397" b="1" dirty="0">
                <a:solidFill>
                  <a:srgbClr val="FFFFFF"/>
                </a:solidFill>
                <a:latin typeface="Cambria" panose="02040503050406030204" pitchFamily="18" charset="0"/>
              </a:rPr>
              <a:t>@</a:t>
            </a:r>
            <a:r>
              <a:rPr lang="en-AU" altLang="en-US" sz="1397" b="1" dirty="0" err="1">
                <a:solidFill>
                  <a:srgbClr val="FFFFFF"/>
                </a:solidFill>
                <a:latin typeface="Cambria" panose="02040503050406030204" pitchFamily="18" charset="0"/>
              </a:rPr>
              <a:t>kemendagri</a:t>
            </a:r>
            <a:endParaRPr lang="en-AU" altLang="en-US" sz="1397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44">
            <a:extLst>
              <a:ext uri="{FF2B5EF4-FFF2-40B4-BE49-F238E27FC236}">
                <a16:creationId xmlns:a16="http://schemas.microsoft.com/office/drawing/2014/main" id="{BBED2129-901F-9E4D-B920-9596CD024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3549" y="6530660"/>
            <a:ext cx="1351280" cy="2946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sz="1397" b="1">
                <a:solidFill>
                  <a:srgbClr val="FFFFFF"/>
                </a:solidFill>
                <a:latin typeface="Cambria" panose="02040503050406030204" pitchFamily="18" charset="0"/>
              </a:rPr>
              <a:t>@kemendagri_ri</a:t>
            </a:r>
          </a:p>
        </p:txBody>
      </p:sp>
      <p:pic>
        <p:nvPicPr>
          <p:cNvPr id="9" name="Picture 46">
            <a:extLst>
              <a:ext uri="{FF2B5EF4-FFF2-40B4-BE49-F238E27FC236}">
                <a16:creationId xmlns:a16="http://schemas.microsoft.com/office/drawing/2014/main" id="{2FDF7C69-22D7-B947-B6DD-ACBFC2D60137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biLevel thresh="50000"/>
          </a:blip>
          <a:srcRect/>
          <a:stretch>
            <a:fillRect/>
          </a:stretch>
        </p:blipFill>
        <p:spPr bwMode="auto">
          <a:xfrm>
            <a:off x="6322721" y="6595912"/>
            <a:ext cx="231922" cy="210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7">
            <a:extLst>
              <a:ext uri="{FF2B5EF4-FFF2-40B4-BE49-F238E27FC236}">
                <a16:creationId xmlns:a16="http://schemas.microsoft.com/office/drawing/2014/main" id="{C1DA85F8-C087-DE41-AFEF-D17D04EFB4C9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biLevel thresh="50000"/>
          </a:blip>
          <a:srcRect/>
          <a:stretch>
            <a:fillRect/>
          </a:stretch>
        </p:blipFill>
        <p:spPr bwMode="auto">
          <a:xfrm>
            <a:off x="8039553" y="6600689"/>
            <a:ext cx="268783" cy="192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95574FC2-7B83-F94D-A1FF-1D7EAAED3F5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-24000" contrast="32000"/>
          </a:blip>
          <a:srcRect/>
          <a:stretch>
            <a:fillRect/>
          </a:stretch>
        </p:blipFill>
        <p:spPr bwMode="auto">
          <a:xfrm>
            <a:off x="6572843" y="-14990"/>
            <a:ext cx="5634147" cy="58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quare">
            <a:extLst>
              <a:ext uri="{FF2B5EF4-FFF2-40B4-BE49-F238E27FC236}">
                <a16:creationId xmlns:a16="http://schemas.microsoft.com/office/drawing/2014/main" id="{25F2DCD1-4D23-194B-B2E6-F3F77FEE9719}"/>
              </a:ext>
            </a:extLst>
          </p:cNvPr>
          <p:cNvSpPr/>
          <p:nvPr/>
        </p:nvSpPr>
        <p:spPr>
          <a:xfrm rot="5400000">
            <a:off x="626782" y="1676242"/>
            <a:ext cx="391574" cy="39157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miter lim="400000"/>
          </a:ln>
        </p:spPr>
        <p:txBody>
          <a:bodyPr lIns="25359" tIns="25359" rIns="25359" bIns="25359" anchor="ctr"/>
          <a:lstStyle/>
          <a:p>
            <a:pPr marL="0" marR="0" lvl="0" indent="0" algn="l" defTabSz="9128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pPr>
            <a:endParaRPr kumimoji="0" sz="35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Helvetica Neue"/>
              <a:cs typeface="Helvetica Neue"/>
              <a:sym typeface="Century Gothic"/>
            </a:endParaRPr>
          </a:p>
        </p:txBody>
      </p:sp>
      <p:sp>
        <p:nvSpPr>
          <p:cNvPr id="20" name="Square">
            <a:extLst>
              <a:ext uri="{FF2B5EF4-FFF2-40B4-BE49-F238E27FC236}">
                <a16:creationId xmlns:a16="http://schemas.microsoft.com/office/drawing/2014/main" id="{BD6CBF3E-28D7-9C4A-8A37-02F2662D46C7}"/>
              </a:ext>
            </a:extLst>
          </p:cNvPr>
          <p:cNvSpPr/>
          <p:nvPr/>
        </p:nvSpPr>
        <p:spPr>
          <a:xfrm rot="5400000">
            <a:off x="778722" y="1863027"/>
            <a:ext cx="3035543" cy="3035544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  <a:miter lim="400000"/>
          </a:ln>
        </p:spPr>
        <p:txBody>
          <a:bodyPr lIns="25359" tIns="25359" rIns="25359" bIns="25359" anchor="ctr"/>
          <a:lstStyle/>
          <a:p>
            <a:pPr marL="0" marR="0" lvl="0" indent="0" algn="l" defTabSz="9128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pPr>
            <a:endParaRPr kumimoji="0" sz="35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Helvetica Neue"/>
              <a:cs typeface="Helvetica Neue"/>
              <a:sym typeface="Century Gothic"/>
            </a:endParaRPr>
          </a:p>
        </p:txBody>
      </p:sp>
      <p:sp>
        <p:nvSpPr>
          <p:cNvPr id="21" name="Rounded Rectangle 20">
            <a:hlinkClick r:id="rId6"/>
            <a:extLst>
              <a:ext uri="{FF2B5EF4-FFF2-40B4-BE49-F238E27FC236}">
                <a16:creationId xmlns:a16="http://schemas.microsoft.com/office/drawing/2014/main" id="{442FF569-68A2-1D47-B51C-65970C089BCA}"/>
              </a:ext>
            </a:extLst>
          </p:cNvPr>
          <p:cNvSpPr/>
          <p:nvPr/>
        </p:nvSpPr>
        <p:spPr bwMode="auto">
          <a:xfrm>
            <a:off x="6096000" y="2862007"/>
            <a:ext cx="3970399" cy="690671"/>
          </a:xfrm>
          <a:prstGeom prst="roundRect">
            <a:avLst>
              <a:gd name="adj" fmla="val 9962"/>
            </a:avLst>
          </a:prstGeom>
          <a:solidFill>
            <a:srgbClr val="063A69"/>
          </a:solidFill>
          <a:ln w="9525">
            <a:noFill/>
            <a:round/>
            <a:headEnd/>
            <a:tailEnd/>
          </a:ln>
        </p:spPr>
        <p:txBody>
          <a:bodyPr vert="horz" wrap="square" lIns="121719" tIns="60860" rIns="121719" bIns="608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28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Century Gothic"/>
              </a:rPr>
              <a:t>TERIMA KASIH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7B9E634-1714-A44A-9077-A94B4CF2EE7A}"/>
              </a:ext>
            </a:extLst>
          </p:cNvPr>
          <p:cNvGrpSpPr/>
          <p:nvPr/>
        </p:nvGrpSpPr>
        <p:grpSpPr>
          <a:xfrm>
            <a:off x="3327683" y="4450928"/>
            <a:ext cx="791869" cy="730838"/>
            <a:chOff x="3323111" y="4452614"/>
            <a:chExt cx="793175" cy="732044"/>
          </a:xfrm>
        </p:grpSpPr>
        <p:sp>
          <p:nvSpPr>
            <p:cNvPr id="23" name="Square">
              <a:extLst>
                <a:ext uri="{FF2B5EF4-FFF2-40B4-BE49-F238E27FC236}">
                  <a16:creationId xmlns:a16="http://schemas.microsoft.com/office/drawing/2014/main" id="{8393D6BF-F18C-0749-B988-9C32F6F8B9F7}"/>
                </a:ext>
              </a:extLst>
            </p:cNvPr>
            <p:cNvSpPr/>
            <p:nvPr/>
          </p:nvSpPr>
          <p:spPr>
            <a:xfrm rot="5400000">
              <a:off x="3384242" y="4452614"/>
              <a:ext cx="732044" cy="732044"/>
            </a:xfrm>
            <a:prstGeom prst="rect">
              <a:avLst/>
            </a:prstGeom>
            <a:ln w="12700">
              <a:solidFill>
                <a:srgbClr val="000000">
                  <a:alpha val="22000"/>
                </a:srgbClr>
              </a:solidFill>
              <a:miter lim="400000"/>
            </a:ln>
          </p:spPr>
          <p:txBody>
            <a:bodyPr lIns="25359" tIns="25359" rIns="25359" bIns="25359" anchor="ctr"/>
            <a:lstStyle/>
            <a:p>
              <a:pPr marL="0" marR="0" lvl="0" indent="0" algn="l" defTabSz="9128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/>
              </a:pPr>
              <a:endParaRPr kumimoji="0" sz="359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Helvetica Neue"/>
                <a:cs typeface="Helvetica Neue"/>
                <a:sym typeface="Century Gothic"/>
              </a:endParaRPr>
            </a:p>
          </p:txBody>
        </p:sp>
        <p:sp>
          <p:nvSpPr>
            <p:cNvPr id="24" name="Square">
              <a:extLst>
                <a:ext uri="{FF2B5EF4-FFF2-40B4-BE49-F238E27FC236}">
                  <a16:creationId xmlns:a16="http://schemas.microsoft.com/office/drawing/2014/main" id="{8D019F7B-1CAB-E44E-BE80-3DFF36C21F11}"/>
                </a:ext>
              </a:extLst>
            </p:cNvPr>
            <p:cNvSpPr/>
            <p:nvPr/>
          </p:nvSpPr>
          <p:spPr>
            <a:xfrm rot="5400000">
              <a:off x="3323111" y="4977096"/>
              <a:ext cx="124013" cy="1240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miter lim="400000"/>
            </a:ln>
          </p:spPr>
          <p:txBody>
            <a:bodyPr lIns="25359" tIns="25359" rIns="25359" bIns="25359" anchor="ctr"/>
            <a:lstStyle/>
            <a:p>
              <a:pPr marL="0" marR="0" lvl="0" indent="0" algn="l" defTabSz="9128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/>
              </a:pPr>
              <a:endParaRPr kumimoji="0" sz="359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Helvetica Neue"/>
                <a:cs typeface="Helvetica Neue"/>
                <a:sym typeface="Century Gothic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FCEBB74-0034-9945-8546-5904D2C28C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56" y="2193538"/>
            <a:ext cx="2527912" cy="2527912"/>
          </a:xfrm>
          <a:prstGeom prst="rect">
            <a:avLst/>
          </a:prstGeom>
        </p:spPr>
      </p:pic>
      <p:sp>
        <p:nvSpPr>
          <p:cNvPr id="26" name="Rectangle 3">
            <a:extLst>
              <a:ext uri="{FF2B5EF4-FFF2-40B4-BE49-F238E27FC236}">
                <a16:creationId xmlns:a16="http://schemas.microsoft.com/office/drawing/2014/main" id="{64B58C19-A5EA-4C44-9878-6558D6023B63}"/>
              </a:ext>
            </a:extLst>
          </p:cNvPr>
          <p:cNvSpPr txBox="1">
            <a:spLocks noChangeArrowheads="1"/>
          </p:cNvSpPr>
          <p:nvPr/>
        </p:nvSpPr>
        <p:spPr>
          <a:xfrm>
            <a:off x="3689733" y="5340710"/>
            <a:ext cx="5244224" cy="588324"/>
          </a:xfrm>
          <a:prstGeom prst="rect">
            <a:avLst/>
          </a:prstGeom>
        </p:spPr>
        <p:txBody>
          <a:bodyPr lIns="90941" tIns="45472" rIns="90941" bIns="45472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1057" marR="0" lvl="0" indent="-341057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Tx/>
              <a:buNone/>
              <a:tabLst/>
              <a:defRPr/>
            </a:pPr>
            <a:endParaRPr kumimoji="0" lang="en-US" sz="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1057" marR="0" lvl="0" indent="-34105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Di</a:t>
            </a:r>
            <a:r>
              <a:rPr lang="id-ID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</a:t>
            </a:r>
            <a:r>
              <a:rPr lang="en-US" dirty="0" err="1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jen</a:t>
            </a:r>
            <a:r>
              <a:rPr lang="en-US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Bina </a:t>
            </a:r>
            <a:r>
              <a:rPr lang="en-US" dirty="0" err="1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Keuangan</a:t>
            </a:r>
            <a:r>
              <a:rPr lang="en-US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Derah</a:t>
            </a:r>
            <a:r>
              <a:rPr lang="en-US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marL="341057" marR="0" lvl="0" indent="-34105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Kementerian </a:t>
            </a:r>
            <a:r>
              <a:rPr lang="en-US" dirty="0" err="1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Negeri</a:t>
            </a:r>
            <a:r>
              <a:rPr lang="en-US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RI </a:t>
            </a:r>
          </a:p>
        </p:txBody>
      </p:sp>
    </p:spTree>
    <p:extLst>
      <p:ext uri="{BB962C8B-B14F-4D97-AF65-F5344CB8AC3E}">
        <p14:creationId xmlns:p14="http://schemas.microsoft.com/office/powerpoint/2010/main" val="251004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4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2262668" cy="6879889"/>
            <a:chOff x="0" y="0"/>
            <a:chExt cx="4844511" cy="2805783"/>
          </a:xfrm>
          <a:solidFill>
            <a:schemeClr val="accent5">
              <a:lumMod val="5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4844511" cy="2805783"/>
            </a:xfrm>
            <a:custGeom>
              <a:avLst/>
              <a:gdLst/>
              <a:ahLst/>
              <a:cxnLst/>
              <a:rect l="l" t="t" r="r" b="b"/>
              <a:pathLst>
                <a:path w="4844511" h="2805783">
                  <a:moveTo>
                    <a:pt x="0" y="0"/>
                  </a:moveTo>
                  <a:lnTo>
                    <a:pt x="4844511" y="0"/>
                  </a:lnTo>
                  <a:lnTo>
                    <a:pt x="4844511" y="2805783"/>
                  </a:lnTo>
                  <a:lnTo>
                    <a:pt x="0" y="280578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ID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-25400"/>
            <a:ext cx="7153863" cy="4151119"/>
            <a:chOff x="0" y="0"/>
            <a:chExt cx="2826217" cy="16399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26217" cy="1639948"/>
            </a:xfrm>
            <a:custGeom>
              <a:avLst/>
              <a:gdLst/>
              <a:ahLst/>
              <a:cxnLst/>
              <a:rect l="l" t="t" r="r" b="b"/>
              <a:pathLst>
                <a:path w="2826217" h="1639948">
                  <a:moveTo>
                    <a:pt x="0" y="0"/>
                  </a:moveTo>
                  <a:lnTo>
                    <a:pt x="2826217" y="0"/>
                  </a:lnTo>
                  <a:lnTo>
                    <a:pt x="2826217" y="1639948"/>
                  </a:lnTo>
                  <a:lnTo>
                    <a:pt x="0" y="1639948"/>
                  </a:lnTo>
                  <a:close/>
                </a:path>
              </a:pathLst>
            </a:custGeom>
            <a:solidFill>
              <a:srgbClr val="292626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81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7153863" y="-25400"/>
            <a:ext cx="5101015" cy="6908800"/>
          </a:xfrm>
          <a:custGeom>
            <a:avLst/>
            <a:gdLst/>
            <a:ahLst/>
            <a:cxnLst/>
            <a:rect l="l" t="t" r="r" b="b"/>
            <a:pathLst>
              <a:path w="1990375" h="2729402">
                <a:moveTo>
                  <a:pt x="0" y="0"/>
                </a:moveTo>
                <a:lnTo>
                  <a:pt x="1990375" y="0"/>
                </a:lnTo>
                <a:lnTo>
                  <a:pt x="1990375" y="2729402"/>
                </a:lnTo>
                <a:lnTo>
                  <a:pt x="0" y="2729402"/>
                </a:lnTo>
                <a:close/>
              </a:path>
            </a:pathLst>
          </a:custGeom>
          <a:solidFill>
            <a:srgbClr val="FFC000"/>
          </a:solidFill>
        </p:spPr>
        <p:txBody>
          <a:bodyPr/>
          <a:lstStyle/>
          <a:p>
            <a:endParaRPr lang="en-ID"/>
          </a:p>
        </p:txBody>
      </p:sp>
      <p:grpSp>
        <p:nvGrpSpPr>
          <p:cNvPr id="12" name="Group 12"/>
          <p:cNvGrpSpPr/>
          <p:nvPr/>
        </p:nvGrpSpPr>
        <p:grpSpPr>
          <a:xfrm>
            <a:off x="0" y="6555614"/>
            <a:ext cx="12192000" cy="300987"/>
            <a:chOff x="0" y="0"/>
            <a:chExt cx="24384000" cy="601973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10841279" cy="580489"/>
              <a:chOff x="0" y="0"/>
              <a:chExt cx="1204587" cy="64499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204587" cy="64499"/>
              </a:xfrm>
              <a:custGeom>
                <a:avLst/>
                <a:gdLst/>
                <a:ahLst/>
                <a:cxnLst/>
                <a:rect l="l" t="t" r="r" b="b"/>
                <a:pathLst>
                  <a:path w="1204587" h="64499">
                    <a:moveTo>
                      <a:pt x="0" y="0"/>
                    </a:moveTo>
                    <a:lnTo>
                      <a:pt x="1204587" y="0"/>
                    </a:lnTo>
                    <a:lnTo>
                      <a:pt x="1204587" y="64499"/>
                    </a:lnTo>
                    <a:lnTo>
                      <a:pt x="0" y="64499"/>
                    </a:lnTo>
                    <a:close/>
                  </a:path>
                </a:pathLst>
              </a:custGeom>
              <a:solidFill>
                <a:srgbClr val="0B6FEB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4889" tIns="24889" rIns="24889" bIns="24889" rtlCol="0" anchor="ctr"/>
              <a:lstStyle/>
              <a:p>
                <a:pPr algn="ctr" defTabSz="609630">
                  <a:lnSpc>
                    <a:spcPts val="1001"/>
                  </a:lnSpc>
                  <a:defRPr/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10841279" y="0"/>
              <a:ext cx="9451862" cy="580489"/>
              <a:chOff x="0" y="0"/>
              <a:chExt cx="1050207" cy="64499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050207" cy="64499"/>
              </a:xfrm>
              <a:custGeom>
                <a:avLst/>
                <a:gdLst/>
                <a:ahLst/>
                <a:cxnLst/>
                <a:rect l="l" t="t" r="r" b="b"/>
                <a:pathLst>
                  <a:path w="1050207" h="64499">
                    <a:moveTo>
                      <a:pt x="0" y="0"/>
                    </a:moveTo>
                    <a:lnTo>
                      <a:pt x="1050207" y="0"/>
                    </a:lnTo>
                    <a:lnTo>
                      <a:pt x="1050207" y="64499"/>
                    </a:lnTo>
                    <a:lnTo>
                      <a:pt x="0" y="64499"/>
                    </a:lnTo>
                    <a:close/>
                  </a:path>
                </a:pathLst>
              </a:custGeom>
              <a:solidFill>
                <a:srgbClr val="8FC3F5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4889" tIns="24889" rIns="24889" bIns="24889" rtlCol="0" anchor="ctr"/>
              <a:lstStyle/>
              <a:p>
                <a:pPr algn="ctr" defTabSz="609630">
                  <a:lnSpc>
                    <a:spcPts val="1001"/>
                  </a:lnSpc>
                  <a:defRPr/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20293140" y="0"/>
              <a:ext cx="4090860" cy="601973"/>
              <a:chOff x="0" y="0"/>
              <a:chExt cx="454540" cy="6688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454540" cy="66886"/>
              </a:xfrm>
              <a:custGeom>
                <a:avLst/>
                <a:gdLst/>
                <a:ahLst/>
                <a:cxnLst/>
                <a:rect l="l" t="t" r="r" b="b"/>
                <a:pathLst>
                  <a:path w="454540" h="66886">
                    <a:moveTo>
                      <a:pt x="0" y="0"/>
                    </a:moveTo>
                    <a:lnTo>
                      <a:pt x="454540" y="0"/>
                    </a:lnTo>
                    <a:lnTo>
                      <a:pt x="454540" y="66886"/>
                    </a:lnTo>
                    <a:lnTo>
                      <a:pt x="0" y="66886"/>
                    </a:lnTo>
                    <a:close/>
                  </a:path>
                </a:pathLst>
              </a:custGeom>
              <a:solidFill>
                <a:srgbClr val="F69F2B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4889" tIns="24889" rIns="24889" bIns="24889" rtlCol="0" anchor="ctr"/>
              <a:lstStyle/>
              <a:p>
                <a:pPr algn="ctr" defTabSz="609630">
                  <a:lnSpc>
                    <a:spcPts val="1001"/>
                  </a:lnSpc>
                  <a:defRPr/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7442506" y="6310501"/>
            <a:ext cx="4572046" cy="225783"/>
            <a:chOff x="0" y="9134"/>
            <a:chExt cx="9144092" cy="451567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589815" y="27693"/>
              <a:ext cx="434588" cy="433008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715870" y="9134"/>
              <a:ext cx="436175" cy="436175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2302929" y="21121"/>
              <a:ext cx="438025" cy="438025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170645" y="14721"/>
              <a:ext cx="438744" cy="438744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0" y="19729"/>
              <a:ext cx="439417" cy="439417"/>
            </a:xfrm>
            <a:prstGeom prst="rect">
              <a:avLst/>
            </a:prstGeom>
          </p:spPr>
        </p:pic>
        <p:sp>
          <p:nvSpPr>
            <p:cNvPr id="29" name="TextBox 29"/>
            <p:cNvSpPr txBox="1"/>
            <p:nvPr/>
          </p:nvSpPr>
          <p:spPr>
            <a:xfrm>
              <a:off x="2887916" y="97388"/>
              <a:ext cx="2470924" cy="307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1269"/>
                </a:lnSpc>
                <a:spcBef>
                  <a:spcPct val="0"/>
                </a:spcBef>
                <a:defRPr/>
              </a:pPr>
              <a:r>
                <a:rPr lang="en-US" sz="976" dirty="0">
                  <a:solidFill>
                    <a:prstClr val="black"/>
                  </a:solidFill>
                  <a:latin typeface="Mont Bold"/>
                </a:rPr>
                <a:t>@ditjenbinakeuda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5950188" y="119360"/>
              <a:ext cx="3193904" cy="307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1269"/>
                </a:lnSpc>
                <a:spcBef>
                  <a:spcPct val="0"/>
                </a:spcBef>
                <a:defRPr/>
              </a:pPr>
              <a:r>
                <a:rPr lang="en-US" sz="976" dirty="0">
                  <a:solidFill>
                    <a:prstClr val="black"/>
                  </a:solidFill>
                  <a:latin typeface="Mont Bold"/>
                </a:rPr>
                <a:t>keuda.kemendagri.go.id</a:t>
              </a:r>
            </a:p>
          </p:txBody>
        </p:sp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227336" y="999402"/>
            <a:ext cx="944493" cy="697126"/>
          </a:xfrm>
          <a:prstGeom prst="rect">
            <a:avLst/>
          </a:prstGeom>
        </p:spPr>
      </p:pic>
      <p:grpSp>
        <p:nvGrpSpPr>
          <p:cNvPr id="33" name="Group 33"/>
          <p:cNvGrpSpPr/>
          <p:nvPr/>
        </p:nvGrpSpPr>
        <p:grpSpPr>
          <a:xfrm>
            <a:off x="113455" y="180037"/>
            <a:ext cx="6926953" cy="505763"/>
            <a:chOff x="0" y="0"/>
            <a:chExt cx="2736574" cy="199808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736574" cy="199808"/>
            </a:xfrm>
            <a:custGeom>
              <a:avLst/>
              <a:gdLst/>
              <a:ahLst/>
              <a:cxnLst/>
              <a:rect l="l" t="t" r="r" b="b"/>
              <a:pathLst>
                <a:path w="2736574" h="199808">
                  <a:moveTo>
                    <a:pt x="38000" y="0"/>
                  </a:moveTo>
                  <a:lnTo>
                    <a:pt x="2698574" y="0"/>
                  </a:lnTo>
                  <a:cubicBezTo>
                    <a:pt x="2719561" y="0"/>
                    <a:pt x="2736574" y="17013"/>
                    <a:pt x="2736574" y="38000"/>
                  </a:cubicBezTo>
                  <a:lnTo>
                    <a:pt x="2736574" y="161807"/>
                  </a:lnTo>
                  <a:cubicBezTo>
                    <a:pt x="2736574" y="182794"/>
                    <a:pt x="2719561" y="199808"/>
                    <a:pt x="2698574" y="199808"/>
                  </a:cubicBezTo>
                  <a:lnTo>
                    <a:pt x="38000" y="199808"/>
                  </a:lnTo>
                  <a:cubicBezTo>
                    <a:pt x="17013" y="199808"/>
                    <a:pt x="0" y="182794"/>
                    <a:pt x="0" y="161807"/>
                  </a:cubicBezTo>
                  <a:lnTo>
                    <a:pt x="0" y="38000"/>
                  </a:lnTo>
                  <a:cubicBezTo>
                    <a:pt x="0" y="17013"/>
                    <a:pt x="17013" y="0"/>
                    <a:pt x="38000" y="0"/>
                  </a:cubicBezTo>
                  <a:close/>
                </a:path>
              </a:pathLst>
            </a:custGeom>
            <a:solidFill>
              <a:srgbClr val="FFB800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81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36" name="Picture 3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5665489" y="2010681"/>
            <a:ext cx="1277116" cy="738217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213554" y="3044014"/>
            <a:ext cx="944493" cy="862687"/>
          </a:xfrm>
          <a:prstGeom prst="rect">
            <a:avLst/>
          </a:prstGeom>
        </p:spPr>
      </p:pic>
      <p:sp>
        <p:nvSpPr>
          <p:cNvPr id="42" name="TextBox 42"/>
          <p:cNvSpPr txBox="1"/>
          <p:nvPr/>
        </p:nvSpPr>
        <p:spPr>
          <a:xfrm>
            <a:off x="224366" y="125095"/>
            <a:ext cx="4126433" cy="549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686"/>
              </a:lnSpc>
              <a:spcBef>
                <a:spcPct val="0"/>
              </a:spcBef>
              <a:defRPr/>
            </a:pPr>
            <a:r>
              <a:rPr lang="en-US" sz="3347" dirty="0">
                <a:solidFill>
                  <a:srgbClr val="292B2B"/>
                </a:solidFill>
                <a:latin typeface="Canva Sans Bold"/>
              </a:rPr>
              <a:t>BELANJA DAERAH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312155" y="882098"/>
            <a:ext cx="5630451" cy="944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1494"/>
              </a:lnSpc>
              <a:spcBef>
                <a:spcPct val="0"/>
              </a:spcBef>
              <a:defRPr/>
            </a:pP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Belanja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Daerah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untuk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mendanai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pelaksanaan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Urusan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Pemerintahan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yang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menjadi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kewenangan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daerah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.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Urusan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Pemerintahan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yang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menjadi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kewenangan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daerah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terdiri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atas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Urusan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Pemerintahan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Wajib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yang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terkait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Pelayanan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Dasar dan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Wajib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yang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tidak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terkait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Pelayanan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Dasar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serta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Urusan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Pemerintahan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Pilihan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sesuai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dengan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ketentuan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peraturan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perundang-undangan</a:t>
            </a:r>
            <a:endParaRPr lang="en-US" sz="1067" dirty="0">
              <a:solidFill>
                <a:srgbClr val="FFFFFF"/>
              </a:solidFill>
              <a:latin typeface="Canva Sans Bold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227335" y="2004331"/>
            <a:ext cx="5228604" cy="752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1494"/>
              </a:lnSpc>
              <a:spcBef>
                <a:spcPct val="0"/>
              </a:spcBef>
              <a:defRPr/>
            </a:pPr>
            <a:r>
              <a:rPr lang="en-US" sz="1067" dirty="0">
                <a:solidFill>
                  <a:srgbClr val="FFFFFF"/>
                </a:solidFill>
                <a:latin typeface="Canva Sans Bold"/>
              </a:rPr>
              <a:t>Daerah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wajib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mengalokasikan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belanja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untuk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mendanai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Urusan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Pemerintahan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daerah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yang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besarannya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telah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ditetapkan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sesuai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dengan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ketentuan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peraturan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perundang-undangan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antara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lain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besaran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alokasi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belanja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untuk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fungsi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pendidikan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,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anggaran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kesehatan</a:t>
            </a:r>
            <a:r>
              <a:rPr lang="en-US" sz="1067" dirty="0">
                <a:solidFill>
                  <a:srgbClr val="FFFFFF"/>
                </a:solidFill>
                <a:latin typeface="Canva Sans Bold"/>
              </a:rPr>
              <a:t>, dan </a:t>
            </a:r>
            <a:r>
              <a:rPr lang="en-US" sz="1067" dirty="0" err="1">
                <a:solidFill>
                  <a:srgbClr val="FFFFFF"/>
                </a:solidFill>
                <a:latin typeface="Canva Sans Bold"/>
              </a:rPr>
              <a:t>insfrastruktur</a:t>
            </a:r>
            <a:endParaRPr lang="en-US" sz="1067" dirty="0">
              <a:solidFill>
                <a:srgbClr val="FFFFFF"/>
              </a:solidFill>
              <a:latin typeface="Canva Sans Bold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244945" y="3009209"/>
            <a:ext cx="5697661" cy="882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1406"/>
              </a:lnSpc>
              <a:spcBef>
                <a:spcPct val="0"/>
              </a:spcBef>
              <a:defRPr/>
            </a:pPr>
            <a:r>
              <a:rPr lang="en-US" sz="1005" dirty="0" err="1">
                <a:solidFill>
                  <a:srgbClr val="FFFFFF"/>
                </a:solidFill>
                <a:latin typeface="Canva Sans Bold"/>
              </a:rPr>
              <a:t>Belanja</a:t>
            </a:r>
            <a:r>
              <a:rPr lang="en-US" sz="1005" dirty="0">
                <a:solidFill>
                  <a:srgbClr val="FFFFFF"/>
                </a:solidFill>
                <a:latin typeface="Canva Sans Bold"/>
              </a:rPr>
              <a:t> Daerah </a:t>
            </a:r>
            <a:r>
              <a:rPr lang="en-US" sz="1005" dirty="0" err="1">
                <a:solidFill>
                  <a:srgbClr val="FFFFFF"/>
                </a:solidFill>
                <a:latin typeface="Canva Sans Bold"/>
              </a:rPr>
              <a:t>berpedoman</a:t>
            </a:r>
            <a:r>
              <a:rPr lang="en-US" sz="1005" dirty="0">
                <a:solidFill>
                  <a:srgbClr val="FFFFFF"/>
                </a:solidFill>
                <a:latin typeface="Canva Sans Bold"/>
              </a:rPr>
              <a:t> pada </a:t>
            </a:r>
            <a:r>
              <a:rPr lang="en-US" sz="1005" dirty="0" err="1">
                <a:solidFill>
                  <a:srgbClr val="FFFFFF"/>
                </a:solidFill>
                <a:latin typeface="Canva Sans Bold"/>
              </a:rPr>
              <a:t>standar</a:t>
            </a:r>
            <a:r>
              <a:rPr lang="en-US" sz="1005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05" dirty="0" err="1">
                <a:solidFill>
                  <a:srgbClr val="FFFFFF"/>
                </a:solidFill>
                <a:latin typeface="Canva Sans Bold"/>
              </a:rPr>
              <a:t>harga</a:t>
            </a:r>
            <a:r>
              <a:rPr lang="en-US" sz="1005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05" dirty="0" err="1">
                <a:solidFill>
                  <a:srgbClr val="FFFFFF"/>
                </a:solidFill>
                <a:latin typeface="Canva Sans Bold"/>
              </a:rPr>
              <a:t>satuan</a:t>
            </a:r>
            <a:r>
              <a:rPr lang="en-US" sz="1005" dirty="0">
                <a:solidFill>
                  <a:srgbClr val="FFFFFF"/>
                </a:solidFill>
                <a:latin typeface="Canva Sans Bold"/>
              </a:rPr>
              <a:t> regional, </a:t>
            </a:r>
            <a:r>
              <a:rPr lang="en-US" sz="1005" dirty="0" err="1">
                <a:solidFill>
                  <a:srgbClr val="FFFFFF"/>
                </a:solidFill>
                <a:latin typeface="Canva Sans Bold"/>
              </a:rPr>
              <a:t>analisis</a:t>
            </a:r>
            <a:r>
              <a:rPr lang="en-US" sz="1005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05" dirty="0" err="1">
                <a:solidFill>
                  <a:srgbClr val="FFFFFF"/>
                </a:solidFill>
                <a:latin typeface="Canva Sans Bold"/>
              </a:rPr>
              <a:t>standar</a:t>
            </a:r>
            <a:r>
              <a:rPr lang="en-US" sz="1005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05" dirty="0" err="1">
                <a:solidFill>
                  <a:srgbClr val="FFFFFF"/>
                </a:solidFill>
                <a:latin typeface="Canva Sans Bold"/>
              </a:rPr>
              <a:t>belanja</a:t>
            </a:r>
            <a:r>
              <a:rPr lang="en-US" sz="1005" dirty="0">
                <a:solidFill>
                  <a:srgbClr val="FFFFFF"/>
                </a:solidFill>
                <a:latin typeface="Canva Sans Bold"/>
              </a:rPr>
              <a:t>, dan/</a:t>
            </a:r>
            <a:r>
              <a:rPr lang="en-US" sz="1005" dirty="0" err="1">
                <a:solidFill>
                  <a:srgbClr val="FFFFFF"/>
                </a:solidFill>
                <a:latin typeface="Canva Sans Bold"/>
              </a:rPr>
              <a:t>atau</a:t>
            </a:r>
            <a:r>
              <a:rPr lang="en-US" sz="1005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05" dirty="0" err="1">
                <a:solidFill>
                  <a:srgbClr val="FFFFFF"/>
                </a:solidFill>
                <a:latin typeface="Canva Sans Bold"/>
              </a:rPr>
              <a:t>standar</a:t>
            </a:r>
            <a:r>
              <a:rPr lang="en-US" sz="1005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05" dirty="0" err="1">
                <a:solidFill>
                  <a:srgbClr val="FFFFFF"/>
                </a:solidFill>
                <a:latin typeface="Canva Sans Bold"/>
              </a:rPr>
              <a:t>teknis</a:t>
            </a:r>
            <a:r>
              <a:rPr lang="en-US" sz="1005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05" dirty="0" err="1">
                <a:solidFill>
                  <a:srgbClr val="FFFFFF"/>
                </a:solidFill>
                <a:latin typeface="Canva Sans Bold"/>
              </a:rPr>
              <a:t>sesuai</a:t>
            </a:r>
            <a:r>
              <a:rPr lang="en-US" sz="1005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05" dirty="0" err="1">
                <a:solidFill>
                  <a:srgbClr val="FFFFFF"/>
                </a:solidFill>
                <a:latin typeface="Canva Sans Bold"/>
              </a:rPr>
              <a:t>dengan</a:t>
            </a:r>
            <a:r>
              <a:rPr lang="en-US" sz="1005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05" dirty="0" err="1">
                <a:solidFill>
                  <a:srgbClr val="FFFFFF"/>
                </a:solidFill>
                <a:latin typeface="Canva Sans Bold"/>
              </a:rPr>
              <a:t>ketentuan</a:t>
            </a:r>
            <a:r>
              <a:rPr lang="en-US" sz="1005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05" dirty="0" err="1">
                <a:solidFill>
                  <a:srgbClr val="FFFFFF"/>
                </a:solidFill>
                <a:latin typeface="Canva Sans Bold"/>
              </a:rPr>
              <a:t>peraturan</a:t>
            </a:r>
            <a:r>
              <a:rPr lang="en-US" sz="1005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05" dirty="0" err="1">
                <a:solidFill>
                  <a:srgbClr val="FFFFFF"/>
                </a:solidFill>
                <a:latin typeface="Canva Sans Bold"/>
              </a:rPr>
              <a:t>perurndang-undangan</a:t>
            </a:r>
            <a:r>
              <a:rPr lang="en-US" sz="1005" dirty="0">
                <a:solidFill>
                  <a:srgbClr val="FFFFFF"/>
                </a:solidFill>
                <a:latin typeface="Canva Sans Bold"/>
              </a:rPr>
              <a:t>. </a:t>
            </a:r>
            <a:r>
              <a:rPr lang="en-US" sz="1005" dirty="0" err="1">
                <a:solidFill>
                  <a:srgbClr val="FFFFFF"/>
                </a:solidFill>
                <a:latin typeface="Canva Sans Bold"/>
              </a:rPr>
              <a:t>Standar</a:t>
            </a:r>
            <a:r>
              <a:rPr lang="en-US" sz="1005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05" dirty="0" err="1">
                <a:solidFill>
                  <a:srgbClr val="FFFFFF"/>
                </a:solidFill>
                <a:latin typeface="Canva Sans Bold"/>
              </a:rPr>
              <a:t>harga</a:t>
            </a:r>
            <a:r>
              <a:rPr lang="en-US" sz="1005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05" dirty="0" err="1">
                <a:solidFill>
                  <a:srgbClr val="FFFFFF"/>
                </a:solidFill>
                <a:latin typeface="Canva Sans Bold"/>
              </a:rPr>
              <a:t>satuan</a:t>
            </a:r>
            <a:r>
              <a:rPr lang="en-US" sz="1005" dirty="0">
                <a:solidFill>
                  <a:srgbClr val="FFFFFF"/>
                </a:solidFill>
                <a:latin typeface="Canva Sans Bold"/>
              </a:rPr>
              <a:t> regional </a:t>
            </a:r>
            <a:r>
              <a:rPr lang="en-US" sz="1005" dirty="0" err="1">
                <a:solidFill>
                  <a:srgbClr val="FFFFFF"/>
                </a:solidFill>
                <a:latin typeface="Canva Sans Bold"/>
              </a:rPr>
              <a:t>ditetapkan</a:t>
            </a:r>
            <a:r>
              <a:rPr lang="en-US" sz="1005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05" dirty="0" err="1">
                <a:solidFill>
                  <a:srgbClr val="FFFFFF"/>
                </a:solidFill>
                <a:latin typeface="Canva Sans Bold"/>
              </a:rPr>
              <a:t>dengan</a:t>
            </a:r>
            <a:r>
              <a:rPr lang="en-US" sz="1005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05" dirty="0" err="1">
                <a:solidFill>
                  <a:srgbClr val="FFFFFF"/>
                </a:solidFill>
                <a:latin typeface="Canva Sans Bold"/>
              </a:rPr>
              <a:t>Peraturan</a:t>
            </a:r>
            <a:r>
              <a:rPr lang="en-US" sz="1005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05" dirty="0" err="1">
                <a:solidFill>
                  <a:srgbClr val="FFFFFF"/>
                </a:solidFill>
                <a:latin typeface="Canva Sans Bold"/>
              </a:rPr>
              <a:t>Presiden</a:t>
            </a:r>
            <a:r>
              <a:rPr lang="en-US" sz="1005" dirty="0">
                <a:solidFill>
                  <a:srgbClr val="FFFFFF"/>
                </a:solidFill>
                <a:latin typeface="Canva Sans Bold"/>
              </a:rPr>
              <a:t>. </a:t>
            </a:r>
            <a:r>
              <a:rPr lang="en-US" sz="1005" dirty="0" err="1">
                <a:solidFill>
                  <a:srgbClr val="FFFFFF"/>
                </a:solidFill>
                <a:latin typeface="Canva Sans Bold"/>
              </a:rPr>
              <a:t>Analisis</a:t>
            </a:r>
            <a:r>
              <a:rPr lang="en-US" sz="1005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05" dirty="0" err="1">
                <a:solidFill>
                  <a:srgbClr val="FFFFFF"/>
                </a:solidFill>
                <a:latin typeface="Canva Sans Bold"/>
              </a:rPr>
              <a:t>standar</a:t>
            </a:r>
            <a:r>
              <a:rPr lang="en-US" sz="1005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05" dirty="0" err="1">
                <a:solidFill>
                  <a:srgbClr val="FFFFFF"/>
                </a:solidFill>
                <a:latin typeface="Canva Sans Bold"/>
              </a:rPr>
              <a:t>belanja</a:t>
            </a:r>
            <a:r>
              <a:rPr lang="en-US" sz="1005" dirty="0">
                <a:solidFill>
                  <a:srgbClr val="FFFFFF"/>
                </a:solidFill>
                <a:latin typeface="Canva Sans Bold"/>
              </a:rPr>
              <a:t> dan </a:t>
            </a:r>
            <a:r>
              <a:rPr lang="en-US" sz="1005" dirty="0" err="1">
                <a:solidFill>
                  <a:srgbClr val="FFFFFF"/>
                </a:solidFill>
                <a:latin typeface="Canva Sans Bold"/>
              </a:rPr>
              <a:t>standar</a:t>
            </a:r>
            <a:r>
              <a:rPr lang="en-US" sz="1005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05" dirty="0" err="1">
                <a:solidFill>
                  <a:srgbClr val="FFFFFF"/>
                </a:solidFill>
                <a:latin typeface="Canva Sans Bold"/>
              </a:rPr>
              <a:t>teknis</a:t>
            </a:r>
            <a:r>
              <a:rPr lang="en-US" sz="1005" dirty="0">
                <a:solidFill>
                  <a:srgbClr val="FFFFFF"/>
                </a:solidFill>
                <a:latin typeface="Canva Sans Bold"/>
              </a:rPr>
              <a:t> dan </a:t>
            </a:r>
            <a:r>
              <a:rPr lang="en-US" sz="1005" dirty="0" err="1">
                <a:solidFill>
                  <a:srgbClr val="FFFFFF"/>
                </a:solidFill>
                <a:latin typeface="Canva Sans Bold"/>
              </a:rPr>
              <a:t>standar</a:t>
            </a:r>
            <a:r>
              <a:rPr lang="en-US" sz="1005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05" dirty="0" err="1">
                <a:solidFill>
                  <a:srgbClr val="FFFFFF"/>
                </a:solidFill>
                <a:latin typeface="Canva Sans Bold"/>
              </a:rPr>
              <a:t>harga</a:t>
            </a:r>
            <a:r>
              <a:rPr lang="en-US" sz="1005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05" dirty="0" err="1">
                <a:solidFill>
                  <a:srgbClr val="FFFFFF"/>
                </a:solidFill>
                <a:latin typeface="Canva Sans Bold"/>
              </a:rPr>
              <a:t>satuan</a:t>
            </a:r>
            <a:r>
              <a:rPr lang="en-US" sz="1005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05" dirty="0" err="1">
                <a:solidFill>
                  <a:srgbClr val="FFFFFF"/>
                </a:solidFill>
                <a:latin typeface="Canva Sans Bold"/>
              </a:rPr>
              <a:t>ditetapkan</a:t>
            </a:r>
            <a:r>
              <a:rPr lang="en-US" sz="1005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05" dirty="0" err="1">
                <a:solidFill>
                  <a:srgbClr val="FFFFFF"/>
                </a:solidFill>
                <a:latin typeface="Canva Sans Bold"/>
              </a:rPr>
              <a:t>dengan</a:t>
            </a:r>
            <a:r>
              <a:rPr lang="en-US" sz="1005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05" dirty="0" err="1">
                <a:solidFill>
                  <a:srgbClr val="FFFFFF"/>
                </a:solidFill>
                <a:latin typeface="Canva Sans Bold"/>
              </a:rPr>
              <a:t>Perkada</a:t>
            </a:r>
            <a:r>
              <a:rPr lang="en-US" sz="1005" dirty="0">
                <a:solidFill>
                  <a:srgbClr val="FFFFFF"/>
                </a:solidFill>
                <a:latin typeface="Canva Sans Bold"/>
              </a:rPr>
              <a:t> yang </a:t>
            </a:r>
            <a:r>
              <a:rPr lang="en-US" sz="1005" dirty="0" err="1">
                <a:solidFill>
                  <a:srgbClr val="FFFFFF"/>
                </a:solidFill>
                <a:latin typeface="Canva Sans Bold"/>
              </a:rPr>
              <a:t>digunakan</a:t>
            </a:r>
            <a:r>
              <a:rPr lang="en-US" sz="1005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05" dirty="0" err="1">
                <a:solidFill>
                  <a:srgbClr val="FFFFFF"/>
                </a:solidFill>
                <a:latin typeface="Canva Sans Bold"/>
              </a:rPr>
              <a:t>untuk</a:t>
            </a:r>
            <a:r>
              <a:rPr lang="en-US" sz="1005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05" dirty="0" err="1">
                <a:solidFill>
                  <a:srgbClr val="FFFFFF"/>
                </a:solidFill>
                <a:latin typeface="Canva Sans Bold"/>
              </a:rPr>
              <a:t>menyusun</a:t>
            </a:r>
            <a:r>
              <a:rPr lang="en-US" sz="1005" dirty="0">
                <a:solidFill>
                  <a:srgbClr val="FFFFFF"/>
                </a:solidFill>
                <a:latin typeface="Canva Sans Bold"/>
              </a:rPr>
              <a:t> RKA </a:t>
            </a:r>
            <a:r>
              <a:rPr lang="en-US" sz="1005" dirty="0" err="1">
                <a:solidFill>
                  <a:srgbClr val="FFFFFF"/>
                </a:solidFill>
                <a:latin typeface="Canva Sans Bold"/>
              </a:rPr>
              <a:t>dalam</a:t>
            </a:r>
            <a:r>
              <a:rPr lang="en-US" sz="1005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05" dirty="0" err="1">
                <a:solidFill>
                  <a:srgbClr val="FFFFFF"/>
                </a:solidFill>
                <a:latin typeface="Canva Sans Bold"/>
              </a:rPr>
              <a:t>penyusunan</a:t>
            </a:r>
            <a:r>
              <a:rPr lang="en-US" sz="1005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05" dirty="0" err="1">
                <a:solidFill>
                  <a:srgbClr val="FFFFFF"/>
                </a:solidFill>
                <a:latin typeface="Canva Sans Bold"/>
              </a:rPr>
              <a:t>Ranperda</a:t>
            </a:r>
            <a:r>
              <a:rPr lang="en-US" sz="1005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1005" dirty="0" err="1">
                <a:solidFill>
                  <a:srgbClr val="FFFFFF"/>
                </a:solidFill>
                <a:latin typeface="Canva Sans Bold"/>
              </a:rPr>
              <a:t>tentang</a:t>
            </a:r>
            <a:r>
              <a:rPr lang="en-US" sz="1005" dirty="0">
                <a:solidFill>
                  <a:srgbClr val="FFFFFF"/>
                </a:solidFill>
                <a:latin typeface="Canva Sans Bold"/>
              </a:rPr>
              <a:t> APBD</a:t>
            </a:r>
          </a:p>
        </p:txBody>
      </p:sp>
      <p:sp>
        <p:nvSpPr>
          <p:cNvPr id="47" name="AutoShape 47"/>
          <p:cNvSpPr/>
          <p:nvPr/>
        </p:nvSpPr>
        <p:spPr>
          <a:xfrm rot="-10793139">
            <a:off x="-89390" y="4113897"/>
            <a:ext cx="724320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grpSp>
        <p:nvGrpSpPr>
          <p:cNvPr id="48" name="Group 48"/>
          <p:cNvGrpSpPr/>
          <p:nvPr/>
        </p:nvGrpSpPr>
        <p:grpSpPr>
          <a:xfrm>
            <a:off x="113455" y="4298053"/>
            <a:ext cx="2014258" cy="1514727"/>
            <a:chOff x="0" y="0"/>
            <a:chExt cx="4028516" cy="3029454"/>
          </a:xfrm>
        </p:grpSpPr>
        <p:grpSp>
          <p:nvGrpSpPr>
            <p:cNvPr id="49" name="Group 49"/>
            <p:cNvGrpSpPr/>
            <p:nvPr/>
          </p:nvGrpSpPr>
          <p:grpSpPr>
            <a:xfrm>
              <a:off x="0" y="0"/>
              <a:ext cx="3312450" cy="590110"/>
              <a:chOff x="0" y="0"/>
              <a:chExt cx="966107" cy="172111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966107" cy="172111"/>
              </a:xfrm>
              <a:custGeom>
                <a:avLst/>
                <a:gdLst/>
                <a:ahLst/>
                <a:cxnLst/>
                <a:rect l="l" t="t" r="r" b="b"/>
                <a:pathLst>
                  <a:path w="966107" h="172111">
                    <a:moveTo>
                      <a:pt x="86056" y="0"/>
                    </a:moveTo>
                    <a:lnTo>
                      <a:pt x="880051" y="0"/>
                    </a:lnTo>
                    <a:cubicBezTo>
                      <a:pt x="902874" y="0"/>
                      <a:pt x="924763" y="9067"/>
                      <a:pt x="940901" y="25205"/>
                    </a:cubicBezTo>
                    <a:cubicBezTo>
                      <a:pt x="957040" y="41344"/>
                      <a:pt x="966107" y="63232"/>
                      <a:pt x="966107" y="86056"/>
                    </a:cubicBezTo>
                    <a:lnTo>
                      <a:pt x="966107" y="86056"/>
                    </a:lnTo>
                    <a:cubicBezTo>
                      <a:pt x="966107" y="108879"/>
                      <a:pt x="957040" y="130767"/>
                      <a:pt x="940901" y="146906"/>
                    </a:cubicBezTo>
                    <a:cubicBezTo>
                      <a:pt x="924763" y="163044"/>
                      <a:pt x="902874" y="172111"/>
                      <a:pt x="880051" y="172111"/>
                    </a:cubicBezTo>
                    <a:lnTo>
                      <a:pt x="86056" y="172111"/>
                    </a:lnTo>
                    <a:cubicBezTo>
                      <a:pt x="63232" y="172111"/>
                      <a:pt x="41344" y="163044"/>
                      <a:pt x="25205" y="146906"/>
                    </a:cubicBezTo>
                    <a:cubicBezTo>
                      <a:pt x="9067" y="130767"/>
                      <a:pt x="0" y="108879"/>
                      <a:pt x="0" y="86056"/>
                    </a:cubicBezTo>
                    <a:lnTo>
                      <a:pt x="0" y="86056"/>
                    </a:lnTo>
                    <a:cubicBezTo>
                      <a:pt x="0" y="63232"/>
                      <a:pt x="9067" y="41344"/>
                      <a:pt x="25205" y="25205"/>
                    </a:cubicBezTo>
                    <a:cubicBezTo>
                      <a:pt x="41344" y="9067"/>
                      <a:pt x="63232" y="0"/>
                      <a:pt x="86056" y="0"/>
                    </a:cubicBezTo>
                    <a:close/>
                  </a:path>
                </a:pathLst>
              </a:custGeom>
              <a:solidFill>
                <a:srgbClr val="FFB800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81"/>
                  </a:lnSpc>
                  <a:defRPr/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2" name="TextBox 52"/>
            <p:cNvSpPr txBox="1"/>
            <p:nvPr/>
          </p:nvSpPr>
          <p:spPr>
            <a:xfrm>
              <a:off x="145560" y="55822"/>
              <a:ext cx="3003250" cy="929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851"/>
                </a:lnSpc>
                <a:spcBef>
                  <a:spcPct val="0"/>
                </a:spcBef>
                <a:defRPr/>
              </a:pPr>
              <a:r>
                <a:rPr lang="en-US" sz="1322">
                  <a:solidFill>
                    <a:srgbClr val="292B2B"/>
                  </a:solidFill>
                  <a:latin typeface="Open Sans Light Bold"/>
                </a:rPr>
                <a:t>BELANJA OPERASI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76550" y="754728"/>
              <a:ext cx="3951966" cy="22747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31193" lvl="1" indent="-115596" defTabSz="609630">
                <a:lnSpc>
                  <a:spcPts val="1499"/>
                </a:lnSpc>
                <a:buFont typeface="Arial"/>
                <a:buChar char="•"/>
                <a:defRPr/>
              </a:pPr>
              <a:r>
                <a:rPr lang="en-US" sz="1071" dirty="0" err="1">
                  <a:solidFill>
                    <a:srgbClr val="FFFFFF"/>
                  </a:solidFill>
                  <a:latin typeface="Canva Sans Bold"/>
                </a:rPr>
                <a:t>Belanja</a:t>
              </a:r>
              <a:r>
                <a:rPr lang="en-US" sz="1071" dirty="0">
                  <a:solidFill>
                    <a:srgbClr val="FFFFFF"/>
                  </a:solidFill>
                  <a:latin typeface="Canva Sans Bold"/>
                </a:rPr>
                <a:t> </a:t>
              </a:r>
              <a:r>
                <a:rPr lang="en-US" sz="1071" dirty="0" err="1">
                  <a:solidFill>
                    <a:srgbClr val="FFFFFF"/>
                  </a:solidFill>
                  <a:latin typeface="Canva Sans Bold"/>
                </a:rPr>
                <a:t>Pegawai</a:t>
              </a:r>
              <a:r>
                <a:rPr lang="en-US" sz="1071" dirty="0">
                  <a:solidFill>
                    <a:srgbClr val="FFFFFF"/>
                  </a:solidFill>
                  <a:latin typeface="Canva Sans Bold"/>
                </a:rPr>
                <a:t>;</a:t>
              </a:r>
            </a:p>
            <a:p>
              <a:pPr marL="231193" lvl="1" indent="-115596" defTabSz="609630">
                <a:lnSpc>
                  <a:spcPts val="1499"/>
                </a:lnSpc>
                <a:buFont typeface="Arial"/>
                <a:buChar char="•"/>
                <a:defRPr/>
              </a:pPr>
              <a:r>
                <a:rPr lang="en-US" sz="1071" dirty="0" err="1">
                  <a:solidFill>
                    <a:srgbClr val="FFFFFF"/>
                  </a:solidFill>
                  <a:latin typeface="Canva Sans Bold"/>
                </a:rPr>
                <a:t>Belanja</a:t>
              </a:r>
              <a:r>
                <a:rPr lang="en-US" sz="1071" dirty="0">
                  <a:solidFill>
                    <a:srgbClr val="FFFFFF"/>
                  </a:solidFill>
                  <a:latin typeface="Canva Sans Bold"/>
                </a:rPr>
                <a:t> Barang dan Jasa;</a:t>
              </a:r>
            </a:p>
            <a:p>
              <a:pPr marL="231193" lvl="1" indent="-115596" defTabSz="609630">
                <a:lnSpc>
                  <a:spcPts val="1499"/>
                </a:lnSpc>
                <a:buFont typeface="Arial"/>
                <a:buChar char="•"/>
                <a:defRPr/>
              </a:pPr>
              <a:r>
                <a:rPr lang="en-US" sz="1071" dirty="0" err="1">
                  <a:solidFill>
                    <a:srgbClr val="FFFFFF"/>
                  </a:solidFill>
                  <a:latin typeface="Canva Sans Bold"/>
                </a:rPr>
                <a:t>Belanja</a:t>
              </a:r>
              <a:r>
                <a:rPr lang="en-US" sz="1071" dirty="0">
                  <a:solidFill>
                    <a:srgbClr val="FFFFFF"/>
                  </a:solidFill>
                  <a:latin typeface="Canva Sans Bold"/>
                </a:rPr>
                <a:t> Bunga;</a:t>
              </a:r>
            </a:p>
            <a:p>
              <a:pPr marL="231193" lvl="1" indent="-115596" defTabSz="609630">
                <a:lnSpc>
                  <a:spcPts val="1499"/>
                </a:lnSpc>
                <a:buFont typeface="Arial"/>
                <a:buChar char="•"/>
                <a:defRPr/>
              </a:pPr>
              <a:r>
                <a:rPr lang="en-US" sz="1071" dirty="0" err="1">
                  <a:solidFill>
                    <a:srgbClr val="FFFFFF"/>
                  </a:solidFill>
                  <a:latin typeface="Canva Sans Bold"/>
                </a:rPr>
                <a:t>Belanja</a:t>
              </a:r>
              <a:r>
                <a:rPr lang="en-US" sz="1071" dirty="0">
                  <a:solidFill>
                    <a:srgbClr val="FFFFFF"/>
                  </a:solidFill>
                  <a:latin typeface="Canva Sans Bold"/>
                </a:rPr>
                <a:t> </a:t>
              </a:r>
              <a:r>
                <a:rPr lang="en-US" sz="1071" dirty="0" err="1">
                  <a:solidFill>
                    <a:srgbClr val="FFFFFF"/>
                  </a:solidFill>
                  <a:latin typeface="Canva Sans Bold"/>
                </a:rPr>
                <a:t>Subsidi</a:t>
              </a:r>
              <a:r>
                <a:rPr lang="en-US" sz="1071" dirty="0">
                  <a:solidFill>
                    <a:srgbClr val="FFFFFF"/>
                  </a:solidFill>
                  <a:latin typeface="Canva Sans Bold"/>
                </a:rPr>
                <a:t>; </a:t>
              </a:r>
            </a:p>
            <a:p>
              <a:pPr marL="231193" lvl="1" indent="-115596" defTabSz="609630">
                <a:lnSpc>
                  <a:spcPts val="1499"/>
                </a:lnSpc>
                <a:buFont typeface="Arial"/>
                <a:buChar char="•"/>
                <a:defRPr/>
              </a:pPr>
              <a:r>
                <a:rPr lang="en-US" sz="1071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Canva Sans Bold"/>
                </a:rPr>
                <a:t>Belanja</a:t>
              </a:r>
              <a:r>
                <a:rPr lang="en-US" sz="1071" b="1" dirty="0">
                  <a:solidFill>
                    <a:srgbClr val="FF0000"/>
                  </a:solidFill>
                  <a:highlight>
                    <a:srgbClr val="FFFF00"/>
                  </a:highlight>
                  <a:latin typeface="Canva Sans Bold"/>
                </a:rPr>
                <a:t> Hibah</a:t>
              </a:r>
              <a:r>
                <a:rPr lang="en-US" sz="1071" dirty="0">
                  <a:solidFill>
                    <a:srgbClr val="FF0000"/>
                  </a:solidFill>
                  <a:highlight>
                    <a:srgbClr val="FFFF00"/>
                  </a:highlight>
                  <a:latin typeface="Canva Sans Bold"/>
                </a:rPr>
                <a:t>;</a:t>
              </a:r>
              <a:r>
                <a:rPr lang="en-US" sz="1071" dirty="0">
                  <a:solidFill>
                    <a:srgbClr val="FF0000"/>
                  </a:solidFill>
                  <a:latin typeface="Canva Sans Bold"/>
                </a:rPr>
                <a:t> dan</a:t>
              </a:r>
            </a:p>
            <a:p>
              <a:pPr marL="231193" lvl="1" indent="-115596" defTabSz="609630">
                <a:lnSpc>
                  <a:spcPts val="1499"/>
                </a:lnSpc>
                <a:buFont typeface="Arial"/>
                <a:buChar char="•"/>
                <a:defRPr/>
              </a:pPr>
              <a:r>
                <a:rPr lang="en-US" sz="1071" dirty="0" err="1">
                  <a:solidFill>
                    <a:srgbClr val="FFFFFF"/>
                  </a:solidFill>
                  <a:latin typeface="Canva Sans Bold"/>
                </a:rPr>
                <a:t>Belanja</a:t>
              </a:r>
              <a:r>
                <a:rPr lang="en-US" sz="1071" dirty="0">
                  <a:solidFill>
                    <a:srgbClr val="FFFFFF"/>
                  </a:solidFill>
                  <a:latin typeface="Canva Sans Bold"/>
                </a:rPr>
                <a:t> Bantuan </a:t>
              </a:r>
              <a:r>
                <a:rPr lang="en-US" sz="1071" dirty="0" err="1">
                  <a:solidFill>
                    <a:srgbClr val="FFFFFF"/>
                  </a:solidFill>
                  <a:latin typeface="Canva Sans Bold"/>
                </a:rPr>
                <a:t>Sosial</a:t>
              </a:r>
              <a:endParaRPr lang="en-US" sz="1071" dirty="0">
                <a:solidFill>
                  <a:srgbClr val="FFFFFF"/>
                </a:solidFill>
                <a:latin typeface="Canva Sans Bold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2322980" y="4313111"/>
            <a:ext cx="2320429" cy="1515614"/>
            <a:chOff x="0" y="0"/>
            <a:chExt cx="4640858" cy="3031228"/>
          </a:xfrm>
        </p:grpSpPr>
        <p:grpSp>
          <p:nvGrpSpPr>
            <p:cNvPr id="55" name="Group 55"/>
            <p:cNvGrpSpPr/>
            <p:nvPr/>
          </p:nvGrpSpPr>
          <p:grpSpPr>
            <a:xfrm>
              <a:off x="0" y="0"/>
              <a:ext cx="3318913" cy="576067"/>
              <a:chOff x="0" y="0"/>
              <a:chExt cx="780749" cy="135515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780749" cy="135515"/>
              </a:xfrm>
              <a:custGeom>
                <a:avLst/>
                <a:gdLst/>
                <a:ahLst/>
                <a:cxnLst/>
                <a:rect l="l" t="t" r="r" b="b"/>
                <a:pathLst>
                  <a:path w="780749" h="135515">
                    <a:moveTo>
                      <a:pt x="67758" y="0"/>
                    </a:moveTo>
                    <a:lnTo>
                      <a:pt x="712991" y="0"/>
                    </a:lnTo>
                    <a:cubicBezTo>
                      <a:pt x="750413" y="0"/>
                      <a:pt x="780749" y="30336"/>
                      <a:pt x="780749" y="67758"/>
                    </a:cubicBezTo>
                    <a:lnTo>
                      <a:pt x="780749" y="67758"/>
                    </a:lnTo>
                    <a:cubicBezTo>
                      <a:pt x="780749" y="85728"/>
                      <a:pt x="773610" y="102963"/>
                      <a:pt x="760903" y="115670"/>
                    </a:cubicBezTo>
                    <a:cubicBezTo>
                      <a:pt x="748196" y="128377"/>
                      <a:pt x="730962" y="135515"/>
                      <a:pt x="712991" y="135515"/>
                    </a:cubicBezTo>
                    <a:lnTo>
                      <a:pt x="67758" y="135515"/>
                    </a:lnTo>
                    <a:cubicBezTo>
                      <a:pt x="49787" y="135515"/>
                      <a:pt x="32553" y="128377"/>
                      <a:pt x="19846" y="115670"/>
                    </a:cubicBezTo>
                    <a:cubicBezTo>
                      <a:pt x="7139" y="102963"/>
                      <a:pt x="0" y="85728"/>
                      <a:pt x="0" y="67758"/>
                    </a:cubicBezTo>
                    <a:lnTo>
                      <a:pt x="0" y="67758"/>
                    </a:lnTo>
                    <a:cubicBezTo>
                      <a:pt x="0" y="49787"/>
                      <a:pt x="7139" y="32553"/>
                      <a:pt x="19846" y="19846"/>
                    </a:cubicBezTo>
                    <a:cubicBezTo>
                      <a:pt x="32553" y="7139"/>
                      <a:pt x="49787" y="0"/>
                      <a:pt x="67758" y="0"/>
                    </a:cubicBezTo>
                    <a:close/>
                  </a:path>
                </a:pathLst>
              </a:custGeom>
              <a:solidFill>
                <a:srgbClr val="FFB800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81"/>
                  </a:lnSpc>
                  <a:defRPr/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8" name="TextBox 58"/>
            <p:cNvSpPr txBox="1"/>
            <p:nvPr/>
          </p:nvSpPr>
          <p:spPr>
            <a:xfrm>
              <a:off x="143706" y="54692"/>
              <a:ext cx="3175206" cy="422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838"/>
                </a:lnSpc>
                <a:spcBef>
                  <a:spcPct val="0"/>
                </a:spcBef>
                <a:defRPr/>
              </a:pPr>
              <a:r>
                <a:rPr lang="en-US" sz="1313">
                  <a:solidFill>
                    <a:srgbClr val="292B2B"/>
                  </a:solidFill>
                  <a:latin typeface="Canva Sans Bold"/>
                </a:rPr>
                <a:t>BELANJA MODAL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756760"/>
              <a:ext cx="4640858" cy="22744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30503" lvl="1" indent="-115252" defTabSz="609630">
                <a:lnSpc>
                  <a:spcPts val="1494"/>
                </a:lnSpc>
                <a:buFont typeface="Arial"/>
                <a:buChar char="•"/>
                <a:defRPr/>
              </a:pPr>
              <a:r>
                <a:rPr lang="en-US" sz="1067">
                  <a:solidFill>
                    <a:srgbClr val="FFFFFF"/>
                  </a:solidFill>
                  <a:latin typeface="Canva Sans Bold"/>
                </a:rPr>
                <a:t>Belanja Tanah;</a:t>
              </a:r>
            </a:p>
            <a:p>
              <a:pPr marL="230503" lvl="1" indent="-115252" defTabSz="609630">
                <a:lnSpc>
                  <a:spcPts val="1494"/>
                </a:lnSpc>
                <a:buFont typeface="Arial"/>
                <a:buChar char="•"/>
                <a:defRPr/>
              </a:pPr>
              <a:r>
                <a:rPr lang="en-US" sz="1067">
                  <a:solidFill>
                    <a:srgbClr val="FFFFFF"/>
                  </a:solidFill>
                  <a:latin typeface="Canva Sans Bold"/>
                </a:rPr>
                <a:t>Belanja Peralatan dan Mesin; </a:t>
              </a:r>
            </a:p>
            <a:p>
              <a:pPr marL="230503" lvl="1" indent="-115252" defTabSz="609630">
                <a:lnSpc>
                  <a:spcPts val="1494"/>
                </a:lnSpc>
                <a:buFont typeface="Arial"/>
                <a:buChar char="•"/>
                <a:defRPr/>
              </a:pPr>
              <a:r>
                <a:rPr lang="en-US" sz="1067">
                  <a:solidFill>
                    <a:srgbClr val="FFFFFF"/>
                  </a:solidFill>
                  <a:latin typeface="Canva Sans Bold"/>
                </a:rPr>
                <a:t>Belanja Bangunan dan Gedung; </a:t>
              </a:r>
            </a:p>
            <a:p>
              <a:pPr marL="230503" lvl="1" indent="-115252" defTabSz="609630">
                <a:lnSpc>
                  <a:spcPts val="1494"/>
                </a:lnSpc>
                <a:buFont typeface="Arial"/>
                <a:buChar char="•"/>
                <a:defRPr/>
              </a:pPr>
              <a:r>
                <a:rPr lang="en-US" sz="1067">
                  <a:solidFill>
                    <a:srgbClr val="FFFFFF"/>
                  </a:solidFill>
                  <a:latin typeface="Canva Sans Bold"/>
                </a:rPr>
                <a:t>Belanja Jalan; </a:t>
              </a:r>
            </a:p>
            <a:p>
              <a:pPr marL="230503" lvl="1" indent="-115252" defTabSz="609630">
                <a:lnSpc>
                  <a:spcPts val="1494"/>
                </a:lnSpc>
                <a:buFont typeface="Arial"/>
                <a:buChar char="•"/>
                <a:defRPr/>
              </a:pPr>
              <a:r>
                <a:rPr lang="en-US" sz="1067">
                  <a:solidFill>
                    <a:srgbClr val="FFFFFF"/>
                  </a:solidFill>
                  <a:latin typeface="Canva Sans Bold"/>
                </a:rPr>
                <a:t>Belanja Irigasi dan Jaringan; </a:t>
              </a:r>
            </a:p>
            <a:p>
              <a:pPr marL="230503" lvl="1" indent="-115252" defTabSz="609630">
                <a:lnSpc>
                  <a:spcPts val="1494"/>
                </a:lnSpc>
                <a:buFont typeface="Arial"/>
                <a:buChar char="•"/>
                <a:defRPr/>
              </a:pPr>
              <a:r>
                <a:rPr lang="en-US" sz="1067">
                  <a:solidFill>
                    <a:srgbClr val="FFFFFF"/>
                  </a:solidFill>
                  <a:latin typeface="Canva Sans Bold"/>
                </a:rPr>
                <a:t>Belanja Aset Tetap lainnya</a:t>
              </a: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712621" y="6235858"/>
            <a:ext cx="3368972" cy="370502"/>
            <a:chOff x="0" y="0"/>
            <a:chExt cx="6737944" cy="741004"/>
          </a:xfrm>
        </p:grpSpPr>
        <p:grpSp>
          <p:nvGrpSpPr>
            <p:cNvPr id="61" name="Group 61"/>
            <p:cNvGrpSpPr/>
            <p:nvPr/>
          </p:nvGrpSpPr>
          <p:grpSpPr>
            <a:xfrm>
              <a:off x="0" y="0"/>
              <a:ext cx="6737944" cy="741004"/>
              <a:chOff x="0" y="0"/>
              <a:chExt cx="1585050" cy="174315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1585050" cy="174315"/>
              </a:xfrm>
              <a:custGeom>
                <a:avLst/>
                <a:gdLst/>
                <a:ahLst/>
                <a:cxnLst/>
                <a:rect l="l" t="t" r="r" b="b"/>
                <a:pathLst>
                  <a:path w="1585050" h="174315">
                    <a:moveTo>
                      <a:pt x="78132" y="0"/>
                    </a:moveTo>
                    <a:lnTo>
                      <a:pt x="1506917" y="0"/>
                    </a:lnTo>
                    <a:cubicBezTo>
                      <a:pt x="1527639" y="0"/>
                      <a:pt x="1547513" y="8232"/>
                      <a:pt x="1562165" y="22884"/>
                    </a:cubicBezTo>
                    <a:cubicBezTo>
                      <a:pt x="1576818" y="37537"/>
                      <a:pt x="1585050" y="57410"/>
                      <a:pt x="1585050" y="78132"/>
                    </a:cubicBezTo>
                    <a:lnTo>
                      <a:pt x="1585050" y="96183"/>
                    </a:lnTo>
                    <a:cubicBezTo>
                      <a:pt x="1585050" y="116905"/>
                      <a:pt x="1576818" y="136778"/>
                      <a:pt x="1562165" y="151431"/>
                    </a:cubicBezTo>
                    <a:cubicBezTo>
                      <a:pt x="1547513" y="166084"/>
                      <a:pt x="1527639" y="174315"/>
                      <a:pt x="1506917" y="174315"/>
                    </a:cubicBezTo>
                    <a:lnTo>
                      <a:pt x="78132" y="174315"/>
                    </a:lnTo>
                    <a:cubicBezTo>
                      <a:pt x="57410" y="174315"/>
                      <a:pt x="37537" y="166084"/>
                      <a:pt x="22884" y="151431"/>
                    </a:cubicBezTo>
                    <a:cubicBezTo>
                      <a:pt x="8232" y="136778"/>
                      <a:pt x="0" y="116905"/>
                      <a:pt x="0" y="96183"/>
                    </a:cubicBezTo>
                    <a:lnTo>
                      <a:pt x="0" y="78132"/>
                    </a:lnTo>
                    <a:cubicBezTo>
                      <a:pt x="0" y="57410"/>
                      <a:pt x="8232" y="37537"/>
                      <a:pt x="22884" y="22884"/>
                    </a:cubicBezTo>
                    <a:cubicBezTo>
                      <a:pt x="37537" y="8232"/>
                      <a:pt x="57410" y="0"/>
                      <a:pt x="78132" y="0"/>
                    </a:cubicBezTo>
                    <a:close/>
                  </a:path>
                </a:pathLst>
              </a:custGeom>
              <a:solidFill>
                <a:srgbClr val="FFB800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81"/>
                  </a:lnSpc>
                  <a:defRPr/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64" name="TextBox 64"/>
            <p:cNvSpPr txBox="1"/>
            <p:nvPr/>
          </p:nvSpPr>
          <p:spPr>
            <a:xfrm>
              <a:off x="31500" y="41018"/>
              <a:ext cx="6699192" cy="584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491"/>
                </a:lnSpc>
                <a:spcBef>
                  <a:spcPct val="0"/>
                </a:spcBef>
                <a:defRPr/>
              </a:pPr>
              <a:r>
                <a:rPr lang="en-US" sz="1779">
                  <a:solidFill>
                    <a:srgbClr val="292B2B"/>
                  </a:solidFill>
                  <a:latin typeface="Canva Sans Bold"/>
                </a:rPr>
                <a:t>BELANJA TIDAK TERDUGA</a:t>
              </a: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4971549" y="4313112"/>
            <a:ext cx="2027057" cy="788635"/>
            <a:chOff x="0" y="0"/>
            <a:chExt cx="4054114" cy="1577272"/>
          </a:xfrm>
        </p:grpSpPr>
        <p:grpSp>
          <p:nvGrpSpPr>
            <p:cNvPr id="66" name="Group 66"/>
            <p:cNvGrpSpPr/>
            <p:nvPr/>
          </p:nvGrpSpPr>
          <p:grpSpPr>
            <a:xfrm>
              <a:off x="0" y="0"/>
              <a:ext cx="4054112" cy="555583"/>
              <a:chOff x="0" y="0"/>
              <a:chExt cx="953699" cy="130697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953699" cy="130697"/>
              </a:xfrm>
              <a:custGeom>
                <a:avLst/>
                <a:gdLst/>
                <a:ahLst/>
                <a:cxnLst/>
                <a:rect l="l" t="t" r="r" b="b"/>
                <a:pathLst>
                  <a:path w="953699" h="130697">
                    <a:moveTo>
                      <a:pt x="65348" y="0"/>
                    </a:moveTo>
                    <a:lnTo>
                      <a:pt x="888350" y="0"/>
                    </a:lnTo>
                    <a:cubicBezTo>
                      <a:pt x="905682" y="0"/>
                      <a:pt x="922303" y="6885"/>
                      <a:pt x="934559" y="19140"/>
                    </a:cubicBezTo>
                    <a:cubicBezTo>
                      <a:pt x="946814" y="31395"/>
                      <a:pt x="953699" y="48017"/>
                      <a:pt x="953699" y="65348"/>
                    </a:cubicBezTo>
                    <a:lnTo>
                      <a:pt x="953699" y="65348"/>
                    </a:lnTo>
                    <a:cubicBezTo>
                      <a:pt x="953699" y="82680"/>
                      <a:pt x="946814" y="99301"/>
                      <a:pt x="934559" y="111557"/>
                    </a:cubicBezTo>
                    <a:cubicBezTo>
                      <a:pt x="922303" y="123812"/>
                      <a:pt x="905682" y="130697"/>
                      <a:pt x="888350" y="130697"/>
                    </a:cubicBezTo>
                    <a:lnTo>
                      <a:pt x="65348" y="130697"/>
                    </a:lnTo>
                    <a:cubicBezTo>
                      <a:pt x="48017" y="130697"/>
                      <a:pt x="31395" y="123812"/>
                      <a:pt x="19140" y="111557"/>
                    </a:cubicBezTo>
                    <a:cubicBezTo>
                      <a:pt x="6885" y="99301"/>
                      <a:pt x="0" y="82680"/>
                      <a:pt x="0" y="65348"/>
                    </a:cubicBezTo>
                    <a:lnTo>
                      <a:pt x="0" y="65348"/>
                    </a:lnTo>
                    <a:cubicBezTo>
                      <a:pt x="0" y="48017"/>
                      <a:pt x="6885" y="31395"/>
                      <a:pt x="19140" y="19140"/>
                    </a:cubicBezTo>
                    <a:cubicBezTo>
                      <a:pt x="31395" y="6885"/>
                      <a:pt x="48017" y="0"/>
                      <a:pt x="65348" y="0"/>
                    </a:cubicBezTo>
                    <a:close/>
                  </a:path>
                </a:pathLst>
              </a:custGeom>
              <a:solidFill>
                <a:srgbClr val="FFB800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68" name="TextBox 6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81"/>
                  </a:lnSpc>
                  <a:defRPr/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69" name="TextBox 69"/>
            <p:cNvSpPr txBox="1"/>
            <p:nvPr/>
          </p:nvSpPr>
          <p:spPr>
            <a:xfrm>
              <a:off x="181256" y="44448"/>
              <a:ext cx="3633680" cy="422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838"/>
                </a:lnSpc>
                <a:spcBef>
                  <a:spcPct val="0"/>
                </a:spcBef>
                <a:defRPr/>
              </a:pPr>
              <a:r>
                <a:rPr lang="en-US" sz="1313">
                  <a:solidFill>
                    <a:srgbClr val="292B2B"/>
                  </a:solidFill>
                  <a:latin typeface="Canva Sans Bold"/>
                </a:rPr>
                <a:t>BELANJA TRANSFER</a:t>
              </a:r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45278" y="831809"/>
              <a:ext cx="4008836" cy="7454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30503" lvl="1" indent="-115252" defTabSz="609630">
                <a:lnSpc>
                  <a:spcPts val="1494"/>
                </a:lnSpc>
                <a:buFont typeface="Arial"/>
                <a:buChar char="•"/>
                <a:defRPr/>
              </a:pPr>
              <a:r>
                <a:rPr lang="en-US" sz="1067" dirty="0" err="1">
                  <a:solidFill>
                    <a:srgbClr val="FFFFFF"/>
                  </a:solidFill>
                  <a:latin typeface="Canva Sans Bold"/>
                </a:rPr>
                <a:t>Belanja</a:t>
              </a:r>
              <a:r>
                <a:rPr lang="en-US" sz="1067" dirty="0">
                  <a:solidFill>
                    <a:srgbClr val="FFFFFF"/>
                  </a:solidFill>
                  <a:latin typeface="Canva Sans Bold"/>
                </a:rPr>
                <a:t> Bagi Hasil;</a:t>
              </a:r>
            </a:p>
            <a:p>
              <a:pPr marL="230503" lvl="1" indent="-115252" defTabSz="609630">
                <a:lnSpc>
                  <a:spcPts val="1494"/>
                </a:lnSpc>
                <a:buFont typeface="Arial"/>
                <a:buChar char="•"/>
                <a:defRPr/>
              </a:pPr>
              <a:r>
                <a:rPr lang="en-US" sz="1067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Canva Sans Bold"/>
                </a:rPr>
                <a:t>Belanja</a:t>
              </a:r>
              <a:r>
                <a:rPr lang="en-US" sz="1067" b="1" dirty="0">
                  <a:solidFill>
                    <a:srgbClr val="FF0000"/>
                  </a:solidFill>
                  <a:highlight>
                    <a:srgbClr val="FFFF00"/>
                  </a:highlight>
                  <a:latin typeface="Canva Sans Bold"/>
                </a:rPr>
                <a:t> Bantuan </a:t>
              </a:r>
              <a:r>
                <a:rPr lang="en-US" sz="1067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Canva Sans Bold"/>
                </a:rPr>
                <a:t>Keuangan</a:t>
              </a:r>
              <a:endParaRPr lang="en-US" sz="1067" b="1" dirty="0">
                <a:solidFill>
                  <a:srgbClr val="FF0000"/>
                </a:solidFill>
                <a:highlight>
                  <a:srgbClr val="FFFF00"/>
                </a:highlight>
                <a:latin typeface="Canva Sans Bold"/>
              </a:endParaRPr>
            </a:p>
          </p:txBody>
        </p:sp>
      </p:grpSp>
      <p:sp>
        <p:nvSpPr>
          <p:cNvPr id="71" name="AutoShape 71"/>
          <p:cNvSpPr/>
          <p:nvPr/>
        </p:nvSpPr>
        <p:spPr>
          <a:xfrm rot="-10793139">
            <a:off x="-89390" y="6013791"/>
            <a:ext cx="724320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sp>
        <p:nvSpPr>
          <p:cNvPr id="72" name="AutoShape 72"/>
          <p:cNvSpPr/>
          <p:nvPr/>
        </p:nvSpPr>
        <p:spPr>
          <a:xfrm rot="5397803">
            <a:off x="1217690" y="5055911"/>
            <a:ext cx="1955598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sp>
        <p:nvSpPr>
          <p:cNvPr id="73" name="AutoShape 73"/>
          <p:cNvSpPr/>
          <p:nvPr/>
        </p:nvSpPr>
        <p:spPr>
          <a:xfrm rot="5397803">
            <a:off x="3793100" y="5063844"/>
            <a:ext cx="1955598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pic>
        <p:nvPicPr>
          <p:cNvPr id="74" name="Picture 38">
            <a:extLst>
              <a:ext uri="{FF2B5EF4-FFF2-40B4-BE49-F238E27FC236}">
                <a16:creationId xmlns:a16="http://schemas.microsoft.com/office/drawing/2014/main" id="{FE4AAFA6-4CB9-89E3-1F48-A5A3A565D03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0126618" y="6335268"/>
            <a:ext cx="223129" cy="223129"/>
          </a:xfrm>
          <a:prstGeom prst="rect">
            <a:avLst/>
          </a:prstGeom>
        </p:spPr>
      </p:pic>
      <p:sp>
        <p:nvSpPr>
          <p:cNvPr id="75" name="object 28">
            <a:extLst>
              <a:ext uri="{FF2B5EF4-FFF2-40B4-BE49-F238E27FC236}">
                <a16:creationId xmlns:a16="http://schemas.microsoft.com/office/drawing/2014/main" id="{283F890B-8FFA-B5B6-7E01-B3958EAA17E8}"/>
              </a:ext>
            </a:extLst>
          </p:cNvPr>
          <p:cNvSpPr txBox="1"/>
          <p:nvPr/>
        </p:nvSpPr>
        <p:spPr>
          <a:xfrm>
            <a:off x="11952762" y="6623534"/>
            <a:ext cx="244348" cy="206466"/>
          </a:xfrm>
          <a:prstGeom prst="rect">
            <a:avLst/>
          </a:prstGeom>
        </p:spPr>
        <p:txBody>
          <a:bodyPr vert="horz" wrap="square" lIns="0" tIns="21589" rIns="0" bIns="0" rtlCol="0">
            <a:spAutoFit/>
          </a:bodyPr>
          <a:lstStyle/>
          <a:p>
            <a:pPr marL="25401" defTabSz="609630">
              <a:spcBef>
                <a:spcPts val="169"/>
              </a:spcBef>
              <a:defRPr/>
            </a:pPr>
            <a:fld id="{81D60167-4931-47E6-BA6A-407CBD079E47}" type="slidenum">
              <a:rPr sz="1200" spc="-3" dirty="0">
                <a:solidFill>
                  <a:prstClr val="black"/>
                </a:solidFill>
                <a:latin typeface="Arial Black"/>
                <a:cs typeface="Arial Black"/>
              </a:rPr>
              <a:pPr marL="25401" defTabSz="609630">
                <a:spcBef>
                  <a:spcPts val="169"/>
                </a:spcBef>
                <a:defRPr/>
              </a:pPr>
              <a:t>4</a:t>
            </a:fld>
            <a:endParaRPr sz="1200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11" name="Freeform 14">
            <a:extLst>
              <a:ext uri="{FF2B5EF4-FFF2-40B4-BE49-F238E27FC236}">
                <a16:creationId xmlns:a16="http://schemas.microsoft.com/office/drawing/2014/main" id="{56ED2C45-CDFA-4D12-A9D9-D7A037073706}"/>
              </a:ext>
            </a:extLst>
          </p:cNvPr>
          <p:cNvSpPr/>
          <p:nvPr/>
        </p:nvSpPr>
        <p:spPr>
          <a:xfrm>
            <a:off x="7213600" y="990600"/>
            <a:ext cx="4921250" cy="3847127"/>
          </a:xfrm>
          <a:custGeom>
            <a:avLst/>
            <a:gdLst/>
            <a:ahLst/>
            <a:cxnLst/>
            <a:rect l="l" t="t" r="r" b="b"/>
            <a:pathLst>
              <a:path w="2623443" h="1199099">
                <a:moveTo>
                  <a:pt x="0" y="0"/>
                </a:moveTo>
                <a:lnTo>
                  <a:pt x="2623443" y="0"/>
                </a:lnTo>
                <a:lnTo>
                  <a:pt x="2623443" y="1199099"/>
                </a:lnTo>
                <a:lnTo>
                  <a:pt x="0" y="119909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66675">
            <a:solidFill>
              <a:schemeClr val="bg1"/>
            </a:solidFill>
          </a:ln>
        </p:spPr>
        <p:txBody>
          <a:bodyPr/>
          <a:lstStyle/>
          <a:p>
            <a:endParaRPr lang="en-ID"/>
          </a:p>
        </p:txBody>
      </p:sp>
      <p:grpSp>
        <p:nvGrpSpPr>
          <p:cNvPr id="76" name="Group 16">
            <a:extLst>
              <a:ext uri="{FF2B5EF4-FFF2-40B4-BE49-F238E27FC236}">
                <a16:creationId xmlns:a16="http://schemas.microsoft.com/office/drawing/2014/main" id="{3083A56C-6060-A512-0C14-1A923B5828AB}"/>
              </a:ext>
            </a:extLst>
          </p:cNvPr>
          <p:cNvGrpSpPr/>
          <p:nvPr/>
        </p:nvGrpSpPr>
        <p:grpSpPr>
          <a:xfrm>
            <a:off x="7294188" y="1089462"/>
            <a:ext cx="4784357" cy="3602029"/>
            <a:chOff x="0" y="0"/>
            <a:chExt cx="2504839" cy="1085066"/>
          </a:xfrm>
        </p:grpSpPr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215441DE-CB2C-9575-A25F-BC3EF742BE79}"/>
                </a:ext>
              </a:extLst>
            </p:cNvPr>
            <p:cNvSpPr/>
            <p:nvPr/>
          </p:nvSpPr>
          <p:spPr>
            <a:xfrm>
              <a:off x="0" y="0"/>
              <a:ext cx="2504839" cy="1085066"/>
            </a:xfrm>
            <a:custGeom>
              <a:avLst/>
              <a:gdLst/>
              <a:ahLst/>
              <a:cxnLst/>
              <a:rect l="l" t="t" r="r" b="b"/>
              <a:pathLst>
                <a:path w="2504839" h="1085066">
                  <a:moveTo>
                    <a:pt x="0" y="0"/>
                  </a:moveTo>
                  <a:lnTo>
                    <a:pt x="2504839" y="0"/>
                  </a:lnTo>
                  <a:lnTo>
                    <a:pt x="2504839" y="1085066"/>
                  </a:lnTo>
                  <a:lnTo>
                    <a:pt x="0" y="1085066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78" name="TextBox 18">
              <a:extLst>
                <a:ext uri="{FF2B5EF4-FFF2-40B4-BE49-F238E27FC236}">
                  <a16:creationId xmlns:a16="http://schemas.microsoft.com/office/drawing/2014/main" id="{B9206D30-E7F6-C4FB-B565-2FA6239BCDBE}"/>
                </a:ext>
              </a:extLst>
            </p:cNvPr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81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9" name="Group 47">
            <a:extLst>
              <a:ext uri="{FF2B5EF4-FFF2-40B4-BE49-F238E27FC236}">
                <a16:creationId xmlns:a16="http://schemas.microsoft.com/office/drawing/2014/main" id="{7CEA0EED-668E-BAEA-B9D3-5B70632094F7}"/>
              </a:ext>
            </a:extLst>
          </p:cNvPr>
          <p:cNvGrpSpPr/>
          <p:nvPr/>
        </p:nvGrpSpPr>
        <p:grpSpPr>
          <a:xfrm>
            <a:off x="7874758" y="279401"/>
            <a:ext cx="3651125" cy="565135"/>
            <a:chOff x="0" y="0"/>
            <a:chExt cx="7302251" cy="1130270"/>
          </a:xfrm>
        </p:grpSpPr>
        <p:grpSp>
          <p:nvGrpSpPr>
            <p:cNvPr id="80" name="Group 48">
              <a:extLst>
                <a:ext uri="{FF2B5EF4-FFF2-40B4-BE49-F238E27FC236}">
                  <a16:creationId xmlns:a16="http://schemas.microsoft.com/office/drawing/2014/main" id="{6A1F5E5E-E80A-C017-1D34-A9430A77A087}"/>
                </a:ext>
              </a:extLst>
            </p:cNvPr>
            <p:cNvGrpSpPr/>
            <p:nvPr/>
          </p:nvGrpSpPr>
          <p:grpSpPr>
            <a:xfrm>
              <a:off x="0" y="171276"/>
              <a:ext cx="7302251" cy="885027"/>
              <a:chOff x="0" y="0"/>
              <a:chExt cx="2359019" cy="285911"/>
            </a:xfrm>
          </p:grpSpPr>
          <p:sp>
            <p:nvSpPr>
              <p:cNvPr id="83" name="Freeform 49">
                <a:extLst>
                  <a:ext uri="{FF2B5EF4-FFF2-40B4-BE49-F238E27FC236}">
                    <a16:creationId xmlns:a16="http://schemas.microsoft.com/office/drawing/2014/main" id="{3999B2E7-367E-121E-018D-F739C168D0B7}"/>
                  </a:ext>
                </a:extLst>
              </p:cNvPr>
              <p:cNvSpPr/>
              <p:nvPr/>
            </p:nvSpPr>
            <p:spPr>
              <a:xfrm>
                <a:off x="0" y="0"/>
                <a:ext cx="2359019" cy="285911"/>
              </a:xfrm>
              <a:custGeom>
                <a:avLst/>
                <a:gdLst/>
                <a:ahLst/>
                <a:cxnLst/>
                <a:rect l="l" t="t" r="r" b="b"/>
                <a:pathLst>
                  <a:path w="2359019" h="285911">
                    <a:moveTo>
                      <a:pt x="64079" y="0"/>
                    </a:moveTo>
                    <a:lnTo>
                      <a:pt x="2294940" y="0"/>
                    </a:lnTo>
                    <a:cubicBezTo>
                      <a:pt x="2311935" y="0"/>
                      <a:pt x="2328233" y="6751"/>
                      <a:pt x="2340251" y="18768"/>
                    </a:cubicBezTo>
                    <a:cubicBezTo>
                      <a:pt x="2352268" y="30786"/>
                      <a:pt x="2359019" y="47085"/>
                      <a:pt x="2359019" y="64079"/>
                    </a:cubicBezTo>
                    <a:lnTo>
                      <a:pt x="2359019" y="221832"/>
                    </a:lnTo>
                    <a:cubicBezTo>
                      <a:pt x="2359019" y="257222"/>
                      <a:pt x="2330330" y="285911"/>
                      <a:pt x="2294940" y="285911"/>
                    </a:cubicBezTo>
                    <a:lnTo>
                      <a:pt x="64079" y="285911"/>
                    </a:lnTo>
                    <a:cubicBezTo>
                      <a:pt x="47085" y="285911"/>
                      <a:pt x="30786" y="279160"/>
                      <a:pt x="18768" y="267143"/>
                    </a:cubicBezTo>
                    <a:cubicBezTo>
                      <a:pt x="6751" y="255126"/>
                      <a:pt x="0" y="238827"/>
                      <a:pt x="0" y="221832"/>
                    </a:cubicBezTo>
                    <a:lnTo>
                      <a:pt x="0" y="64079"/>
                    </a:lnTo>
                    <a:cubicBezTo>
                      <a:pt x="0" y="47085"/>
                      <a:pt x="6751" y="30786"/>
                      <a:pt x="18768" y="18768"/>
                    </a:cubicBezTo>
                    <a:cubicBezTo>
                      <a:pt x="30786" y="6751"/>
                      <a:pt x="47085" y="0"/>
                      <a:pt x="64079" y="0"/>
                    </a:cubicBezTo>
                    <a:close/>
                  </a:path>
                </a:pathLst>
              </a:custGeom>
              <a:solidFill>
                <a:srgbClr val="292626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84" name="TextBox 50">
                <a:extLst>
                  <a:ext uri="{FF2B5EF4-FFF2-40B4-BE49-F238E27FC236}">
                    <a16:creationId xmlns:a16="http://schemas.microsoft.com/office/drawing/2014/main" id="{2975E221-0D78-F983-646B-D4592A1F65AF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3298" tIns="23298" rIns="23298" bIns="23298" rtlCol="0" anchor="ctr"/>
              <a:lstStyle/>
              <a:p>
                <a:pPr algn="ctr" defTabSz="609630">
                  <a:lnSpc>
                    <a:spcPts val="1681"/>
                  </a:lnSpc>
                  <a:defRPr/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pic>
          <p:nvPicPr>
            <p:cNvPr id="81" name="Picture 51">
              <a:extLst>
                <a:ext uri="{FF2B5EF4-FFF2-40B4-BE49-F238E27FC236}">
                  <a16:creationId xmlns:a16="http://schemas.microsoft.com/office/drawing/2014/main" id="{B3915C58-053D-B676-AD64-5F90FA3EA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 l="9087" t="6522" r="24379" b="23125"/>
            <a:stretch>
              <a:fillRect/>
            </a:stretch>
          </p:blipFill>
          <p:spPr>
            <a:xfrm>
              <a:off x="0" y="0"/>
              <a:ext cx="1049587" cy="1130270"/>
            </a:xfrm>
            <a:prstGeom prst="rect">
              <a:avLst/>
            </a:prstGeom>
          </p:spPr>
        </p:pic>
        <p:sp>
          <p:nvSpPr>
            <p:cNvPr id="82" name="TextBox 52">
              <a:extLst>
                <a:ext uri="{FF2B5EF4-FFF2-40B4-BE49-F238E27FC236}">
                  <a16:creationId xmlns:a16="http://schemas.microsoft.com/office/drawing/2014/main" id="{E565D8B0-089A-459A-8598-14780C595B86}"/>
                </a:ext>
              </a:extLst>
            </p:cNvPr>
            <p:cNvSpPr txBox="1"/>
            <p:nvPr/>
          </p:nvSpPr>
          <p:spPr>
            <a:xfrm>
              <a:off x="1265566" y="79400"/>
              <a:ext cx="5645005" cy="8679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3746"/>
                </a:lnSpc>
                <a:spcBef>
                  <a:spcPct val="0"/>
                </a:spcBef>
                <a:defRPr/>
              </a:pPr>
              <a:r>
                <a:rPr lang="en-US" sz="2676">
                  <a:solidFill>
                    <a:srgbClr val="FF9300"/>
                  </a:solidFill>
                  <a:latin typeface="Canva Sans Bold"/>
                </a:rPr>
                <a:t>PRINSIP</a:t>
              </a:r>
              <a:r>
                <a:rPr lang="en-US" sz="2676">
                  <a:solidFill>
                    <a:srgbClr val="FFFFFF"/>
                  </a:solidFill>
                  <a:latin typeface="Canva Sans Bold"/>
                </a:rPr>
                <a:t> DASAR</a:t>
              </a:r>
            </a:p>
          </p:txBody>
        </p:sp>
      </p:grpSp>
      <p:grpSp>
        <p:nvGrpSpPr>
          <p:cNvPr id="85" name="Group 19">
            <a:extLst>
              <a:ext uri="{FF2B5EF4-FFF2-40B4-BE49-F238E27FC236}">
                <a16:creationId xmlns:a16="http://schemas.microsoft.com/office/drawing/2014/main" id="{66F63498-5969-2F6C-5480-7F0767359310}"/>
              </a:ext>
            </a:extLst>
          </p:cNvPr>
          <p:cNvGrpSpPr/>
          <p:nvPr/>
        </p:nvGrpSpPr>
        <p:grpSpPr>
          <a:xfrm>
            <a:off x="7307648" y="1185089"/>
            <a:ext cx="496175" cy="3150247"/>
            <a:chOff x="-18743" y="0"/>
            <a:chExt cx="992350" cy="4995822"/>
          </a:xfrm>
        </p:grpSpPr>
        <p:grpSp>
          <p:nvGrpSpPr>
            <p:cNvPr id="86" name="Group 20">
              <a:extLst>
                <a:ext uri="{FF2B5EF4-FFF2-40B4-BE49-F238E27FC236}">
                  <a16:creationId xmlns:a16="http://schemas.microsoft.com/office/drawing/2014/main" id="{D54001B8-4F10-DAEA-2D6E-BFA42D109C9D}"/>
                </a:ext>
              </a:extLst>
            </p:cNvPr>
            <p:cNvGrpSpPr/>
            <p:nvPr/>
          </p:nvGrpSpPr>
          <p:grpSpPr>
            <a:xfrm>
              <a:off x="0" y="63115"/>
              <a:ext cx="973607" cy="486804"/>
              <a:chOff x="0" y="0"/>
              <a:chExt cx="812800" cy="406400"/>
            </a:xfrm>
          </p:grpSpPr>
          <p:sp>
            <p:nvSpPr>
              <p:cNvPr id="108" name="Freeform 21">
                <a:extLst>
                  <a:ext uri="{FF2B5EF4-FFF2-40B4-BE49-F238E27FC236}">
                    <a16:creationId xmlns:a16="http://schemas.microsoft.com/office/drawing/2014/main" id="{3EAB27D4-C9F9-3429-9B82-E3FCF3E3E78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lnTo>
                      <a:pt x="0" y="0"/>
                    </a:lnTo>
                    <a:lnTo>
                      <a:pt x="0" y="406400"/>
                    </a:lnTo>
                    <a:lnTo>
                      <a:pt x="609600" y="406400"/>
                    </a:lnTo>
                    <a:lnTo>
                      <a:pt x="812800" y="203200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CB782C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09" name="TextBox 22">
                <a:extLst>
                  <a:ext uri="{FF2B5EF4-FFF2-40B4-BE49-F238E27FC236}">
                    <a16:creationId xmlns:a16="http://schemas.microsoft.com/office/drawing/2014/main" id="{C499981D-85B2-5974-C384-B4AC313294CD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698500" cy="4254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93"/>
                  </a:lnSpc>
                  <a:defRPr/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7" name="Group 23">
              <a:extLst>
                <a:ext uri="{FF2B5EF4-FFF2-40B4-BE49-F238E27FC236}">
                  <a16:creationId xmlns:a16="http://schemas.microsoft.com/office/drawing/2014/main" id="{A5FB4E92-78C3-AFBC-41C4-23EC53BEFDCA}"/>
                </a:ext>
              </a:extLst>
            </p:cNvPr>
            <p:cNvGrpSpPr/>
            <p:nvPr/>
          </p:nvGrpSpPr>
          <p:grpSpPr>
            <a:xfrm>
              <a:off x="-18743" y="882700"/>
              <a:ext cx="973607" cy="551474"/>
              <a:chOff x="-15647" y="-19050"/>
              <a:chExt cx="812800" cy="460389"/>
            </a:xfrm>
          </p:grpSpPr>
          <p:sp>
            <p:nvSpPr>
              <p:cNvPr id="106" name="Freeform 24">
                <a:extLst>
                  <a:ext uri="{FF2B5EF4-FFF2-40B4-BE49-F238E27FC236}">
                    <a16:creationId xmlns:a16="http://schemas.microsoft.com/office/drawing/2014/main" id="{7ECE4A4E-2F6A-464C-9C8B-FAB47CBA31E1}"/>
                  </a:ext>
                </a:extLst>
              </p:cNvPr>
              <p:cNvSpPr/>
              <p:nvPr/>
            </p:nvSpPr>
            <p:spPr>
              <a:xfrm>
                <a:off x="-15647" y="34939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lnTo>
                      <a:pt x="0" y="0"/>
                    </a:lnTo>
                    <a:lnTo>
                      <a:pt x="0" y="406400"/>
                    </a:lnTo>
                    <a:lnTo>
                      <a:pt x="609600" y="406400"/>
                    </a:lnTo>
                    <a:lnTo>
                      <a:pt x="812800" y="203200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CB782C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07" name="TextBox 25">
                <a:extLst>
                  <a:ext uri="{FF2B5EF4-FFF2-40B4-BE49-F238E27FC236}">
                    <a16:creationId xmlns:a16="http://schemas.microsoft.com/office/drawing/2014/main" id="{814F4C5E-99A8-CF7D-35F4-F2BC6E4B979F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698500" cy="4254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93"/>
                  </a:lnSpc>
                  <a:defRPr/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8" name="Group 26">
              <a:extLst>
                <a:ext uri="{FF2B5EF4-FFF2-40B4-BE49-F238E27FC236}">
                  <a16:creationId xmlns:a16="http://schemas.microsoft.com/office/drawing/2014/main" id="{06BCC369-9B6E-7E00-783A-A521225D58B1}"/>
                </a:ext>
              </a:extLst>
            </p:cNvPr>
            <p:cNvGrpSpPr/>
            <p:nvPr/>
          </p:nvGrpSpPr>
          <p:grpSpPr>
            <a:xfrm>
              <a:off x="0" y="1747922"/>
              <a:ext cx="973607" cy="486804"/>
              <a:chOff x="0" y="0"/>
              <a:chExt cx="812800" cy="406400"/>
            </a:xfrm>
          </p:grpSpPr>
          <p:sp>
            <p:nvSpPr>
              <p:cNvPr id="104" name="Freeform 27">
                <a:extLst>
                  <a:ext uri="{FF2B5EF4-FFF2-40B4-BE49-F238E27FC236}">
                    <a16:creationId xmlns:a16="http://schemas.microsoft.com/office/drawing/2014/main" id="{B8BA8E50-ED1E-848A-B53C-E252BE5DCC4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lnTo>
                      <a:pt x="0" y="0"/>
                    </a:lnTo>
                    <a:lnTo>
                      <a:pt x="0" y="406400"/>
                    </a:lnTo>
                    <a:lnTo>
                      <a:pt x="609600" y="406400"/>
                    </a:lnTo>
                    <a:lnTo>
                      <a:pt x="812800" y="203200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CB782C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05" name="TextBox 28">
                <a:extLst>
                  <a:ext uri="{FF2B5EF4-FFF2-40B4-BE49-F238E27FC236}">
                    <a16:creationId xmlns:a16="http://schemas.microsoft.com/office/drawing/2014/main" id="{0C0F8F2C-B088-BC90-8DEF-3BB2E26AAA61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698500" cy="4254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93"/>
                  </a:lnSpc>
                  <a:defRPr/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9" name="Group 29">
              <a:extLst>
                <a:ext uri="{FF2B5EF4-FFF2-40B4-BE49-F238E27FC236}">
                  <a16:creationId xmlns:a16="http://schemas.microsoft.com/office/drawing/2014/main" id="{4A92355D-17C6-AE5D-5A5A-03C39AD3EEAF}"/>
                </a:ext>
              </a:extLst>
            </p:cNvPr>
            <p:cNvGrpSpPr/>
            <p:nvPr/>
          </p:nvGrpSpPr>
          <p:grpSpPr>
            <a:xfrm>
              <a:off x="0" y="2590326"/>
              <a:ext cx="973607" cy="486804"/>
              <a:chOff x="0" y="0"/>
              <a:chExt cx="812800" cy="406400"/>
            </a:xfrm>
          </p:grpSpPr>
          <p:sp>
            <p:nvSpPr>
              <p:cNvPr id="102" name="Freeform 30">
                <a:extLst>
                  <a:ext uri="{FF2B5EF4-FFF2-40B4-BE49-F238E27FC236}">
                    <a16:creationId xmlns:a16="http://schemas.microsoft.com/office/drawing/2014/main" id="{80EF6A0B-4305-1A25-49DF-22D38AB41DB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lnTo>
                      <a:pt x="0" y="0"/>
                    </a:lnTo>
                    <a:lnTo>
                      <a:pt x="0" y="406400"/>
                    </a:lnTo>
                    <a:lnTo>
                      <a:pt x="609600" y="406400"/>
                    </a:lnTo>
                    <a:lnTo>
                      <a:pt x="812800" y="203200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CB782C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03" name="TextBox 31">
                <a:extLst>
                  <a:ext uri="{FF2B5EF4-FFF2-40B4-BE49-F238E27FC236}">
                    <a16:creationId xmlns:a16="http://schemas.microsoft.com/office/drawing/2014/main" id="{AEE4FDC8-D80C-CD2C-6DEE-18743DA42215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698500" cy="4254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93"/>
                  </a:lnSpc>
                  <a:defRPr/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90" name="Group 32">
              <a:extLst>
                <a:ext uri="{FF2B5EF4-FFF2-40B4-BE49-F238E27FC236}">
                  <a16:creationId xmlns:a16="http://schemas.microsoft.com/office/drawing/2014/main" id="{85DA0208-7D7E-FAEE-B650-86078F210C6A}"/>
                </a:ext>
              </a:extLst>
            </p:cNvPr>
            <p:cNvGrpSpPr/>
            <p:nvPr/>
          </p:nvGrpSpPr>
          <p:grpSpPr>
            <a:xfrm>
              <a:off x="0" y="3523550"/>
              <a:ext cx="973607" cy="486804"/>
              <a:chOff x="0" y="0"/>
              <a:chExt cx="812800" cy="406400"/>
            </a:xfrm>
          </p:grpSpPr>
          <p:sp>
            <p:nvSpPr>
              <p:cNvPr id="100" name="Freeform 33">
                <a:extLst>
                  <a:ext uri="{FF2B5EF4-FFF2-40B4-BE49-F238E27FC236}">
                    <a16:creationId xmlns:a16="http://schemas.microsoft.com/office/drawing/2014/main" id="{DF2ACBEC-25F2-078A-930C-54170FDA88F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lnTo>
                      <a:pt x="0" y="0"/>
                    </a:lnTo>
                    <a:lnTo>
                      <a:pt x="0" y="406400"/>
                    </a:lnTo>
                    <a:lnTo>
                      <a:pt x="609600" y="406400"/>
                    </a:lnTo>
                    <a:lnTo>
                      <a:pt x="812800" y="203200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CB782C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01" name="TextBox 34">
                <a:extLst>
                  <a:ext uri="{FF2B5EF4-FFF2-40B4-BE49-F238E27FC236}">
                    <a16:creationId xmlns:a16="http://schemas.microsoft.com/office/drawing/2014/main" id="{409B3214-AB15-AA8C-2D5B-1E3F47800D9D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698500" cy="4254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93"/>
                  </a:lnSpc>
                  <a:defRPr/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91" name="Group 35">
              <a:extLst>
                <a:ext uri="{FF2B5EF4-FFF2-40B4-BE49-F238E27FC236}">
                  <a16:creationId xmlns:a16="http://schemas.microsoft.com/office/drawing/2014/main" id="{92F05D80-12A2-A1DF-7095-CEF3FF83308C}"/>
                </a:ext>
              </a:extLst>
            </p:cNvPr>
            <p:cNvGrpSpPr/>
            <p:nvPr/>
          </p:nvGrpSpPr>
          <p:grpSpPr>
            <a:xfrm>
              <a:off x="0" y="4430415"/>
              <a:ext cx="973607" cy="486804"/>
              <a:chOff x="0" y="0"/>
              <a:chExt cx="812800" cy="406400"/>
            </a:xfrm>
          </p:grpSpPr>
          <p:sp>
            <p:nvSpPr>
              <p:cNvPr id="98" name="Freeform 36">
                <a:extLst>
                  <a:ext uri="{FF2B5EF4-FFF2-40B4-BE49-F238E27FC236}">
                    <a16:creationId xmlns:a16="http://schemas.microsoft.com/office/drawing/2014/main" id="{DED06643-F0AD-0FC6-CDDF-8FEA021B0A2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lnTo>
                      <a:pt x="0" y="0"/>
                    </a:lnTo>
                    <a:lnTo>
                      <a:pt x="0" y="406400"/>
                    </a:lnTo>
                    <a:lnTo>
                      <a:pt x="609600" y="406400"/>
                    </a:lnTo>
                    <a:lnTo>
                      <a:pt x="812800" y="203200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CB782C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99" name="TextBox 37">
                <a:extLst>
                  <a:ext uri="{FF2B5EF4-FFF2-40B4-BE49-F238E27FC236}">
                    <a16:creationId xmlns:a16="http://schemas.microsoft.com/office/drawing/2014/main" id="{6123F89F-C045-A414-D0A8-4F229E8F5366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698500" cy="4254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93"/>
                  </a:lnSpc>
                  <a:defRPr/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pic>
          <p:nvPicPr>
            <p:cNvPr id="92" name="Picture 38">
              <a:extLst>
                <a:ext uri="{FF2B5EF4-FFF2-40B4-BE49-F238E27FC236}">
                  <a16:creationId xmlns:a16="http://schemas.microsoft.com/office/drawing/2014/main" id="{15C1456D-0512-FEA0-3CBA-7A588CF4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91937" y="0"/>
              <a:ext cx="632320" cy="632320"/>
            </a:xfrm>
            <a:prstGeom prst="rect">
              <a:avLst/>
            </a:prstGeom>
          </p:spPr>
        </p:pic>
        <p:pic>
          <p:nvPicPr>
            <p:cNvPr id="93" name="Picture 39">
              <a:extLst>
                <a:ext uri="{FF2B5EF4-FFF2-40B4-BE49-F238E27FC236}">
                  <a16:creationId xmlns:a16="http://schemas.microsoft.com/office/drawing/2014/main" id="{BA8DC3DE-7D0E-C26D-F5E2-0B6FCC0B1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52301" y="874032"/>
              <a:ext cx="655302" cy="655301"/>
            </a:xfrm>
            <a:prstGeom prst="rect">
              <a:avLst/>
            </a:prstGeom>
          </p:spPr>
        </p:pic>
        <p:pic>
          <p:nvPicPr>
            <p:cNvPr id="94" name="Picture 40">
              <a:extLst>
                <a:ext uri="{FF2B5EF4-FFF2-40B4-BE49-F238E27FC236}">
                  <a16:creationId xmlns:a16="http://schemas.microsoft.com/office/drawing/2014/main" id="{648A12DD-6AB3-5296-B47C-7E5954A4C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91937" y="1646278"/>
              <a:ext cx="647681" cy="647681"/>
            </a:xfrm>
            <a:prstGeom prst="rect">
              <a:avLst/>
            </a:prstGeom>
          </p:spPr>
        </p:pic>
        <p:pic>
          <p:nvPicPr>
            <p:cNvPr id="95" name="Picture 41">
              <a:extLst>
                <a:ext uri="{FF2B5EF4-FFF2-40B4-BE49-F238E27FC236}">
                  <a16:creationId xmlns:a16="http://schemas.microsoft.com/office/drawing/2014/main" id="{79FBB128-E30E-B4C3-20D6-A2B947F96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91937" y="2509320"/>
              <a:ext cx="618609" cy="618609"/>
            </a:xfrm>
            <a:prstGeom prst="rect">
              <a:avLst/>
            </a:prstGeom>
          </p:spPr>
        </p:pic>
        <p:pic>
          <p:nvPicPr>
            <p:cNvPr id="96" name="Picture 42">
              <a:extLst>
                <a:ext uri="{FF2B5EF4-FFF2-40B4-BE49-F238E27FC236}">
                  <a16:creationId xmlns:a16="http://schemas.microsoft.com/office/drawing/2014/main" id="{70A2D4D4-8799-1E7B-3320-BDEB64C0B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>
              <a:off x="91937" y="3432729"/>
              <a:ext cx="618609" cy="618609"/>
            </a:xfrm>
            <a:prstGeom prst="rect">
              <a:avLst/>
            </a:prstGeom>
          </p:spPr>
        </p:pic>
        <p:pic>
          <p:nvPicPr>
            <p:cNvPr id="97" name="Picture 43">
              <a:extLst>
                <a:ext uri="{FF2B5EF4-FFF2-40B4-BE49-F238E27FC236}">
                  <a16:creationId xmlns:a16="http://schemas.microsoft.com/office/drawing/2014/main" id="{3DE47DBD-36B1-F004-0C10-384551E87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>
              <a:fillRect/>
            </a:stretch>
          </p:blipFill>
          <p:spPr>
            <a:xfrm>
              <a:off x="71197" y="4377213"/>
              <a:ext cx="618609" cy="618609"/>
            </a:xfrm>
            <a:prstGeom prst="rect">
              <a:avLst/>
            </a:prstGeom>
          </p:spPr>
        </p:pic>
      </p:grpSp>
      <p:sp>
        <p:nvSpPr>
          <p:cNvPr id="110" name="TextBox 89">
            <a:extLst>
              <a:ext uri="{FF2B5EF4-FFF2-40B4-BE49-F238E27FC236}">
                <a16:creationId xmlns:a16="http://schemas.microsoft.com/office/drawing/2014/main" id="{1075AB38-EFA9-6D0E-702D-ECCEF0253051}"/>
              </a:ext>
            </a:extLst>
          </p:cNvPr>
          <p:cNvSpPr txBox="1"/>
          <p:nvPr/>
        </p:nvSpPr>
        <p:spPr>
          <a:xfrm>
            <a:off x="7902007" y="1153340"/>
            <a:ext cx="4047971" cy="3226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ts val="1346"/>
              </a:lnSpc>
              <a:spcBef>
                <a:spcPct val="0"/>
              </a:spcBef>
              <a:defRPr/>
            </a:pPr>
            <a:r>
              <a:rPr lang="en-US" sz="1059" spc="6" dirty="0" err="1">
                <a:solidFill>
                  <a:srgbClr val="FFFFFF"/>
                </a:solidFill>
                <a:latin typeface="Inter"/>
              </a:rPr>
              <a:t>kebutuhan</a:t>
            </a:r>
            <a:r>
              <a:rPr lang="en-US" sz="1059" spc="6" dirty="0">
                <a:solidFill>
                  <a:srgbClr val="FFFFFF"/>
                </a:solidFill>
                <a:latin typeface="Inter"/>
              </a:rPr>
              <a:t> </a:t>
            </a:r>
            <a:r>
              <a:rPr lang="en-US" sz="1059" spc="6" dirty="0" err="1">
                <a:solidFill>
                  <a:srgbClr val="FFFFFF"/>
                </a:solidFill>
                <a:latin typeface="Inter"/>
              </a:rPr>
              <a:t>penyelenggaraan</a:t>
            </a:r>
            <a:r>
              <a:rPr lang="en-US" sz="1059" spc="6" dirty="0">
                <a:solidFill>
                  <a:srgbClr val="FFFFFF"/>
                </a:solidFill>
                <a:latin typeface="Inter"/>
              </a:rPr>
              <a:t> </a:t>
            </a:r>
            <a:r>
              <a:rPr lang="en-US" sz="1059" spc="6" dirty="0" err="1">
                <a:solidFill>
                  <a:srgbClr val="FFFFFF"/>
                </a:solidFill>
                <a:latin typeface="Inter"/>
              </a:rPr>
              <a:t>urusan</a:t>
            </a:r>
            <a:r>
              <a:rPr lang="en-US" sz="1059" spc="6" dirty="0">
                <a:solidFill>
                  <a:srgbClr val="FFFFFF"/>
                </a:solidFill>
                <a:latin typeface="Inter"/>
              </a:rPr>
              <a:t> </a:t>
            </a:r>
            <a:r>
              <a:rPr lang="en-US" sz="1059" spc="6" dirty="0" err="1">
                <a:solidFill>
                  <a:srgbClr val="FFFFFF"/>
                </a:solidFill>
                <a:latin typeface="Inter"/>
              </a:rPr>
              <a:t>pemerintahan</a:t>
            </a:r>
            <a:r>
              <a:rPr lang="en-US" sz="1059" spc="6" dirty="0">
                <a:solidFill>
                  <a:srgbClr val="FFFFFF"/>
                </a:solidFill>
                <a:latin typeface="Inter"/>
              </a:rPr>
              <a:t> yang </a:t>
            </a:r>
            <a:r>
              <a:rPr lang="en-US" sz="1059" spc="6" dirty="0" err="1">
                <a:solidFill>
                  <a:srgbClr val="FFFFFF"/>
                </a:solidFill>
                <a:latin typeface="Inter"/>
              </a:rPr>
              <a:t>menjadi</a:t>
            </a:r>
            <a:r>
              <a:rPr lang="en-US" sz="1059" spc="6" dirty="0">
                <a:solidFill>
                  <a:srgbClr val="FFFFFF"/>
                </a:solidFill>
                <a:latin typeface="Inter"/>
              </a:rPr>
              <a:t> </a:t>
            </a:r>
            <a:r>
              <a:rPr lang="en-US" sz="1059" spc="6" dirty="0" err="1">
                <a:solidFill>
                  <a:srgbClr val="FFFFFF"/>
                </a:solidFill>
                <a:latin typeface="Inter"/>
              </a:rPr>
              <a:t>kewenangan</a:t>
            </a:r>
            <a:r>
              <a:rPr lang="en-US" sz="1059" spc="6" dirty="0">
                <a:solidFill>
                  <a:srgbClr val="FFFFFF"/>
                </a:solidFill>
                <a:latin typeface="Inter"/>
              </a:rPr>
              <a:t> </a:t>
            </a:r>
            <a:r>
              <a:rPr lang="en-US" sz="1059" spc="6" dirty="0" err="1">
                <a:solidFill>
                  <a:srgbClr val="FFFFFF"/>
                </a:solidFill>
                <a:latin typeface="Inter"/>
              </a:rPr>
              <a:t>daerah</a:t>
            </a:r>
            <a:r>
              <a:rPr lang="en-US" sz="1059" spc="6" dirty="0">
                <a:solidFill>
                  <a:srgbClr val="FFFFFF"/>
                </a:solidFill>
                <a:latin typeface="Inter"/>
              </a:rPr>
              <a:t> dan </a:t>
            </a:r>
            <a:r>
              <a:rPr lang="en-US" sz="1059" spc="6" dirty="0" err="1">
                <a:solidFill>
                  <a:srgbClr val="FFFFFF"/>
                </a:solidFill>
                <a:latin typeface="Inter"/>
              </a:rPr>
              <a:t>kemampuan</a:t>
            </a:r>
            <a:r>
              <a:rPr lang="en-US" sz="1059" spc="6" dirty="0">
                <a:solidFill>
                  <a:srgbClr val="FFFFFF"/>
                </a:solidFill>
                <a:latin typeface="Inter"/>
              </a:rPr>
              <a:t> </a:t>
            </a:r>
            <a:r>
              <a:rPr lang="en-US" sz="1059" spc="6" dirty="0" err="1">
                <a:solidFill>
                  <a:srgbClr val="FFFFFF"/>
                </a:solidFill>
                <a:latin typeface="Inter"/>
              </a:rPr>
              <a:t>pendapatan</a:t>
            </a:r>
            <a:r>
              <a:rPr lang="en-US" sz="1059" spc="6" dirty="0">
                <a:solidFill>
                  <a:srgbClr val="FFFFFF"/>
                </a:solidFill>
                <a:latin typeface="Inter"/>
              </a:rPr>
              <a:t> </a:t>
            </a:r>
            <a:r>
              <a:rPr lang="en-US" sz="1059" spc="6" dirty="0" err="1">
                <a:solidFill>
                  <a:srgbClr val="FFFFFF"/>
                </a:solidFill>
                <a:latin typeface="Inter"/>
              </a:rPr>
              <a:t>daerah</a:t>
            </a:r>
            <a:endParaRPr lang="en-US" sz="1059" spc="6" dirty="0">
              <a:solidFill>
                <a:srgbClr val="FFFFFF"/>
              </a:solidFill>
              <a:latin typeface="Inter"/>
            </a:endParaRPr>
          </a:p>
        </p:txBody>
      </p:sp>
      <p:sp>
        <p:nvSpPr>
          <p:cNvPr id="111" name="TextBox 90">
            <a:extLst>
              <a:ext uri="{FF2B5EF4-FFF2-40B4-BE49-F238E27FC236}">
                <a16:creationId xmlns:a16="http://schemas.microsoft.com/office/drawing/2014/main" id="{19FDCB56-C885-FF8E-6F49-F7E921794C97}"/>
              </a:ext>
            </a:extLst>
          </p:cNvPr>
          <p:cNvSpPr txBox="1"/>
          <p:nvPr/>
        </p:nvSpPr>
        <p:spPr>
          <a:xfrm>
            <a:off x="7895656" y="1803400"/>
            <a:ext cx="4029957" cy="3226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ts val="1346"/>
              </a:lnSpc>
              <a:spcBef>
                <a:spcPct val="0"/>
              </a:spcBef>
              <a:defRPr/>
            </a:pPr>
            <a:r>
              <a:rPr lang="en-US" sz="1059" spc="6" dirty="0" err="1">
                <a:solidFill>
                  <a:srgbClr val="FFFFFF"/>
                </a:solidFill>
                <a:latin typeface="Inter"/>
              </a:rPr>
              <a:t>tidak</a:t>
            </a:r>
            <a:r>
              <a:rPr lang="en-US" sz="1059" spc="6" dirty="0">
                <a:solidFill>
                  <a:srgbClr val="FFFFFF"/>
                </a:solidFill>
                <a:latin typeface="Inter"/>
              </a:rPr>
              <a:t> </a:t>
            </a:r>
            <a:r>
              <a:rPr lang="en-US" sz="1059" spc="6" dirty="0" err="1">
                <a:solidFill>
                  <a:srgbClr val="FFFFFF"/>
                </a:solidFill>
                <a:latin typeface="Inter"/>
              </a:rPr>
              <a:t>bertentangan</a:t>
            </a:r>
            <a:r>
              <a:rPr lang="en-US" sz="1059" spc="6" dirty="0">
                <a:solidFill>
                  <a:srgbClr val="FFFFFF"/>
                </a:solidFill>
                <a:latin typeface="Inter"/>
              </a:rPr>
              <a:t> </a:t>
            </a:r>
            <a:r>
              <a:rPr lang="en-US" sz="1059" spc="6" dirty="0" err="1">
                <a:solidFill>
                  <a:srgbClr val="FFFFFF"/>
                </a:solidFill>
                <a:latin typeface="Inter"/>
              </a:rPr>
              <a:t>dengan</a:t>
            </a:r>
            <a:r>
              <a:rPr lang="en-US" sz="1059" spc="6" dirty="0">
                <a:solidFill>
                  <a:srgbClr val="FFFFFF"/>
                </a:solidFill>
                <a:latin typeface="Inter"/>
              </a:rPr>
              <a:t> </a:t>
            </a:r>
            <a:r>
              <a:rPr lang="en-US" sz="1059" spc="6" dirty="0" err="1">
                <a:solidFill>
                  <a:srgbClr val="FFFFFF"/>
                </a:solidFill>
                <a:latin typeface="Inter"/>
              </a:rPr>
              <a:t>kepentingan</a:t>
            </a:r>
            <a:r>
              <a:rPr lang="en-US" sz="1059" spc="6" dirty="0">
                <a:solidFill>
                  <a:srgbClr val="FFFFFF"/>
                </a:solidFill>
                <a:latin typeface="Inter"/>
              </a:rPr>
              <a:t> </a:t>
            </a:r>
            <a:r>
              <a:rPr lang="en-US" sz="1059" spc="6" dirty="0" err="1">
                <a:solidFill>
                  <a:srgbClr val="FFFFFF"/>
                </a:solidFill>
                <a:latin typeface="Inter"/>
              </a:rPr>
              <a:t>umum</a:t>
            </a:r>
            <a:r>
              <a:rPr lang="en-US" sz="1059" spc="6" dirty="0">
                <a:solidFill>
                  <a:srgbClr val="FFFFFF"/>
                </a:solidFill>
                <a:latin typeface="Inter"/>
              </a:rPr>
              <a:t> dan </a:t>
            </a:r>
            <a:r>
              <a:rPr lang="en-US" sz="1059" spc="6" dirty="0" err="1">
                <a:solidFill>
                  <a:srgbClr val="FFFFFF"/>
                </a:solidFill>
                <a:latin typeface="Inter"/>
              </a:rPr>
              <a:t>peraturan</a:t>
            </a:r>
            <a:r>
              <a:rPr lang="en-US" sz="1059" spc="6" dirty="0">
                <a:solidFill>
                  <a:srgbClr val="FFFFFF"/>
                </a:solidFill>
                <a:latin typeface="Inter"/>
              </a:rPr>
              <a:t> </a:t>
            </a:r>
            <a:r>
              <a:rPr lang="en-US" sz="1059" spc="6" dirty="0" err="1">
                <a:solidFill>
                  <a:srgbClr val="FFFFFF"/>
                </a:solidFill>
                <a:latin typeface="Inter"/>
              </a:rPr>
              <a:t>perundang-undangan</a:t>
            </a:r>
            <a:r>
              <a:rPr lang="en-US" sz="1059" spc="6" dirty="0">
                <a:solidFill>
                  <a:srgbClr val="FFFFFF"/>
                </a:solidFill>
                <a:latin typeface="Inter"/>
              </a:rPr>
              <a:t> yang </a:t>
            </a:r>
            <a:r>
              <a:rPr lang="en-US" sz="1059" spc="6" dirty="0" err="1">
                <a:solidFill>
                  <a:srgbClr val="FFFFFF"/>
                </a:solidFill>
                <a:latin typeface="Inter"/>
              </a:rPr>
              <a:t>lebih</a:t>
            </a:r>
            <a:r>
              <a:rPr lang="en-US" sz="1059" spc="6" dirty="0">
                <a:solidFill>
                  <a:srgbClr val="FFFFFF"/>
                </a:solidFill>
                <a:latin typeface="Inter"/>
              </a:rPr>
              <a:t> </a:t>
            </a:r>
            <a:r>
              <a:rPr lang="en-US" sz="1059" spc="6" dirty="0" err="1">
                <a:solidFill>
                  <a:srgbClr val="FFFFFF"/>
                </a:solidFill>
                <a:latin typeface="Inter"/>
              </a:rPr>
              <a:t>tinggi</a:t>
            </a:r>
            <a:endParaRPr lang="en-US" sz="1059" spc="6" dirty="0">
              <a:solidFill>
                <a:srgbClr val="FFFFFF"/>
              </a:solidFill>
              <a:latin typeface="Inter"/>
            </a:endParaRPr>
          </a:p>
        </p:txBody>
      </p:sp>
      <p:sp>
        <p:nvSpPr>
          <p:cNvPr id="112" name="TextBox 91">
            <a:extLst>
              <a:ext uri="{FF2B5EF4-FFF2-40B4-BE49-F238E27FC236}">
                <a16:creationId xmlns:a16="http://schemas.microsoft.com/office/drawing/2014/main" id="{7AC34079-4AB7-6473-9044-E3DDF0592125}"/>
              </a:ext>
            </a:extLst>
          </p:cNvPr>
          <p:cNvSpPr txBox="1"/>
          <p:nvPr/>
        </p:nvSpPr>
        <p:spPr>
          <a:xfrm>
            <a:off x="7922890" y="2348206"/>
            <a:ext cx="3435001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346"/>
              </a:lnSpc>
              <a:spcBef>
                <a:spcPct val="0"/>
              </a:spcBef>
              <a:defRPr/>
            </a:pPr>
            <a:r>
              <a:rPr lang="en-US" sz="1200" spc="6" dirty="0" err="1">
                <a:solidFill>
                  <a:srgbClr val="FFFFFF"/>
                </a:solidFill>
                <a:latin typeface="Inter"/>
              </a:rPr>
              <a:t>berpedoman</a:t>
            </a:r>
            <a:r>
              <a:rPr lang="en-US" sz="1200" spc="6" dirty="0">
                <a:solidFill>
                  <a:srgbClr val="FFFFFF"/>
                </a:solidFill>
                <a:latin typeface="Inter"/>
              </a:rPr>
              <a:t> pada RKPD, KUA, dan PPAS</a:t>
            </a:r>
          </a:p>
        </p:txBody>
      </p:sp>
      <p:sp>
        <p:nvSpPr>
          <p:cNvPr id="113" name="TextBox 92">
            <a:extLst>
              <a:ext uri="{FF2B5EF4-FFF2-40B4-BE49-F238E27FC236}">
                <a16:creationId xmlns:a16="http://schemas.microsoft.com/office/drawing/2014/main" id="{42846143-7BFB-913B-8593-4B1D92046204}"/>
              </a:ext>
            </a:extLst>
          </p:cNvPr>
          <p:cNvSpPr txBox="1"/>
          <p:nvPr/>
        </p:nvSpPr>
        <p:spPr>
          <a:xfrm>
            <a:off x="7872623" y="2793924"/>
            <a:ext cx="4077355" cy="3226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ts val="1346"/>
              </a:lnSpc>
              <a:spcBef>
                <a:spcPct val="0"/>
              </a:spcBef>
              <a:defRPr/>
            </a:pPr>
            <a:r>
              <a:rPr lang="en-US" sz="1059" spc="6" dirty="0" err="1">
                <a:solidFill>
                  <a:srgbClr val="FFFFFF"/>
                </a:solidFill>
                <a:latin typeface="Inter"/>
              </a:rPr>
              <a:t>tepat</a:t>
            </a:r>
            <a:r>
              <a:rPr lang="en-US" sz="1059" spc="6" dirty="0">
                <a:solidFill>
                  <a:srgbClr val="FFFFFF"/>
                </a:solidFill>
                <a:latin typeface="Inter"/>
              </a:rPr>
              <a:t> </a:t>
            </a:r>
            <a:r>
              <a:rPr lang="en-US" sz="1059" spc="6" dirty="0" err="1">
                <a:solidFill>
                  <a:srgbClr val="FFFFFF"/>
                </a:solidFill>
                <a:latin typeface="Inter"/>
              </a:rPr>
              <a:t>waktu</a:t>
            </a:r>
            <a:r>
              <a:rPr lang="en-US" sz="1059" spc="6" dirty="0">
                <a:solidFill>
                  <a:srgbClr val="FFFFFF"/>
                </a:solidFill>
                <a:latin typeface="Inter"/>
              </a:rPr>
              <a:t>, </a:t>
            </a:r>
            <a:r>
              <a:rPr lang="en-US" sz="1059" spc="6" dirty="0" err="1">
                <a:solidFill>
                  <a:srgbClr val="FFFFFF"/>
                </a:solidFill>
                <a:latin typeface="Inter"/>
              </a:rPr>
              <a:t>sesuai</a:t>
            </a:r>
            <a:r>
              <a:rPr lang="en-US" sz="1059" spc="6" dirty="0">
                <a:solidFill>
                  <a:srgbClr val="FFFFFF"/>
                </a:solidFill>
                <a:latin typeface="Inter"/>
              </a:rPr>
              <a:t> </a:t>
            </a:r>
            <a:r>
              <a:rPr lang="en-US" sz="1059" spc="6" dirty="0" err="1">
                <a:solidFill>
                  <a:srgbClr val="FFFFFF"/>
                </a:solidFill>
                <a:latin typeface="Inter"/>
              </a:rPr>
              <a:t>dengan</a:t>
            </a:r>
            <a:r>
              <a:rPr lang="en-US" sz="1059" spc="6" dirty="0">
                <a:solidFill>
                  <a:srgbClr val="FFFFFF"/>
                </a:solidFill>
                <a:latin typeface="Inter"/>
              </a:rPr>
              <a:t> </a:t>
            </a:r>
            <a:r>
              <a:rPr lang="en-US" sz="1059" spc="6" dirty="0" err="1">
                <a:solidFill>
                  <a:srgbClr val="FFFFFF"/>
                </a:solidFill>
                <a:latin typeface="Inter"/>
              </a:rPr>
              <a:t>tahapan</a:t>
            </a:r>
            <a:r>
              <a:rPr lang="en-US" sz="1059" spc="6" dirty="0">
                <a:solidFill>
                  <a:srgbClr val="FFFFFF"/>
                </a:solidFill>
                <a:latin typeface="Inter"/>
              </a:rPr>
              <a:t> dan </a:t>
            </a:r>
            <a:r>
              <a:rPr lang="en-US" sz="1059" spc="6" dirty="0" err="1">
                <a:solidFill>
                  <a:srgbClr val="FFFFFF"/>
                </a:solidFill>
                <a:latin typeface="Inter"/>
              </a:rPr>
              <a:t>jadwal</a:t>
            </a:r>
            <a:r>
              <a:rPr lang="en-US" sz="1059" spc="6" dirty="0">
                <a:solidFill>
                  <a:srgbClr val="FFFFFF"/>
                </a:solidFill>
                <a:latin typeface="Inter"/>
              </a:rPr>
              <a:t> yang </a:t>
            </a:r>
            <a:r>
              <a:rPr lang="en-US" sz="1059" spc="6" dirty="0" err="1">
                <a:solidFill>
                  <a:srgbClr val="FFFFFF"/>
                </a:solidFill>
                <a:latin typeface="Inter"/>
              </a:rPr>
              <a:t>telah</a:t>
            </a:r>
            <a:r>
              <a:rPr lang="en-US" sz="1059" spc="6" dirty="0">
                <a:solidFill>
                  <a:srgbClr val="FFFFFF"/>
                </a:solidFill>
                <a:latin typeface="Inter"/>
              </a:rPr>
              <a:t> </a:t>
            </a:r>
            <a:r>
              <a:rPr lang="en-US" sz="1059" spc="6" dirty="0" err="1">
                <a:solidFill>
                  <a:srgbClr val="FFFFFF"/>
                </a:solidFill>
                <a:latin typeface="Inter"/>
              </a:rPr>
              <a:t>ditetapkan</a:t>
            </a:r>
            <a:r>
              <a:rPr lang="en-US" sz="1059" spc="6" dirty="0">
                <a:solidFill>
                  <a:srgbClr val="FFFFFF"/>
                </a:solidFill>
                <a:latin typeface="Inter"/>
              </a:rPr>
              <a:t> </a:t>
            </a:r>
            <a:r>
              <a:rPr lang="en-US" sz="1059" spc="6" dirty="0" err="1">
                <a:solidFill>
                  <a:srgbClr val="FFFFFF"/>
                </a:solidFill>
                <a:latin typeface="Inter"/>
              </a:rPr>
              <a:t>dalam</a:t>
            </a:r>
            <a:r>
              <a:rPr lang="en-US" sz="1059" spc="6" dirty="0">
                <a:solidFill>
                  <a:srgbClr val="FFFFFF"/>
                </a:solidFill>
                <a:latin typeface="Inter"/>
              </a:rPr>
              <a:t> </a:t>
            </a:r>
            <a:r>
              <a:rPr lang="en-US" sz="1059" spc="6" dirty="0" err="1">
                <a:solidFill>
                  <a:srgbClr val="FFFFFF"/>
                </a:solidFill>
                <a:latin typeface="Inter"/>
              </a:rPr>
              <a:t>peraturan</a:t>
            </a:r>
            <a:r>
              <a:rPr lang="en-US" sz="1059" spc="6" dirty="0">
                <a:solidFill>
                  <a:srgbClr val="FFFFFF"/>
                </a:solidFill>
                <a:latin typeface="Inter"/>
              </a:rPr>
              <a:t> </a:t>
            </a:r>
            <a:r>
              <a:rPr lang="en-US" sz="1059" spc="6" dirty="0" err="1">
                <a:solidFill>
                  <a:srgbClr val="FFFFFF"/>
                </a:solidFill>
                <a:latin typeface="Inter"/>
              </a:rPr>
              <a:t>perundang-undangan</a:t>
            </a:r>
            <a:endParaRPr lang="en-US" sz="1059" spc="6" dirty="0">
              <a:solidFill>
                <a:srgbClr val="FFFFFF"/>
              </a:solidFill>
              <a:latin typeface="Inter"/>
            </a:endParaRPr>
          </a:p>
        </p:txBody>
      </p:sp>
      <p:sp>
        <p:nvSpPr>
          <p:cNvPr id="114" name="TextBox 93">
            <a:extLst>
              <a:ext uri="{FF2B5EF4-FFF2-40B4-BE49-F238E27FC236}">
                <a16:creationId xmlns:a16="http://schemas.microsoft.com/office/drawing/2014/main" id="{BC90972B-3B7F-B4BF-705E-BE3054977336}"/>
              </a:ext>
            </a:extLst>
          </p:cNvPr>
          <p:cNvSpPr txBox="1"/>
          <p:nvPr/>
        </p:nvSpPr>
        <p:spPr>
          <a:xfrm>
            <a:off x="7875779" y="3353302"/>
            <a:ext cx="4074199" cy="414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ts val="1144"/>
              </a:lnSpc>
              <a:spcBef>
                <a:spcPct val="0"/>
              </a:spcBef>
              <a:defRPr/>
            </a:pPr>
            <a:r>
              <a:rPr lang="en-US" sz="901" spc="5" dirty="0" err="1">
                <a:solidFill>
                  <a:srgbClr val="FFFFFF"/>
                </a:solidFill>
                <a:latin typeface="Inter"/>
              </a:rPr>
              <a:t>tertib</a:t>
            </a:r>
            <a:r>
              <a:rPr lang="en-US" sz="901" spc="5" dirty="0">
                <a:solidFill>
                  <a:srgbClr val="FFFFFF"/>
                </a:solidFill>
                <a:latin typeface="Inter"/>
              </a:rPr>
              <a:t>, </a:t>
            </a:r>
            <a:r>
              <a:rPr lang="en-US" sz="901" spc="5" dirty="0" err="1">
                <a:solidFill>
                  <a:srgbClr val="FFFFFF"/>
                </a:solidFill>
                <a:latin typeface="Inter"/>
              </a:rPr>
              <a:t>efisien</a:t>
            </a:r>
            <a:r>
              <a:rPr lang="en-US" sz="901" spc="5" dirty="0">
                <a:solidFill>
                  <a:srgbClr val="FFFFFF"/>
                </a:solidFill>
                <a:latin typeface="Inter"/>
              </a:rPr>
              <a:t>, </a:t>
            </a:r>
            <a:r>
              <a:rPr lang="en-US" sz="901" spc="5" dirty="0" err="1">
                <a:solidFill>
                  <a:srgbClr val="FFFFFF"/>
                </a:solidFill>
                <a:latin typeface="Inter"/>
              </a:rPr>
              <a:t>ekonomis</a:t>
            </a:r>
            <a:r>
              <a:rPr lang="en-US" sz="901" spc="5" dirty="0">
                <a:solidFill>
                  <a:srgbClr val="FFFFFF"/>
                </a:solidFill>
                <a:latin typeface="Inter"/>
              </a:rPr>
              <a:t>, </a:t>
            </a:r>
            <a:r>
              <a:rPr lang="en-US" sz="901" spc="5" dirty="0" err="1">
                <a:solidFill>
                  <a:srgbClr val="FFFFFF"/>
                </a:solidFill>
                <a:latin typeface="Inter"/>
              </a:rPr>
              <a:t>efektif</a:t>
            </a:r>
            <a:r>
              <a:rPr lang="en-US" sz="901" spc="5" dirty="0">
                <a:solidFill>
                  <a:srgbClr val="FFFFFF"/>
                </a:solidFill>
                <a:latin typeface="Inter"/>
              </a:rPr>
              <a:t>, </a:t>
            </a:r>
            <a:r>
              <a:rPr lang="en-US" sz="901" spc="5" dirty="0" err="1">
                <a:solidFill>
                  <a:srgbClr val="FFFFFF"/>
                </a:solidFill>
                <a:latin typeface="Inter"/>
              </a:rPr>
              <a:t>transparan</a:t>
            </a:r>
            <a:r>
              <a:rPr lang="en-US" sz="901" spc="5" dirty="0">
                <a:solidFill>
                  <a:srgbClr val="FFFFFF"/>
                </a:solidFill>
                <a:latin typeface="Inter"/>
              </a:rPr>
              <a:t>, dan </a:t>
            </a:r>
            <a:r>
              <a:rPr lang="en-US" sz="901" spc="5" dirty="0" err="1">
                <a:solidFill>
                  <a:srgbClr val="FFFFFF"/>
                </a:solidFill>
                <a:latin typeface="Inter"/>
              </a:rPr>
              <a:t>bertanggung</a:t>
            </a:r>
            <a:r>
              <a:rPr lang="en-US" sz="901" spc="5" dirty="0">
                <a:solidFill>
                  <a:srgbClr val="FFFFFF"/>
                </a:solidFill>
                <a:latin typeface="Inter"/>
              </a:rPr>
              <a:t> </a:t>
            </a:r>
            <a:r>
              <a:rPr lang="en-US" sz="901" spc="5" dirty="0" err="1">
                <a:solidFill>
                  <a:srgbClr val="FFFFFF"/>
                </a:solidFill>
                <a:latin typeface="Inter"/>
              </a:rPr>
              <a:t>jawab</a:t>
            </a:r>
            <a:r>
              <a:rPr lang="en-US" sz="901" spc="5" dirty="0">
                <a:solidFill>
                  <a:srgbClr val="FFFFFF"/>
                </a:solidFill>
                <a:latin typeface="Inter"/>
              </a:rPr>
              <a:t> </a:t>
            </a:r>
            <a:r>
              <a:rPr lang="en-US" sz="901" spc="5" dirty="0" err="1">
                <a:solidFill>
                  <a:srgbClr val="FFFFFF"/>
                </a:solidFill>
                <a:latin typeface="Inter"/>
              </a:rPr>
              <a:t>dengan</a:t>
            </a:r>
            <a:r>
              <a:rPr lang="en-US" sz="901" spc="5" dirty="0">
                <a:solidFill>
                  <a:srgbClr val="FFFFFF"/>
                </a:solidFill>
                <a:latin typeface="Inter"/>
              </a:rPr>
              <a:t> </a:t>
            </a:r>
            <a:r>
              <a:rPr lang="en-US" sz="901" spc="5" dirty="0" err="1">
                <a:solidFill>
                  <a:srgbClr val="FFFFFF"/>
                </a:solidFill>
                <a:latin typeface="Inter"/>
              </a:rPr>
              <a:t>memperhatikan</a:t>
            </a:r>
            <a:r>
              <a:rPr lang="en-US" sz="901" spc="5" dirty="0">
                <a:solidFill>
                  <a:srgbClr val="FFFFFF"/>
                </a:solidFill>
                <a:latin typeface="Inter"/>
              </a:rPr>
              <a:t> rasa </a:t>
            </a:r>
            <a:r>
              <a:rPr lang="en-US" sz="901" spc="5" dirty="0" err="1">
                <a:solidFill>
                  <a:srgbClr val="FFFFFF"/>
                </a:solidFill>
                <a:latin typeface="Inter"/>
              </a:rPr>
              <a:t>keadilan</a:t>
            </a:r>
            <a:r>
              <a:rPr lang="en-US" sz="901" spc="5" dirty="0">
                <a:solidFill>
                  <a:srgbClr val="FFFFFF"/>
                </a:solidFill>
                <a:latin typeface="Inter"/>
              </a:rPr>
              <a:t>, </a:t>
            </a:r>
            <a:r>
              <a:rPr lang="en-US" sz="901" spc="5" dirty="0" err="1">
                <a:solidFill>
                  <a:srgbClr val="FFFFFF"/>
                </a:solidFill>
                <a:latin typeface="Inter"/>
              </a:rPr>
              <a:t>kepatutan</a:t>
            </a:r>
            <a:r>
              <a:rPr lang="en-US" sz="901" spc="5" dirty="0">
                <a:solidFill>
                  <a:srgbClr val="FFFFFF"/>
                </a:solidFill>
                <a:latin typeface="Inter"/>
              </a:rPr>
              <a:t>, </a:t>
            </a:r>
            <a:r>
              <a:rPr lang="en-US" sz="901" spc="5" dirty="0" err="1">
                <a:solidFill>
                  <a:srgbClr val="FFFFFF"/>
                </a:solidFill>
                <a:latin typeface="Inter"/>
              </a:rPr>
              <a:t>manfaat</a:t>
            </a:r>
            <a:r>
              <a:rPr lang="en-US" sz="901" spc="5" dirty="0">
                <a:solidFill>
                  <a:srgbClr val="FFFFFF"/>
                </a:solidFill>
                <a:latin typeface="Inter"/>
              </a:rPr>
              <a:t> </a:t>
            </a:r>
            <a:r>
              <a:rPr lang="en-US" sz="901" spc="5" dirty="0" err="1">
                <a:solidFill>
                  <a:srgbClr val="FFFFFF"/>
                </a:solidFill>
                <a:latin typeface="Inter"/>
              </a:rPr>
              <a:t>untuk</a:t>
            </a:r>
            <a:r>
              <a:rPr lang="en-US" sz="901" spc="5" dirty="0">
                <a:solidFill>
                  <a:srgbClr val="FFFFFF"/>
                </a:solidFill>
                <a:latin typeface="Inter"/>
              </a:rPr>
              <a:t> </a:t>
            </a:r>
            <a:r>
              <a:rPr lang="en-US" sz="901" spc="5" dirty="0" err="1">
                <a:solidFill>
                  <a:srgbClr val="FFFFFF"/>
                </a:solidFill>
                <a:latin typeface="Inter"/>
              </a:rPr>
              <a:t>masyarakat</a:t>
            </a:r>
            <a:r>
              <a:rPr lang="en-US" sz="901" spc="5" dirty="0">
                <a:solidFill>
                  <a:srgbClr val="FFFFFF"/>
                </a:solidFill>
                <a:latin typeface="Inter"/>
              </a:rPr>
              <a:t> dan </a:t>
            </a:r>
            <a:r>
              <a:rPr lang="en-US" sz="901" spc="5" dirty="0" err="1">
                <a:solidFill>
                  <a:srgbClr val="FFFFFF"/>
                </a:solidFill>
                <a:latin typeface="Inter"/>
              </a:rPr>
              <a:t>taat</a:t>
            </a:r>
            <a:r>
              <a:rPr lang="en-US" sz="901" spc="5" dirty="0">
                <a:solidFill>
                  <a:srgbClr val="FFFFFF"/>
                </a:solidFill>
                <a:latin typeface="Inter"/>
              </a:rPr>
              <a:t> pada </a:t>
            </a:r>
            <a:r>
              <a:rPr lang="en-US" sz="901" spc="5" dirty="0" err="1">
                <a:solidFill>
                  <a:srgbClr val="FFFFFF"/>
                </a:solidFill>
                <a:latin typeface="Inter"/>
              </a:rPr>
              <a:t>ketentuan</a:t>
            </a:r>
            <a:r>
              <a:rPr lang="en-US" sz="901" spc="5" dirty="0">
                <a:solidFill>
                  <a:srgbClr val="FFFFFF"/>
                </a:solidFill>
                <a:latin typeface="Inter"/>
              </a:rPr>
              <a:t> </a:t>
            </a:r>
            <a:r>
              <a:rPr lang="en-US" sz="901" spc="5" dirty="0" err="1">
                <a:solidFill>
                  <a:srgbClr val="FFFFFF"/>
                </a:solidFill>
                <a:latin typeface="Inter"/>
              </a:rPr>
              <a:t>peraturan</a:t>
            </a:r>
            <a:r>
              <a:rPr lang="en-US" sz="901" spc="5" dirty="0">
                <a:solidFill>
                  <a:srgbClr val="FFFFFF"/>
                </a:solidFill>
                <a:latin typeface="Inter"/>
              </a:rPr>
              <a:t> </a:t>
            </a:r>
            <a:r>
              <a:rPr lang="en-US" sz="901" spc="5" dirty="0" err="1">
                <a:solidFill>
                  <a:srgbClr val="FFFFFF"/>
                </a:solidFill>
                <a:latin typeface="Inter"/>
              </a:rPr>
              <a:t>perundang-undangan</a:t>
            </a:r>
            <a:endParaRPr lang="en-US" sz="901" spc="5" dirty="0">
              <a:solidFill>
                <a:srgbClr val="FFFFFF"/>
              </a:solidFill>
              <a:latin typeface="Inter"/>
            </a:endParaRPr>
          </a:p>
        </p:txBody>
      </p:sp>
      <p:sp>
        <p:nvSpPr>
          <p:cNvPr id="115" name="TextBox 94">
            <a:extLst>
              <a:ext uri="{FF2B5EF4-FFF2-40B4-BE49-F238E27FC236}">
                <a16:creationId xmlns:a16="http://schemas.microsoft.com/office/drawing/2014/main" id="{92FAA40B-79C9-FFA9-C176-0927ED382EAC}"/>
              </a:ext>
            </a:extLst>
          </p:cNvPr>
          <p:cNvSpPr txBox="1"/>
          <p:nvPr/>
        </p:nvSpPr>
        <p:spPr>
          <a:xfrm>
            <a:off x="7889307" y="3961398"/>
            <a:ext cx="4060671" cy="3226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ts val="1346"/>
              </a:lnSpc>
              <a:spcBef>
                <a:spcPct val="0"/>
              </a:spcBef>
              <a:defRPr/>
            </a:pPr>
            <a:r>
              <a:rPr lang="en-US" sz="1059" spc="6" dirty="0">
                <a:solidFill>
                  <a:srgbClr val="FFFFFF"/>
                </a:solidFill>
                <a:latin typeface="Inter"/>
              </a:rPr>
              <a:t>APBD </a:t>
            </a:r>
            <a:r>
              <a:rPr lang="en-US" sz="1059" spc="6" dirty="0" err="1">
                <a:solidFill>
                  <a:srgbClr val="FFFFFF"/>
                </a:solidFill>
                <a:latin typeface="Inter"/>
              </a:rPr>
              <a:t>merupakan</a:t>
            </a:r>
            <a:r>
              <a:rPr lang="en-US" sz="1059" spc="6" dirty="0">
                <a:solidFill>
                  <a:srgbClr val="FFFFFF"/>
                </a:solidFill>
                <a:latin typeface="Inter"/>
              </a:rPr>
              <a:t> </a:t>
            </a:r>
            <a:r>
              <a:rPr lang="en-US" sz="1059" spc="6" dirty="0" err="1">
                <a:solidFill>
                  <a:srgbClr val="FFFFFF"/>
                </a:solidFill>
                <a:latin typeface="Inter"/>
              </a:rPr>
              <a:t>dasar</a:t>
            </a:r>
            <a:r>
              <a:rPr lang="en-US" sz="1059" spc="6" dirty="0">
                <a:solidFill>
                  <a:srgbClr val="FFFFFF"/>
                </a:solidFill>
                <a:latin typeface="Inter"/>
              </a:rPr>
              <a:t> </a:t>
            </a:r>
            <a:r>
              <a:rPr lang="en-US" sz="1059" spc="6" dirty="0" err="1">
                <a:solidFill>
                  <a:srgbClr val="FFFFFF"/>
                </a:solidFill>
                <a:latin typeface="Inter"/>
              </a:rPr>
              <a:t>bagi</a:t>
            </a:r>
            <a:r>
              <a:rPr lang="en-US" sz="1059" spc="6" dirty="0">
                <a:solidFill>
                  <a:srgbClr val="FFFFFF"/>
                </a:solidFill>
                <a:latin typeface="Inter"/>
              </a:rPr>
              <a:t> </a:t>
            </a:r>
            <a:r>
              <a:rPr lang="en-US" sz="1059" spc="6" dirty="0" err="1">
                <a:solidFill>
                  <a:srgbClr val="FFFFFF"/>
                </a:solidFill>
                <a:latin typeface="Inter"/>
              </a:rPr>
              <a:t>Pemerintah</a:t>
            </a:r>
            <a:r>
              <a:rPr lang="en-US" sz="1059" spc="6" dirty="0">
                <a:solidFill>
                  <a:srgbClr val="FFFFFF"/>
                </a:solidFill>
                <a:latin typeface="Inter"/>
              </a:rPr>
              <a:t> Daerah </a:t>
            </a:r>
            <a:r>
              <a:rPr lang="en-US" sz="1059" spc="6" dirty="0" err="1">
                <a:solidFill>
                  <a:srgbClr val="FFFFFF"/>
                </a:solidFill>
                <a:latin typeface="Inter"/>
              </a:rPr>
              <a:t>untuk</a:t>
            </a:r>
            <a:r>
              <a:rPr lang="en-US" sz="1059" spc="6" dirty="0">
                <a:solidFill>
                  <a:srgbClr val="FFFFFF"/>
                </a:solidFill>
                <a:latin typeface="Inter"/>
              </a:rPr>
              <a:t> </a:t>
            </a:r>
            <a:r>
              <a:rPr lang="en-US" sz="1059" spc="6" dirty="0" err="1">
                <a:solidFill>
                  <a:srgbClr val="FFFFFF"/>
                </a:solidFill>
                <a:latin typeface="Inter"/>
              </a:rPr>
              <a:t>melakukan</a:t>
            </a:r>
            <a:r>
              <a:rPr lang="en-US" sz="1059" spc="6" dirty="0">
                <a:solidFill>
                  <a:srgbClr val="FFFFFF"/>
                </a:solidFill>
                <a:latin typeface="Inter"/>
              </a:rPr>
              <a:t> </a:t>
            </a:r>
            <a:r>
              <a:rPr lang="en-US" sz="1059" spc="6" dirty="0" err="1">
                <a:solidFill>
                  <a:srgbClr val="FFFFFF"/>
                </a:solidFill>
                <a:latin typeface="Inter"/>
              </a:rPr>
              <a:t>penerimaan</a:t>
            </a:r>
            <a:r>
              <a:rPr lang="en-US" sz="1059" spc="6" dirty="0">
                <a:solidFill>
                  <a:srgbClr val="FFFFFF"/>
                </a:solidFill>
                <a:latin typeface="Inter"/>
              </a:rPr>
              <a:t> dan </a:t>
            </a:r>
            <a:r>
              <a:rPr lang="en-US" sz="1059" spc="6" dirty="0" err="1">
                <a:solidFill>
                  <a:srgbClr val="FFFFFF"/>
                </a:solidFill>
                <a:latin typeface="Inter"/>
              </a:rPr>
              <a:t>pengeluaran</a:t>
            </a:r>
            <a:r>
              <a:rPr lang="en-US" sz="1059" spc="6" dirty="0">
                <a:solidFill>
                  <a:srgbClr val="FFFFFF"/>
                </a:solidFill>
                <a:latin typeface="Inter"/>
              </a:rPr>
              <a:t> </a:t>
            </a:r>
            <a:r>
              <a:rPr lang="en-US" sz="1059" spc="6" dirty="0" err="1">
                <a:solidFill>
                  <a:srgbClr val="FFFFFF"/>
                </a:solidFill>
                <a:latin typeface="Inter"/>
              </a:rPr>
              <a:t>daerah</a:t>
            </a:r>
            <a:endParaRPr lang="en-US" sz="1059" spc="6" dirty="0">
              <a:solidFill>
                <a:srgbClr val="FFFFFF"/>
              </a:solidFill>
              <a:latin typeface="Inter"/>
            </a:endParaRPr>
          </a:p>
        </p:txBody>
      </p:sp>
      <p:pic>
        <p:nvPicPr>
          <p:cNvPr id="1026" name="Picture 2" descr="Dibutuhkan Kemandirian, Kompetensi, dan Inovasi Generasi Milenial di  Birokrasi Pemerintah - Universitas Airlangga Official Website">
            <a:extLst>
              <a:ext uri="{FF2B5EF4-FFF2-40B4-BE49-F238E27FC236}">
                <a16:creationId xmlns:a16="http://schemas.microsoft.com/office/drawing/2014/main" id="{A3BB2C95-5737-B338-98D3-C376222EB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825" y="4913692"/>
            <a:ext cx="3615801" cy="133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Policy Analysis : Institute for Government Innovation : Texas State  University">
            <a:extLst>
              <a:ext uri="{FF2B5EF4-FFF2-40B4-BE49-F238E27FC236}">
                <a16:creationId xmlns:a16="http://schemas.microsoft.com/office/drawing/2014/main" id="{31386183-D9FA-3F95-D543-FC2A3D48E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clrChange>
              <a:clrFrom>
                <a:srgbClr val="7A9CB8"/>
              </a:clrFrom>
              <a:clrTo>
                <a:srgbClr val="7A9CB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5969">
            <a:off x="10366905" y="4607391"/>
            <a:ext cx="1692865" cy="1786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2411" y="1795851"/>
            <a:ext cx="3214765" cy="638928"/>
            <a:chOff x="460195" y="0"/>
            <a:chExt cx="3214765" cy="255486"/>
          </a:xfrm>
          <a:scene3d>
            <a:camera prst="orthographicFront"/>
            <a:lightRig rig="chilly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460195" y="0"/>
              <a:ext cx="3214765" cy="255486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8" name="Rounded Rectangle 4"/>
            <p:cNvSpPr/>
            <p:nvPr/>
          </p:nvSpPr>
          <p:spPr>
            <a:xfrm>
              <a:off x="467678" y="7483"/>
              <a:ext cx="3199799" cy="2405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36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HIBAH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3" name="Group 3"/>
          <p:cNvGrpSpPr/>
          <p:nvPr/>
        </p:nvGrpSpPr>
        <p:grpSpPr>
          <a:xfrm>
            <a:off x="1701889" y="4631919"/>
            <a:ext cx="3266145" cy="638928"/>
            <a:chOff x="4035948" y="0"/>
            <a:chExt cx="3266145" cy="255486"/>
          </a:xfrm>
          <a:scene3d>
            <a:camera prst="orthographicFront"/>
            <a:lightRig rig="chilly" dir="t"/>
          </a:scene3d>
        </p:grpSpPr>
        <p:sp>
          <p:nvSpPr>
            <p:cNvPr id="5" name="Rounded Rectangle 4"/>
            <p:cNvSpPr/>
            <p:nvPr/>
          </p:nvSpPr>
          <p:spPr>
            <a:xfrm>
              <a:off x="4087328" y="0"/>
              <a:ext cx="3214765" cy="255486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6" name="Rounded Rectangle 6"/>
            <p:cNvSpPr/>
            <p:nvPr/>
          </p:nvSpPr>
          <p:spPr>
            <a:xfrm>
              <a:off x="4035948" y="14966"/>
              <a:ext cx="3199799" cy="2405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36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BANSOS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0" name="Rounded Rectangle 4"/>
          <p:cNvSpPr/>
          <p:nvPr/>
        </p:nvSpPr>
        <p:spPr>
          <a:xfrm>
            <a:off x="1753267" y="2502162"/>
            <a:ext cx="3183908" cy="996633"/>
          </a:xfrm>
          <a:prstGeom prst="rect">
            <a:avLst/>
          </a:prstGeom>
          <a:solidFill>
            <a:srgbClr val="008000">
              <a:alpha val="90000"/>
            </a:srgbClr>
          </a:solidFill>
          <a:ln>
            <a:solidFill>
              <a:srgbClr val="002060"/>
            </a:solidFill>
          </a:ln>
          <a:scene3d>
            <a:camera prst="orthographicFront"/>
            <a:lightRig rig="chilly" dir="t"/>
          </a:scene3d>
          <a:sp3d z="-127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0480" tIns="20320" rIns="30480" bIns="20320" spcCol="1270" anchor="ctr"/>
          <a:lstStyle/>
          <a:p>
            <a:pPr marL="0" marR="0" lvl="0" indent="0" algn="just" defTabSz="71118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272753"/>
              </a:solidFill>
              <a:effectLst/>
              <a:uLnTx/>
              <a:uFillTx/>
              <a:latin typeface="Tahoma"/>
              <a:ea typeface="+mn-ea"/>
              <a:cs typeface="+mn-cs"/>
              <a:sym typeface="Arial"/>
            </a:endParaRPr>
          </a:p>
          <a:p>
            <a:pPr marL="0" marR="0" lvl="0" indent="0" algn="just" defTabSz="71118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Arial"/>
              </a:rPr>
              <a:t>bertujuan untuk </a:t>
            </a:r>
            <a:r>
              <a:rPr kumimoji="0" lang="id-ID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Arial"/>
              </a:rPr>
              <a:t>menunjang penyelenggaraan urusan pemerintah daerah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  <a:sym typeface="Arial"/>
            </a:endParaRPr>
          </a:p>
          <a:p>
            <a:pPr marL="0" marR="0" lvl="0" indent="0" algn="just" defTabSz="71118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272753"/>
              </a:solidFill>
              <a:effectLst/>
              <a:uLnTx/>
              <a:uFillTx/>
              <a:latin typeface="Tahoma"/>
              <a:ea typeface="+mn-ea"/>
              <a:cs typeface="+mn-cs"/>
              <a:sym typeface="Arial"/>
            </a:endParaRPr>
          </a:p>
        </p:txBody>
      </p:sp>
      <p:sp>
        <p:nvSpPr>
          <p:cNvPr id="16" name="Rounded Rectangle 8"/>
          <p:cNvSpPr/>
          <p:nvPr/>
        </p:nvSpPr>
        <p:spPr>
          <a:xfrm>
            <a:off x="1745785" y="5336220"/>
            <a:ext cx="3183907" cy="767441"/>
          </a:xfrm>
          <a:prstGeom prst="rect">
            <a:avLst/>
          </a:prstGeom>
          <a:solidFill>
            <a:schemeClr val="tx2">
              <a:lumMod val="25000"/>
              <a:alpha val="9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chilly" dir="t"/>
          </a:scene3d>
          <a:sp3d z="-127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0480" tIns="20320" rIns="30480" bIns="20320" spcCol="1270" anchor="ctr"/>
          <a:lstStyle/>
          <a:p>
            <a:pPr marL="0" marR="0" lvl="0" indent="0" algn="just" defTabSz="71118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Arial"/>
              </a:rPr>
              <a:t>bertujuan untuk melindungi dari kemungkinan terjadinya</a:t>
            </a:r>
            <a:r>
              <a: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Arial"/>
              </a:rPr>
              <a:t> </a:t>
            </a:r>
            <a:r>
              <a:rPr kumimoji="0" lang="id-ID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Arial"/>
              </a:rPr>
              <a:t>resiko sosial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  <a:sym typeface="Arial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011530" y="1866696"/>
            <a:ext cx="430559" cy="1546003"/>
          </a:xfrm>
          <a:prstGeom prst="rightArrow">
            <a:avLst/>
          </a:prstGeom>
          <a:solidFill>
            <a:srgbClr val="30FF0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ECEDF3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Rounded Rectangle 4"/>
          <p:cNvSpPr/>
          <p:nvPr/>
        </p:nvSpPr>
        <p:spPr>
          <a:xfrm>
            <a:off x="5484813" y="1539973"/>
            <a:ext cx="4887912" cy="2819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0480" tIns="20320" rIns="108000" bIns="20320" spcCol="1270" anchor="ctr"/>
          <a:lstStyle/>
          <a:p>
            <a:pPr marL="120648" marR="0" lvl="0" indent="-6351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1D1848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Sekurang-kurangnya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D1848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1D1848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harus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D1848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1D1848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berdasar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D1848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1D1848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atas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D184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:</a:t>
            </a:r>
          </a:p>
          <a:p>
            <a:pPr marL="628635" marR="0" lvl="0" indent="-514338" algn="just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id-ID" sz="1400" b="1" i="0" u="none" strike="noStrike" kern="0" cap="none" spc="0" normalizeH="0" baseline="0" noProof="0" dirty="0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Peruntukan secara spesifik telah ditetapkan;</a:t>
            </a:r>
          </a:p>
          <a:p>
            <a:pPr marL="628635" marR="0" lvl="0" indent="-514338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Tidak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wajib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dan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tidak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mengikat</a:t>
            </a:r>
            <a:r>
              <a:rPr kumimoji="0" lang="id-ID" sz="1400" b="1" i="0" u="none" strike="noStrike" kern="0" cap="none" spc="0" normalizeH="0" baseline="0" noProof="0" dirty="0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;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ECEDF3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628635" marR="0" lvl="0" indent="-514338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Bersifat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sementara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dan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50FF1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tidak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0FF1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50FF1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terus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0FF1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50FF1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menerus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0FF1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50FF1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setiap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0FF1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50FF1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tahun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0FF1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50FF1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anggaran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,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kecuali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ditentukan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lain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oleh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peraturan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perundang-undangan</a:t>
            </a:r>
            <a:r>
              <a:rPr kumimoji="0" lang="id-ID" sz="1400" b="1" i="0" u="none" strike="noStrike" kern="0" cap="none" spc="0" normalizeH="0" baseline="0" noProof="0" dirty="0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;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ECEDF3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628635" marR="0" lvl="0" indent="-514338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id-ID" sz="1400" b="1" i="0" u="none" strike="noStrike" kern="0" cap="none" spc="0" normalizeH="0" baseline="0" noProof="0" dirty="0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Memenuhi p</a:t>
            </a:r>
            <a:r>
              <a:rPr kumimoji="0" lang="it-IT" sz="1400" b="1" i="0" u="none" strike="noStrike" kern="0" cap="none" spc="0" normalizeH="0" baseline="0" noProof="0" dirty="0" err="1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ersyaratan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it-IT" sz="1400" b="1" i="0" u="none" strike="noStrike" kern="0" cap="none" spc="0" normalizeH="0" baseline="0" noProof="0" dirty="0" err="1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penerima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it-IT" sz="1400" b="1" i="0" u="none" strike="noStrike" kern="0" cap="none" spc="0" normalizeH="0" baseline="0" noProof="0" dirty="0" err="1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hibah</a:t>
            </a:r>
            <a:r>
              <a:rPr kumimoji="0" lang="id-ID" sz="1400" b="1" i="0" u="none" strike="noStrike" kern="0" cap="none" spc="0" normalizeH="0" baseline="0" noProof="0" dirty="0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ECEDF3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" name="Rounded Rectangle 4"/>
          <p:cNvSpPr/>
          <p:nvPr/>
        </p:nvSpPr>
        <p:spPr>
          <a:xfrm>
            <a:off x="5463177" y="4516946"/>
            <a:ext cx="4908815" cy="2036255"/>
          </a:xfrm>
          <a:prstGeom prst="rect">
            <a:avLst/>
          </a:prstGeom>
          <a:solidFill>
            <a:srgbClr val="3366FF">
              <a:alpha val="90000"/>
            </a:srgbClr>
          </a:solidFill>
          <a:ln w="12700">
            <a:solidFill>
              <a:srgbClr val="002060"/>
            </a:solidFill>
          </a:ln>
          <a:scene3d>
            <a:camera prst="orthographicFront"/>
            <a:lightRig rig="chilly" dir="t"/>
          </a:scene3d>
          <a:sp3d z="-127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0480" tIns="20320" rIns="108000" bIns="20320" spcCol="127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272753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Sekurang-kurangnya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harus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berdasar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atas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: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2727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463539" marR="0" lvl="0" indent="-354004" algn="l" defTabSz="12191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Char char="q"/>
              <a:tabLst/>
              <a:defRPr/>
            </a:pPr>
            <a:r>
              <a:rPr kumimoji="0" lang="id-ID" sz="1600" b="1" i="0" u="none" strike="noStrike" kern="0" cap="none" spc="0" normalizeH="0" baseline="0" noProof="0" dirty="0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Selektif</a:t>
            </a:r>
            <a:endParaRPr kumimoji="0" lang="it-IT" sz="1600" b="1" i="0" u="none" strike="noStrike" kern="0" cap="none" spc="0" normalizeH="0" baseline="0" noProof="0" dirty="0">
              <a:ln>
                <a:noFill/>
              </a:ln>
              <a:solidFill>
                <a:srgbClr val="ECEDF3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/>
            </a:endParaRPr>
          </a:p>
          <a:p>
            <a:pPr marL="463539" marR="0" lvl="0" indent="-354004" algn="l" defTabSz="121917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Char char="q"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Bersifat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sementara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dan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tidak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terus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menerus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,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kecuali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dalam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keadaan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tertentu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dpt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berkelanjutan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 </a:t>
            </a:r>
          </a:p>
          <a:p>
            <a:pPr marL="463539" marR="0" lvl="0" indent="-354004" algn="l" defTabSz="12191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Char char="q"/>
              <a:tabLst/>
              <a:defRPr/>
            </a:pPr>
            <a:r>
              <a:rPr kumimoji="0" lang="it-IT" sz="1600" b="1" i="0" u="none" strike="noStrike" kern="0" cap="none" spc="0" normalizeH="0" baseline="0" noProof="0" dirty="0" err="1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Sesuai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 </a:t>
            </a:r>
            <a:r>
              <a:rPr kumimoji="0" lang="it-IT" sz="1600" b="1" i="0" u="none" strike="noStrike" kern="0" cap="none" spc="0" normalizeH="0" baseline="0" noProof="0" dirty="0" err="1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tujuan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 </a:t>
            </a:r>
            <a:r>
              <a:rPr kumimoji="0" lang="it-IT" sz="1600" b="1" i="0" u="none" strike="noStrike" kern="0" cap="none" spc="0" normalizeH="0" baseline="0" noProof="0" dirty="0" err="1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penggunaan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ECEDF3"/>
              </a:solidFill>
              <a:effectLst/>
              <a:uLnTx/>
              <a:uFillTx/>
              <a:latin typeface="Albertus Medium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011530" y="4691561"/>
            <a:ext cx="430559" cy="1546003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ECEDF3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Down Arrow 9"/>
          <p:cNvSpPr/>
          <p:nvPr/>
        </p:nvSpPr>
        <p:spPr>
          <a:xfrm rot="3165892">
            <a:off x="7289383" y="253499"/>
            <a:ext cx="735396" cy="149667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ECEDF3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27573" y="378577"/>
            <a:ext cx="2544419" cy="8375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272753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DIANGGARKAN PADA SKPD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30081" y="1034535"/>
            <a:ext cx="3371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TUJUAN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4966" y="1018775"/>
            <a:ext cx="3371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KRITERIA</a:t>
            </a:r>
          </a:p>
        </p:txBody>
      </p:sp>
    </p:spTree>
    <p:extLst>
      <p:ext uri="{BB962C8B-B14F-4D97-AF65-F5344CB8AC3E}">
        <p14:creationId xmlns:p14="http://schemas.microsoft.com/office/powerpoint/2010/main" val="3931990144"/>
      </p:ext>
    </p:extLst>
  </p:cSld>
  <p:clrMapOvr>
    <a:masterClrMapping/>
  </p:clrMapOvr>
  <p:transition spd="slow" advClick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725A6D99-B434-4C06-AF9A-90DA3B4D51A4}"/>
              </a:ext>
            </a:extLst>
          </p:cNvPr>
          <p:cNvSpPr txBox="1"/>
          <p:nvPr/>
        </p:nvSpPr>
        <p:spPr>
          <a:xfrm flipH="1">
            <a:off x="11480281" y="6451729"/>
            <a:ext cx="711720" cy="369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81E556-FADF-4245-ACCD-13845DEB8DE6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172130" y="198281"/>
            <a:ext cx="11847739" cy="887147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163260"/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t>BELANJA HIBAH</a:t>
            </a:r>
          </a:p>
        </p:txBody>
      </p:sp>
      <p:graphicFrame>
        <p:nvGraphicFramePr>
          <p:cNvPr id="30" name="Diagram 4">
            <a:extLst>
              <a:ext uri="{FF2B5EF4-FFF2-40B4-BE49-F238E27FC236}">
                <a16:creationId xmlns:a16="http://schemas.microsoft.com/office/drawing/2014/main" id="{6E683AF0-5EE6-4971-82AE-939584C680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9236155"/>
              </p:ext>
            </p:extLst>
          </p:nvPr>
        </p:nvGraphicFramePr>
        <p:xfrm>
          <a:off x="611513" y="3385724"/>
          <a:ext cx="10968972" cy="2991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" name="Rounded Rectangle 55">
            <a:extLst>
              <a:ext uri="{FF2B5EF4-FFF2-40B4-BE49-F238E27FC236}">
                <a16:creationId xmlns:a16="http://schemas.microsoft.com/office/drawing/2014/main" id="{8BA27A02-56FA-4020-9EF4-96A79A887212}"/>
              </a:ext>
            </a:extLst>
          </p:cNvPr>
          <p:cNvSpPr/>
          <p:nvPr/>
        </p:nvSpPr>
        <p:spPr>
          <a:xfrm>
            <a:off x="2963652" y="1095584"/>
            <a:ext cx="8892988" cy="1833987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0000"/>
            </a:solidFill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txBody>
          <a:bodyPr lIns="0" tIns="0" rIns="0" bIns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Consolas" pitchFamily="49" charset="0"/>
            </a:endParaRPr>
          </a:p>
        </p:txBody>
      </p:sp>
      <p:pic>
        <p:nvPicPr>
          <p:cNvPr id="32" name="Picture 2" descr="Related image">
            <a:extLst>
              <a:ext uri="{FF2B5EF4-FFF2-40B4-BE49-F238E27FC236}">
                <a16:creationId xmlns:a16="http://schemas.microsoft.com/office/drawing/2014/main" id="{84B48EF0-F5DB-4008-A115-FE3E85C29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9FAFF"/>
              </a:clrFrom>
              <a:clrTo>
                <a:srgbClr val="F9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648" y="1279293"/>
            <a:ext cx="2631973" cy="183398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55D909C-84F1-46DD-A711-2969FA3A9B0F}"/>
              </a:ext>
            </a:extLst>
          </p:cNvPr>
          <p:cNvSpPr txBox="1"/>
          <p:nvPr/>
        </p:nvSpPr>
        <p:spPr>
          <a:xfrm>
            <a:off x="3164741" y="1275846"/>
            <a:ext cx="84908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Bookman Old Style" panose="02050604050505020204" pitchFamily="18" charset="0"/>
                <a:ea typeface="+mn-ea"/>
                <a:cs typeface="Consolas" pitchFamily="49" charset="0"/>
              </a:rPr>
              <a:t>Hibah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Consolas" pitchFamily="49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Consolas" pitchFamily="49" charset="0"/>
              </a:rPr>
              <a:t>Adalah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Consolas" pitchFamily="49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Consolas" pitchFamily="49" charset="0"/>
              </a:rPr>
              <a:t>Pemberian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Consolas" pitchFamily="49" charset="0"/>
              </a:rPr>
              <a:t> Uang/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Consolas" pitchFamily="49" charset="0"/>
              </a:rPr>
              <a:t>Barang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Consolas" pitchFamily="49" charset="0"/>
              </a:rPr>
              <a:t> Atau Jasa Dari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Consolas" pitchFamily="49" charset="0"/>
              </a:rPr>
              <a:t>Pemerintah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Consolas" pitchFamily="49" charset="0"/>
              </a:rPr>
              <a:t> Daerah Secara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Consolas" pitchFamily="49" charset="0"/>
              </a:rPr>
              <a:t>Spesifik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Consolas" pitchFamily="49" charset="0"/>
              </a:rPr>
              <a:t> Telah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Consolas" pitchFamily="49" charset="0"/>
              </a:rPr>
              <a:t>Ditetapkan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Consolas" pitchFamily="49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Consolas" pitchFamily="49" charset="0"/>
              </a:rPr>
              <a:t>Peruntukannya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Consolas" pitchFamily="49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Consolas" pitchFamily="49" charset="0"/>
              </a:rPr>
              <a:t>Bersifat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Consolas" pitchFamily="49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Consolas" pitchFamily="49" charset="0"/>
              </a:rPr>
              <a:t>Tidak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Consolas" pitchFamily="49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Consolas" pitchFamily="49" charset="0"/>
              </a:rPr>
              <a:t>Wajib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Consolas" pitchFamily="49" charset="0"/>
              </a:rPr>
              <a:t> Dan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Consolas" pitchFamily="49" charset="0"/>
              </a:rPr>
              <a:t>Tidak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Consolas" pitchFamily="49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Consolas" pitchFamily="49" charset="0"/>
              </a:rPr>
              <a:t>Mengikat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Consolas" pitchFamily="49" charset="0"/>
              </a:rPr>
              <a:t>, Serta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Consolas" pitchFamily="49" charset="0"/>
              </a:rPr>
              <a:t>Tidak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Consolas" pitchFamily="49" charset="0"/>
              </a:rPr>
              <a:t> Secara Terus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Consolas" pitchFamily="49" charset="0"/>
              </a:rPr>
              <a:t>Menerus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Consolas" pitchFamily="49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Consolas" pitchFamily="49" charset="0"/>
              </a:rPr>
              <a:t>Setiap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Consolas" pitchFamily="49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Consolas" pitchFamily="49" charset="0"/>
              </a:rPr>
              <a:t>Tahun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Consolas" pitchFamily="49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Consolas" pitchFamily="49" charset="0"/>
              </a:rPr>
              <a:t>Anggaran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Consolas" pitchFamily="49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Consolas" pitchFamily="49" charset="0"/>
              </a:rPr>
              <a:t>Kecuali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Consolas" pitchFamily="49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Consolas" pitchFamily="49" charset="0"/>
              </a:rPr>
              <a:t>Ditentukan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Consolas" pitchFamily="49" charset="0"/>
              </a:rPr>
              <a:t> Lain Oleh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Consolas" pitchFamily="49" charset="0"/>
              </a:rPr>
              <a:t>Peraturan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Consolas" pitchFamily="49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Consolas" pitchFamily="49" charset="0"/>
              </a:rPr>
              <a:t>Perundangundangan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Consolas" pitchFamily="49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17724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725A6D99-B434-4C06-AF9A-90DA3B4D51A4}"/>
              </a:ext>
            </a:extLst>
          </p:cNvPr>
          <p:cNvSpPr txBox="1"/>
          <p:nvPr/>
        </p:nvSpPr>
        <p:spPr>
          <a:xfrm flipH="1">
            <a:off x="11480281" y="6451729"/>
            <a:ext cx="711720" cy="369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81E556-FADF-4245-ACCD-13845DEB8DE6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172130" y="44649"/>
            <a:ext cx="11847739" cy="887147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163260"/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t>BELANJA HIBAH</a:t>
            </a:r>
          </a:p>
        </p:txBody>
      </p:sp>
      <p:sp>
        <p:nvSpPr>
          <p:cNvPr id="37" name="Rectangle: Rounded Corners 204">
            <a:extLst>
              <a:ext uri="{FF2B5EF4-FFF2-40B4-BE49-F238E27FC236}">
                <a16:creationId xmlns:a16="http://schemas.microsoft.com/office/drawing/2014/main" id="{98AA691B-541E-4A7D-8219-5995A5BE5DF6}"/>
              </a:ext>
            </a:extLst>
          </p:cNvPr>
          <p:cNvSpPr/>
          <p:nvPr/>
        </p:nvSpPr>
        <p:spPr>
          <a:xfrm>
            <a:off x="247547" y="1085428"/>
            <a:ext cx="5848454" cy="5225022"/>
          </a:xfrm>
          <a:prstGeom prst="roundRect">
            <a:avLst>
              <a:gd name="adj" fmla="val 11755"/>
            </a:avLst>
          </a:prstGeom>
          <a:solidFill>
            <a:sysClr val="window" lastClr="FFFFFF"/>
          </a:solidFill>
          <a:ln w="25400" cap="flat" cmpd="sng" algn="ctr">
            <a:solidFill>
              <a:srgbClr val="44546A">
                <a:lumMod val="40000"/>
                <a:lumOff val="60000"/>
              </a:srgbClr>
            </a:solidFill>
            <a:prstDash val="solid"/>
            <a:miter lim="800000"/>
          </a:ln>
          <a:effectLst>
            <a:glow rad="139700">
              <a:srgbClr val="ED7D31">
                <a:satMod val="175000"/>
                <a:alpha val="40000"/>
              </a:srgbClr>
            </a:glow>
          </a:effectLst>
        </p:spPr>
        <p:txBody>
          <a:bodyPr rtlCol="0" anchor="t"/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id-ID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38" name="Rectangle: Rounded Corners 204">
            <a:extLst>
              <a:ext uri="{FF2B5EF4-FFF2-40B4-BE49-F238E27FC236}">
                <a16:creationId xmlns:a16="http://schemas.microsoft.com/office/drawing/2014/main" id="{7CCDF0EE-A93D-43B4-8BDF-0E26BC2E243E}"/>
              </a:ext>
            </a:extLst>
          </p:cNvPr>
          <p:cNvSpPr/>
          <p:nvPr/>
        </p:nvSpPr>
        <p:spPr>
          <a:xfrm>
            <a:off x="247547" y="856917"/>
            <a:ext cx="4083071" cy="45702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4546A">
                <a:lumMod val="40000"/>
                <a:lumOff val="60000"/>
              </a:srgbClr>
            </a:solidFill>
            <a:prstDash val="solid"/>
            <a:miter lim="800000"/>
          </a:ln>
          <a:effectLst>
            <a:glow rad="76200">
              <a:srgbClr val="ED7D31">
                <a:satMod val="175000"/>
                <a:alpha val="40000"/>
              </a:srgbClr>
            </a:glow>
          </a:effectLst>
        </p:spPr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40" name="Rectangle: Rounded Corners 204">
            <a:extLst>
              <a:ext uri="{FF2B5EF4-FFF2-40B4-BE49-F238E27FC236}">
                <a16:creationId xmlns:a16="http://schemas.microsoft.com/office/drawing/2014/main" id="{EE3FE1DD-410A-4528-85AB-80789C69211D}"/>
              </a:ext>
            </a:extLst>
          </p:cNvPr>
          <p:cNvSpPr/>
          <p:nvPr/>
        </p:nvSpPr>
        <p:spPr>
          <a:xfrm>
            <a:off x="6509937" y="1089893"/>
            <a:ext cx="5434515" cy="1308342"/>
          </a:xfrm>
          <a:prstGeom prst="roundRect">
            <a:avLst>
              <a:gd name="adj" fmla="val 14672"/>
            </a:avLst>
          </a:prstGeom>
          <a:solidFill>
            <a:sysClr val="window" lastClr="FFFFFF"/>
          </a:solidFill>
          <a:ln w="25400" cap="flat" cmpd="sng" algn="ctr">
            <a:solidFill>
              <a:srgbClr val="44546A">
                <a:lumMod val="40000"/>
                <a:lumOff val="60000"/>
              </a:srgbClr>
            </a:solidFill>
            <a:prstDash val="solid"/>
            <a:miter lim="800000"/>
          </a:ln>
          <a:effectLst>
            <a:glow rad="139700">
              <a:srgbClr val="ED7D31">
                <a:satMod val="175000"/>
                <a:alpha val="40000"/>
              </a:srgbClr>
            </a:glow>
          </a:effectLst>
        </p:spPr>
        <p:txBody>
          <a:bodyPr rtlCol="0" anchor="t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41" name="Rectangle: Rounded Corners 204">
            <a:extLst>
              <a:ext uri="{FF2B5EF4-FFF2-40B4-BE49-F238E27FC236}">
                <a16:creationId xmlns:a16="http://schemas.microsoft.com/office/drawing/2014/main" id="{4E5C7F5E-CC7B-4A8E-B47A-99FA2682C2C4}"/>
              </a:ext>
            </a:extLst>
          </p:cNvPr>
          <p:cNvSpPr/>
          <p:nvPr/>
        </p:nvSpPr>
        <p:spPr>
          <a:xfrm>
            <a:off x="6312281" y="856917"/>
            <a:ext cx="3893821" cy="45702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4546A">
                <a:lumMod val="40000"/>
                <a:lumOff val="60000"/>
              </a:srgbClr>
            </a:solidFill>
            <a:prstDash val="solid"/>
            <a:miter lim="800000"/>
          </a:ln>
          <a:effectLst>
            <a:glow rad="76200">
              <a:srgbClr val="ED7D31">
                <a:satMod val="175000"/>
                <a:alpha val="40000"/>
              </a:srgbClr>
            </a:glow>
          </a:effectLst>
        </p:spPr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42" name="Rectangle: Rounded Corners 204">
            <a:extLst>
              <a:ext uri="{FF2B5EF4-FFF2-40B4-BE49-F238E27FC236}">
                <a16:creationId xmlns:a16="http://schemas.microsoft.com/office/drawing/2014/main" id="{5DCCC536-7E28-48D2-8E98-2FE445B7FAFF}"/>
              </a:ext>
            </a:extLst>
          </p:cNvPr>
          <p:cNvSpPr/>
          <p:nvPr/>
        </p:nvSpPr>
        <p:spPr>
          <a:xfrm>
            <a:off x="6509937" y="2863587"/>
            <a:ext cx="5434515" cy="1308342"/>
          </a:xfrm>
          <a:prstGeom prst="roundRect">
            <a:avLst>
              <a:gd name="adj" fmla="val 14672"/>
            </a:avLst>
          </a:prstGeom>
          <a:solidFill>
            <a:sysClr val="window" lastClr="FFFFFF"/>
          </a:solidFill>
          <a:ln w="25400" cap="flat" cmpd="sng" algn="ctr">
            <a:solidFill>
              <a:srgbClr val="44546A">
                <a:lumMod val="40000"/>
                <a:lumOff val="60000"/>
              </a:srgbClr>
            </a:solidFill>
            <a:prstDash val="solid"/>
            <a:miter lim="800000"/>
          </a:ln>
          <a:effectLst>
            <a:glow rad="139700">
              <a:srgbClr val="ED7D31">
                <a:satMod val="175000"/>
                <a:alpha val="40000"/>
              </a:srgbClr>
            </a:glow>
          </a:effectLst>
        </p:spPr>
        <p:txBody>
          <a:bodyPr rtlCol="0" anchor="t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43" name="Rectangle: Rounded Corners 204">
            <a:extLst>
              <a:ext uri="{FF2B5EF4-FFF2-40B4-BE49-F238E27FC236}">
                <a16:creationId xmlns:a16="http://schemas.microsoft.com/office/drawing/2014/main" id="{A1676B1D-9E68-4A1D-8F94-CC22CA26E586}"/>
              </a:ext>
            </a:extLst>
          </p:cNvPr>
          <p:cNvSpPr/>
          <p:nvPr/>
        </p:nvSpPr>
        <p:spPr>
          <a:xfrm>
            <a:off x="6312281" y="2633517"/>
            <a:ext cx="3570767" cy="45702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4546A">
                <a:lumMod val="40000"/>
                <a:lumOff val="60000"/>
              </a:srgbClr>
            </a:solidFill>
            <a:prstDash val="solid"/>
            <a:miter lim="800000"/>
          </a:ln>
          <a:effectLst>
            <a:glow rad="76200">
              <a:srgbClr val="ED7D31">
                <a:satMod val="175000"/>
                <a:alpha val="40000"/>
              </a:srgbClr>
            </a:glow>
          </a:effectLst>
        </p:spPr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3. BUMN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44" name="Rectangle: Rounded Corners 204">
            <a:extLst>
              <a:ext uri="{FF2B5EF4-FFF2-40B4-BE49-F238E27FC236}">
                <a16:creationId xmlns:a16="http://schemas.microsoft.com/office/drawing/2014/main" id="{CCA1BA74-8636-452F-8F5A-FCAB42AAEAED}"/>
              </a:ext>
            </a:extLst>
          </p:cNvPr>
          <p:cNvSpPr/>
          <p:nvPr/>
        </p:nvSpPr>
        <p:spPr>
          <a:xfrm>
            <a:off x="6538637" y="4582662"/>
            <a:ext cx="5434515" cy="1727787"/>
          </a:xfrm>
          <a:prstGeom prst="roundRect">
            <a:avLst>
              <a:gd name="adj" fmla="val 14672"/>
            </a:avLst>
          </a:prstGeom>
          <a:solidFill>
            <a:sysClr val="window" lastClr="FFFFFF"/>
          </a:solidFill>
          <a:ln w="25400" cap="flat" cmpd="sng" algn="ctr">
            <a:solidFill>
              <a:srgbClr val="44546A">
                <a:lumMod val="40000"/>
                <a:lumOff val="60000"/>
              </a:srgbClr>
            </a:solidFill>
            <a:prstDash val="solid"/>
            <a:miter lim="800000"/>
          </a:ln>
          <a:effectLst>
            <a:glow rad="139700">
              <a:srgbClr val="ED7D31">
                <a:satMod val="175000"/>
                <a:alpha val="40000"/>
              </a:srgbClr>
            </a:glow>
          </a:effectLst>
        </p:spPr>
        <p:txBody>
          <a:bodyPr rtlCol="0" anchor="t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45" name="Rectangle: Rounded Corners 204">
            <a:extLst>
              <a:ext uri="{FF2B5EF4-FFF2-40B4-BE49-F238E27FC236}">
                <a16:creationId xmlns:a16="http://schemas.microsoft.com/office/drawing/2014/main" id="{D9415327-731C-4673-9ABE-0A87FEC0A028}"/>
              </a:ext>
            </a:extLst>
          </p:cNvPr>
          <p:cNvSpPr/>
          <p:nvPr/>
        </p:nvSpPr>
        <p:spPr>
          <a:xfrm>
            <a:off x="6312281" y="4346624"/>
            <a:ext cx="3570767" cy="45702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4546A">
                <a:lumMod val="40000"/>
                <a:lumOff val="60000"/>
              </a:srgbClr>
            </a:solidFill>
            <a:prstDash val="solid"/>
            <a:miter lim="800000"/>
          </a:ln>
          <a:effectLst>
            <a:glow rad="76200">
              <a:srgbClr val="ED7D31">
                <a:satMod val="175000"/>
                <a:alpha val="40000"/>
              </a:srgbClr>
            </a:glow>
          </a:effectLst>
        </p:spPr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4. BUMD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C7D3CFD-9831-4C6B-A3ED-748272D06379}"/>
              </a:ext>
            </a:extLst>
          </p:cNvPr>
          <p:cNvSpPr txBox="1"/>
          <p:nvPr/>
        </p:nvSpPr>
        <p:spPr>
          <a:xfrm>
            <a:off x="338734" y="87167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1.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Pemerintah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Pusat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AAE9B49-D650-40F4-91CC-1EB754648EE9}"/>
              </a:ext>
            </a:extLst>
          </p:cNvPr>
          <p:cNvSpPr txBox="1"/>
          <p:nvPr/>
        </p:nvSpPr>
        <p:spPr>
          <a:xfrm>
            <a:off x="350870" y="1419327"/>
            <a:ext cx="56388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Hibah kepada pemerintah pusat diberikan kepada </a:t>
            </a:r>
            <a:r>
              <a:rPr kumimoji="0" lang="id-ID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satuan kerja dari kementerian/lembaga pemerintah non-kementerian yang wilayah kerjanya berada dalam daerah </a:t>
            </a:r>
            <a:r>
              <a: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yang bersangkutan.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Hibah dari pemerintah daerah </a:t>
            </a:r>
            <a:r>
              <a:rPr kumimoji="0" lang="id-ID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dilarang tumpang tindih </a:t>
            </a:r>
            <a:r>
              <a: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pendanaannya dengan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APBN </a:t>
            </a:r>
            <a:r>
              <a: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sesuai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PUU</a:t>
            </a:r>
            <a:r>
              <a: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d-ID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Unit kerja </a:t>
            </a:r>
            <a:r>
              <a: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pada Kementerian Dalam Negeri yang membidangi urusan pemerintahan </a:t>
            </a:r>
            <a:r>
              <a:rPr kumimoji="0" lang="id-ID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di bidang Administrasi Kependudukan </a:t>
            </a:r>
            <a:r>
              <a: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dapat memperoleh Hibah dari Pemerintah Daerah untuk penyediaan </a:t>
            </a:r>
            <a:r>
              <a:rPr kumimoji="0" lang="id-ID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blanko kartu tanda penduduk elektronik</a:t>
            </a:r>
            <a:r>
              <a: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Penyediaan setiap keping blangko kartu tanda penduduk elektronik </a:t>
            </a:r>
            <a:r>
              <a:rPr kumimoji="0" lang="id-ID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tidak didanai dari 2 (dua) sumber dana </a:t>
            </a:r>
            <a:r>
              <a: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yaitu Hibah APBD maupun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APBN</a:t>
            </a:r>
            <a:r>
              <a: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Hibah kepada pemerintah pusat dimaksud </a:t>
            </a:r>
            <a:r>
              <a:rPr kumimoji="0" lang="id-ID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hanya dapat diberikan 1 (satu) kali </a:t>
            </a:r>
            <a:r>
              <a: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dalam tahun berkenaan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83D912E-2505-4B08-8B00-B8C96154AD3D}"/>
              </a:ext>
            </a:extLst>
          </p:cNvPr>
          <p:cNvSpPr txBox="1"/>
          <p:nvPr/>
        </p:nvSpPr>
        <p:spPr>
          <a:xfrm>
            <a:off x="6650708" y="1313939"/>
            <a:ext cx="52103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Hibah kepada Pemerintah Daerah lainnya diberikan kepada daerah </a:t>
            </a:r>
            <a:r>
              <a:rPr kumimoji="0" lang="id-ID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otonom baru hasil pemekaran daerah </a:t>
            </a:r>
            <a:r>
              <a: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sesuai dengan ketentuan peraturan perundang-undangan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FAF2217-D103-4EF6-A666-A10BC87EC3A6}"/>
              </a:ext>
            </a:extLst>
          </p:cNvPr>
          <p:cNvSpPr txBox="1"/>
          <p:nvPr/>
        </p:nvSpPr>
        <p:spPr>
          <a:xfrm>
            <a:off x="6312281" y="87723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2.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Pemerintah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Daerah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Lainnya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0B1DDB-B408-4DA6-8DBE-40814D3486BA}"/>
              </a:ext>
            </a:extLst>
          </p:cNvPr>
          <p:cNvSpPr txBox="1"/>
          <p:nvPr/>
        </p:nvSpPr>
        <p:spPr>
          <a:xfrm>
            <a:off x="6595844" y="3073965"/>
            <a:ext cx="52652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Hibah kepada badan usaha milik negara diberikan untuk </a:t>
            </a:r>
            <a:r>
              <a:rPr kumimoji="0" lang="id-ID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meningkatkan pelayanan kepada masyarakat </a:t>
            </a:r>
            <a:r>
              <a: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sesuai dengan ketentuan peraturan perundang-undangan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.</a:t>
            </a:r>
            <a:endParaRPr kumimoji="0" lang="id-ID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9ED2864-6064-45D7-9D14-E0CB5659B8E9}"/>
              </a:ext>
            </a:extLst>
          </p:cNvPr>
          <p:cNvSpPr txBox="1"/>
          <p:nvPr/>
        </p:nvSpPr>
        <p:spPr>
          <a:xfrm>
            <a:off x="6650708" y="4803646"/>
            <a:ext cx="52338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Hibah kepada badan usaha milik daerah diberikan dalam rangka untuk </a:t>
            </a:r>
            <a:r>
              <a:rPr kumimoji="0" lang="id-ID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meneruskan hibah </a:t>
            </a:r>
            <a:r>
              <a: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yang diterima Pemerintah Daerah dari Pemerintah Pusat sesuai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PUU</a:t>
            </a:r>
            <a:r>
              <a: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. Hibah kepada BUMD tidak dapat diberikan dalam bentuk barang kecuali uang atau jasa.</a:t>
            </a:r>
          </a:p>
        </p:txBody>
      </p:sp>
    </p:spTree>
    <p:extLst>
      <p:ext uri="{BB962C8B-B14F-4D97-AF65-F5344CB8AC3E}">
        <p14:creationId xmlns:p14="http://schemas.microsoft.com/office/powerpoint/2010/main" val="3553348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725A6D99-B434-4C06-AF9A-90DA3B4D51A4}"/>
              </a:ext>
            </a:extLst>
          </p:cNvPr>
          <p:cNvSpPr txBox="1"/>
          <p:nvPr/>
        </p:nvSpPr>
        <p:spPr>
          <a:xfrm flipH="1">
            <a:off x="11480281" y="6451729"/>
            <a:ext cx="711720" cy="369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81E556-FADF-4245-ACCD-13845DEB8DE6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204">
            <a:extLst>
              <a:ext uri="{FF2B5EF4-FFF2-40B4-BE49-F238E27FC236}">
                <a16:creationId xmlns:a16="http://schemas.microsoft.com/office/drawing/2014/main" id="{8B96ED53-A6B1-4F86-9D12-B3EA95E3F685}"/>
              </a:ext>
            </a:extLst>
          </p:cNvPr>
          <p:cNvSpPr/>
          <p:nvPr/>
        </p:nvSpPr>
        <p:spPr>
          <a:xfrm>
            <a:off x="404037" y="1056778"/>
            <a:ext cx="11568224" cy="3313203"/>
          </a:xfrm>
          <a:prstGeom prst="roundRect">
            <a:avLst>
              <a:gd name="adj" fmla="val 1179"/>
            </a:avLst>
          </a:prstGeom>
          <a:solidFill>
            <a:sysClr val="window" lastClr="FFFFFF"/>
          </a:solidFill>
          <a:ln w="25400" cap="flat" cmpd="sng" algn="ctr">
            <a:solidFill>
              <a:srgbClr val="44546A">
                <a:lumMod val="40000"/>
                <a:lumOff val="60000"/>
              </a:srgbClr>
            </a:solidFill>
            <a:prstDash val="solid"/>
            <a:miter lim="800000"/>
          </a:ln>
          <a:effectLst>
            <a:glow rad="139700">
              <a:srgbClr val="ED7D31">
                <a:satMod val="175000"/>
                <a:alpha val="40000"/>
              </a:srgbClr>
            </a:glow>
          </a:effectLst>
        </p:spPr>
        <p:txBody>
          <a:bodyPr rtlCol="0" anchor="t"/>
          <a:lstStyle/>
          <a:p>
            <a:pPr marL="228600" marR="0" lvl="0" indent="-2286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 startAt="2"/>
              <a:tabLst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8" name="Rectangle: Rounded Corners 204">
            <a:extLst>
              <a:ext uri="{FF2B5EF4-FFF2-40B4-BE49-F238E27FC236}">
                <a16:creationId xmlns:a16="http://schemas.microsoft.com/office/drawing/2014/main" id="{FBA5DCB3-1EB2-467B-93EB-D212F5580BAE}"/>
              </a:ext>
            </a:extLst>
          </p:cNvPr>
          <p:cNvSpPr/>
          <p:nvPr/>
        </p:nvSpPr>
        <p:spPr>
          <a:xfrm>
            <a:off x="219739" y="822875"/>
            <a:ext cx="6305654" cy="46780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4546A">
                <a:lumMod val="40000"/>
                <a:lumOff val="60000"/>
              </a:srgbClr>
            </a:solidFill>
            <a:prstDash val="solid"/>
            <a:miter lim="800000"/>
          </a:ln>
          <a:effectLst>
            <a:glow rad="139700">
              <a:srgbClr val="ED7D31">
                <a:satMod val="175000"/>
                <a:alpha val="40000"/>
              </a:srgbClr>
            </a:glow>
          </a:effectLst>
        </p:spPr>
        <p:txBody>
          <a:bodyPr rtlCol="0" anchor="t"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Badan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dan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Lembaga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, yang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Berbadan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Hukum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Indonesia</a:t>
            </a:r>
          </a:p>
        </p:txBody>
      </p:sp>
      <p:sp>
        <p:nvSpPr>
          <p:cNvPr id="9" name="Rectangle: Rounded Corners 204">
            <a:extLst>
              <a:ext uri="{FF2B5EF4-FFF2-40B4-BE49-F238E27FC236}">
                <a16:creationId xmlns:a16="http://schemas.microsoft.com/office/drawing/2014/main" id="{372C40E0-844E-4486-92A7-2BB88E9DDF14}"/>
              </a:ext>
            </a:extLst>
          </p:cNvPr>
          <p:cNvSpPr/>
          <p:nvPr/>
        </p:nvSpPr>
        <p:spPr>
          <a:xfrm>
            <a:off x="443568" y="4872898"/>
            <a:ext cx="11528693" cy="1452601"/>
          </a:xfrm>
          <a:prstGeom prst="roundRect">
            <a:avLst>
              <a:gd name="adj" fmla="val 5125"/>
            </a:avLst>
          </a:prstGeom>
          <a:solidFill>
            <a:sysClr val="window" lastClr="FFFFFF"/>
          </a:solidFill>
          <a:ln w="25400" cap="flat" cmpd="sng" algn="ctr">
            <a:solidFill>
              <a:srgbClr val="44546A">
                <a:lumMod val="40000"/>
                <a:lumOff val="60000"/>
              </a:srgbClr>
            </a:solidFill>
            <a:prstDash val="solid"/>
            <a:miter lim="800000"/>
          </a:ln>
          <a:effectLst>
            <a:glow rad="139700">
              <a:srgbClr val="ED7D31">
                <a:satMod val="175000"/>
                <a:alpha val="40000"/>
              </a:srgbClr>
            </a:glow>
          </a:effectLst>
        </p:spPr>
        <p:txBody>
          <a:bodyPr rtlCol="0" anchor="t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10" name="Rectangle: Rounded Corners 204">
            <a:extLst>
              <a:ext uri="{FF2B5EF4-FFF2-40B4-BE49-F238E27FC236}">
                <a16:creationId xmlns:a16="http://schemas.microsoft.com/office/drawing/2014/main" id="{1D2D8C4D-EB07-47E0-90B4-940EC699A71C}"/>
              </a:ext>
            </a:extLst>
          </p:cNvPr>
          <p:cNvSpPr/>
          <p:nvPr/>
        </p:nvSpPr>
        <p:spPr>
          <a:xfrm>
            <a:off x="219740" y="4619833"/>
            <a:ext cx="2603298" cy="45702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4546A">
                <a:lumMod val="40000"/>
                <a:lumOff val="60000"/>
              </a:srgbClr>
            </a:solidFill>
            <a:prstDash val="solid"/>
            <a:miter lim="800000"/>
          </a:ln>
          <a:effectLst>
            <a:glow rad="139700">
              <a:srgbClr val="ED7D31">
                <a:satMod val="175000"/>
                <a:alpha val="40000"/>
              </a:srgbClr>
            </a:glow>
          </a:effectLst>
        </p:spPr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6.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Partai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Politik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6C345F-C073-4889-862E-B83130ED5C4A}"/>
              </a:ext>
            </a:extLst>
          </p:cNvPr>
          <p:cNvSpPr txBox="1"/>
          <p:nvPr/>
        </p:nvSpPr>
        <p:spPr>
          <a:xfrm>
            <a:off x="542260" y="1380276"/>
            <a:ext cx="1124570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 startAt="2"/>
              <a:tabLst/>
              <a:defRPr/>
            </a:pPr>
            <a:r>
              <a:rPr kumimoji="0" lang="id-ID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Hibah kepada </a:t>
            </a:r>
            <a:r>
              <a:rPr kumimoji="0" lang="es-E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organisasi</a:t>
            </a: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s-E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kemasyarakatan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yang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berbadan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hukum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Indonesia</a:t>
            </a: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447675" marR="0" lvl="1" indent="-269875" algn="just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diberikan kepada organisasi kemasyarakatan (ormas) yang berbadan hukum, </a:t>
            </a:r>
            <a:r>
              <a:rPr kumimoji="0" lang="sv-S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yayasan atau organisasi kemasyarakatan</a:t>
            </a: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sv-S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yang berbadan hukum perkumpulan</a:t>
            </a: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, yang telah mendapatkan </a:t>
            </a:r>
            <a:r>
              <a:rPr kumimoji="0" lang="sv-S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pengesahan badan hukum dari kementerian yang membidangi urusan hukum dan hak asasi manusia </a:t>
            </a: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sesuai dengan ketentuan peraturan perundang-undangan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.</a:t>
            </a: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447675" marR="0" lvl="1" indent="-269875" algn="just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d-ID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persyaratan paling sedikit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:</a:t>
            </a:r>
          </a:p>
          <a:p>
            <a:pPr marL="635000" marR="0" lvl="0" indent="-292100" algn="just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telah terdaftar pada </a:t>
            </a:r>
            <a:r>
              <a:rPr kumimoji="0" lang="id-ID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kementerian yang membidangi urusan hukum dan hak asasi manusia</a:t>
            </a:r>
            <a:r>
              <a: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;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635000" marR="0" lvl="0" indent="-292100" algn="just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berkedudukan dalam </a:t>
            </a:r>
            <a:r>
              <a:rPr kumimoji="0" lang="id-ID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wilayah administrasi Pemerintah Daerah yang bersangkutan</a:t>
            </a:r>
            <a:r>
              <a: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; dan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635000" marR="0" lvl="0" indent="-292100" algn="just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id-ID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memiliki se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k</a:t>
            </a:r>
            <a:r>
              <a:rPr kumimoji="0" lang="id-ID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retariat tetap di daerah yang bersangkuta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n</a:t>
            </a: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A66365-6443-46EA-AC0F-5C4CAABC8B96}"/>
              </a:ext>
            </a:extLst>
          </p:cNvPr>
          <p:cNvSpPr txBox="1"/>
          <p:nvPr/>
        </p:nvSpPr>
        <p:spPr>
          <a:xfrm>
            <a:off x="542259" y="5143544"/>
            <a:ext cx="112457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Belanja hibah juga berupa pemberian bantuan keuangan kepada partai politik </a:t>
            </a:r>
            <a:r>
              <a:rPr kumimoji="0" lang="id-ID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yang mendapatkan kursi di DPRD provinsi dan DPRD kabupaten/kota sesuai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PUU</a:t>
            </a:r>
            <a:r>
              <a: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.</a:t>
            </a:r>
            <a:r>
              <a: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Besaran penganggaran belanja bantuan keuangan kepada partai politik dimaksud sesuai dengan ketentuan peraturan perundang-undangan</a:t>
            </a:r>
          </a:p>
        </p:txBody>
      </p:sp>
    </p:spTree>
    <p:extLst>
      <p:ext uri="{BB962C8B-B14F-4D97-AF65-F5344CB8AC3E}">
        <p14:creationId xmlns:p14="http://schemas.microsoft.com/office/powerpoint/2010/main" val="3310729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725A6D99-B434-4C06-AF9A-90DA3B4D51A4}"/>
              </a:ext>
            </a:extLst>
          </p:cNvPr>
          <p:cNvSpPr txBox="1"/>
          <p:nvPr/>
        </p:nvSpPr>
        <p:spPr>
          <a:xfrm flipH="1">
            <a:off x="11480281" y="6451729"/>
            <a:ext cx="711720" cy="369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81E556-FADF-4245-ACCD-13845DEB8DE6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204">
            <a:extLst>
              <a:ext uri="{FF2B5EF4-FFF2-40B4-BE49-F238E27FC236}">
                <a16:creationId xmlns:a16="http://schemas.microsoft.com/office/drawing/2014/main" id="{9E175894-A51E-4461-822C-34495E10A5D0}"/>
              </a:ext>
            </a:extLst>
          </p:cNvPr>
          <p:cNvSpPr/>
          <p:nvPr/>
        </p:nvSpPr>
        <p:spPr>
          <a:xfrm>
            <a:off x="171028" y="1235727"/>
            <a:ext cx="11813420" cy="5078313"/>
          </a:xfrm>
          <a:prstGeom prst="roundRect">
            <a:avLst>
              <a:gd name="adj" fmla="val 1179"/>
            </a:avLst>
          </a:prstGeom>
          <a:solidFill>
            <a:sysClr val="window" lastClr="FFFFFF"/>
          </a:solidFill>
          <a:ln w="25400" cap="flat" cmpd="sng" algn="ctr">
            <a:solidFill>
              <a:srgbClr val="44546A">
                <a:lumMod val="40000"/>
                <a:lumOff val="60000"/>
              </a:srgbClr>
            </a:solidFill>
            <a:prstDash val="solid"/>
            <a:miter lim="800000"/>
          </a:ln>
          <a:effectLst>
            <a:glow rad="139700">
              <a:srgbClr val="ED7D31">
                <a:satMod val="175000"/>
                <a:alpha val="40000"/>
              </a:srgbClr>
            </a:glow>
          </a:effectLst>
        </p:spPr>
        <p:txBody>
          <a:bodyPr rtlCol="0" anchor="t"/>
          <a:lstStyle/>
          <a:p>
            <a:pPr marL="228600" marR="0" lvl="0" indent="-2286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endParaRPr kumimoji="0" lang="id-ID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19" name="Rectangle: Rounded Corners 204">
            <a:extLst>
              <a:ext uri="{FF2B5EF4-FFF2-40B4-BE49-F238E27FC236}">
                <a16:creationId xmlns:a16="http://schemas.microsoft.com/office/drawing/2014/main" id="{413AB091-7B9A-4C82-B9DB-37A5405933F0}"/>
              </a:ext>
            </a:extLst>
          </p:cNvPr>
          <p:cNvSpPr/>
          <p:nvPr/>
        </p:nvSpPr>
        <p:spPr>
          <a:xfrm>
            <a:off x="426509" y="868428"/>
            <a:ext cx="7756792" cy="46780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4546A">
                <a:lumMod val="40000"/>
                <a:lumOff val="60000"/>
              </a:srgbClr>
            </a:solidFill>
            <a:prstDash val="solid"/>
            <a:miter lim="800000"/>
          </a:ln>
          <a:effectLst>
            <a:glow rad="139700">
              <a:srgbClr val="ED7D31">
                <a:satMod val="175000"/>
                <a:alpha val="40000"/>
              </a:srgbClr>
            </a:glow>
          </a:effectLst>
        </p:spPr>
        <p:txBody>
          <a:bodyPr rtlCol="0" anchor="t"/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Badan/Lembaga yang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bersifat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Nirlaba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/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Sukarela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/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Sosial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E04AF-0434-43C8-93C8-6EBBE3A26A43}"/>
              </a:ext>
            </a:extLst>
          </p:cNvPr>
          <p:cNvSpPr txBox="1"/>
          <p:nvPr/>
        </p:nvSpPr>
        <p:spPr>
          <a:xfrm>
            <a:off x="317735" y="1380533"/>
            <a:ext cx="11452507" cy="5022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d-ID" sz="178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Hibah kepada badan dan lembaga</a:t>
            </a:r>
            <a:endParaRPr kumimoji="0" lang="en-US" sz="178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5143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d-ID" sz="178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diberikan kepada badan dan lembaga</a:t>
            </a:r>
            <a:r>
              <a:rPr kumimoji="0" lang="en-US" sz="178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id-ID" sz="178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yang bersifat nirlaba, sukarela dan sosial </a:t>
            </a:r>
            <a:r>
              <a:rPr kumimoji="0" lang="id-ID" sz="178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yang dibentuk </a:t>
            </a:r>
            <a:r>
              <a:rPr kumimoji="0" lang="id-ID" sz="178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berdasarkan PUU;</a:t>
            </a:r>
          </a:p>
          <a:p>
            <a:pPr marL="5143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d-ID" sz="178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yang bersifat </a:t>
            </a:r>
            <a:r>
              <a:rPr kumimoji="0" lang="id-ID" sz="178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nirlaba, sukarela dan sosial yang telah memiliki Surat Keterangan Terdaftar (SKT) </a:t>
            </a:r>
            <a:r>
              <a:rPr kumimoji="0" lang="id-ID" sz="178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yang diterbitkan oleh Menteri, Gubernur atau Bupati/Wali kota; atau</a:t>
            </a:r>
            <a:r>
              <a:rPr kumimoji="0" lang="en-US" sz="178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</a:p>
          <a:p>
            <a:pPr marL="5143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d-ID" sz="178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yang bersifat </a:t>
            </a:r>
            <a:r>
              <a:rPr kumimoji="0" lang="id-ID" sz="178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nirlaba, sukarela bersifat sosial kemasyarakatan berupa kelompok masyarakat/kesatuan masyarakat hukum adat sepanjang </a:t>
            </a:r>
            <a:r>
              <a:rPr kumimoji="0" lang="id-ID" sz="178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masih hidup dan sesuai dengan perkembangan masyarakat, dan keberadaannya diakui oleh pemerintah pusat dan/atau Pemda melalui pengesahan atau penetapan dari pimpinan instansi vertikal atau kepala </a:t>
            </a:r>
            <a:r>
              <a:rPr kumimoji="0" lang="en-US" sz="178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SKPD </a:t>
            </a:r>
            <a:r>
              <a:rPr kumimoji="0" lang="id-ID" sz="178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terkait.</a:t>
            </a:r>
          </a:p>
          <a:p>
            <a:pPr marL="5143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d-ID" sz="178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Koperasi yang didirikan berdasarkan PUU </a:t>
            </a:r>
            <a:r>
              <a:rPr kumimoji="0" lang="id-ID" sz="178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dan memenuhi kriteria yang ditetapkan oleh Pemda.</a:t>
            </a:r>
            <a:r>
              <a:rPr kumimoji="0" lang="en-US" sz="178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</a:p>
          <a:p>
            <a:pPr marL="5143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id-ID" sz="178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persyaratan paling sedikit:</a:t>
            </a:r>
            <a:endParaRPr kumimoji="0" lang="en-US" sz="178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7429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d-ID" sz="178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memiliki </a:t>
            </a:r>
            <a:r>
              <a:rPr kumimoji="0" lang="id-ID" sz="178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kepengurusan di daerah domisili;</a:t>
            </a:r>
            <a:endParaRPr kumimoji="0" lang="en-US" sz="178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7429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d-ID" sz="178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memiliki keterangan </a:t>
            </a:r>
            <a:r>
              <a:rPr kumimoji="0" lang="id-ID" sz="178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domisili dari lurah/kepala desa setempat </a:t>
            </a:r>
            <a:r>
              <a:rPr kumimoji="0" lang="id-ID" sz="178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atau sebutan lainnya; dan</a:t>
            </a:r>
            <a:endParaRPr kumimoji="0" lang="en-US" sz="178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7429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d-ID" sz="178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berkedudukan dalam wilayah administrasi Pmerintah Daerah dan/atau badan dan Lembaga </a:t>
            </a:r>
            <a:r>
              <a:rPr kumimoji="0" lang="id-ID" sz="178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yang berkedudukan di luar wilayah </a:t>
            </a:r>
            <a:r>
              <a:rPr kumimoji="0" lang="id-ID" sz="178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administrasi Pemerintah Daerah </a:t>
            </a:r>
            <a:r>
              <a:rPr kumimoji="0" lang="id-ID" sz="178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untuk menunjang pencapaian sasaran program, kegiatan dan sub kegiatan </a:t>
            </a:r>
            <a:r>
              <a:rPr kumimoji="0" lang="id-ID" sz="178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pemerintah daerah pemberi hibah</a:t>
            </a:r>
            <a:r>
              <a:rPr kumimoji="0" lang="en-US" sz="178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.</a:t>
            </a:r>
            <a:endParaRPr kumimoji="0" lang="id-ID" sz="178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744002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10.xml><?xml version="1.0" encoding="utf-8"?>
<a:theme xmlns:a="http://schemas.openxmlformats.org/drawingml/2006/main" name="Office Theme">
  <a:themeElements>
    <a:clrScheme name="K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Keuda Blue 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6_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6ADD"/>
      </a:accent1>
      <a:accent2>
        <a:srgbClr val="476ADD"/>
      </a:accent2>
      <a:accent3>
        <a:srgbClr val="476ADD"/>
      </a:accent3>
      <a:accent4>
        <a:srgbClr val="476ADD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8_Contents Slide Master">
  <a:themeElements>
    <a:clrScheme name="ALLPPT-COLOR-A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5D8DE"/>
      </a:accent1>
      <a:accent2>
        <a:srgbClr val="85D8DE"/>
      </a:accent2>
      <a:accent3>
        <a:srgbClr val="85D8DE"/>
      </a:accent3>
      <a:accent4>
        <a:srgbClr val="85D8DE"/>
      </a:accent4>
      <a:accent5>
        <a:srgbClr val="85D8DE"/>
      </a:accent5>
      <a:accent6>
        <a:srgbClr val="85D8DE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7_Contents Slide Master">
  <a:themeElements>
    <a:clrScheme name="ALLPPT-2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D23F"/>
      </a:accent1>
      <a:accent2>
        <a:srgbClr val="F79465"/>
      </a:accent2>
      <a:accent3>
        <a:srgbClr val="ED3B55"/>
      </a:accent3>
      <a:accent4>
        <a:srgbClr val="54CBA0"/>
      </a:accent4>
      <a:accent5>
        <a:srgbClr val="78AAE1"/>
      </a:accent5>
      <a:accent6>
        <a:srgbClr val="77DBE1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1_Contents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091424"/>
      </a:accent5>
      <a:accent6>
        <a:srgbClr val="929EE3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Keuda Blu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Keuda Blue 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6332</TotalTime>
  <Words>3986</Words>
  <Application>Microsoft Office PowerPoint</Application>
  <PresentationFormat>Widescreen</PresentationFormat>
  <Paragraphs>455</Paragraphs>
  <Slides>35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27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35</vt:i4>
      </vt:variant>
    </vt:vector>
  </HeadingPairs>
  <TitlesOfParts>
    <vt:vector size="74" baseType="lpstr">
      <vt:lpstr>Agency FB</vt:lpstr>
      <vt:lpstr>Aharoni</vt:lpstr>
      <vt:lpstr>Albertus Medium</vt:lpstr>
      <vt:lpstr>Amasis MT Pro Black</vt:lpstr>
      <vt:lpstr>Arial</vt:lpstr>
      <vt:lpstr>Arial Black</vt:lpstr>
      <vt:lpstr>Bookman Old Style</vt:lpstr>
      <vt:lpstr>Calibri</vt:lpstr>
      <vt:lpstr>Calibri Light</vt:lpstr>
      <vt:lpstr>Calisto MT</vt:lpstr>
      <vt:lpstr>Cambria</vt:lpstr>
      <vt:lpstr>Canva Sans</vt:lpstr>
      <vt:lpstr>Canva Sans Bold</vt:lpstr>
      <vt:lpstr>Century Gothic</vt:lpstr>
      <vt:lpstr>Courier New</vt:lpstr>
      <vt:lpstr>Inter</vt:lpstr>
      <vt:lpstr>Mont Bold</vt:lpstr>
      <vt:lpstr>Noto Sans Symbols</vt:lpstr>
      <vt:lpstr>Open Sans Extrabold</vt:lpstr>
      <vt:lpstr>Open Sans Light Bold</vt:lpstr>
      <vt:lpstr>Rockwell</vt:lpstr>
      <vt:lpstr>Segoe UI</vt:lpstr>
      <vt:lpstr>Tahoma</vt:lpstr>
      <vt:lpstr>Times New Roman</vt:lpstr>
      <vt:lpstr>Tw Cen MT</vt:lpstr>
      <vt:lpstr>Univers Condensed</vt:lpstr>
      <vt:lpstr>Wingdings</vt:lpstr>
      <vt:lpstr>ChronicleVTI</vt:lpstr>
      <vt:lpstr>1_Custom Design</vt:lpstr>
      <vt:lpstr>16_Contents Slide Master</vt:lpstr>
      <vt:lpstr>18_Contents Slide Master</vt:lpstr>
      <vt:lpstr>17_Contents Slide Master</vt:lpstr>
      <vt:lpstr>11_Contents Slide Master</vt:lpstr>
      <vt:lpstr>Keuda Blue 1</vt:lpstr>
      <vt:lpstr>Keuda Blue 0</vt:lpstr>
      <vt:lpstr>4_Custom Design</vt:lpstr>
      <vt:lpstr>Office Theme</vt:lpstr>
      <vt:lpstr>5_Office Theme</vt:lpstr>
      <vt:lpstr>1_Keuda Blue 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Kebijakan teknis Bantuan Keuangan (bk)</vt:lpstr>
      <vt:lpstr>  PENGELOMPOKAN BELANJA BANTUAN KEUANGAN</vt:lpstr>
      <vt:lpstr>  PENGELOMPOKAN BELANJA BANTUAN KEUANGAN</vt:lpstr>
      <vt:lpstr>KRITERIA DAN PRIORITAS YANG DIBIAYAI BANTUAN KEUANGAN khusus KEPADA KAB/KOTA (BKK): </vt:lpstr>
      <vt:lpstr>2. Mekanisme BKK kepada pemerintah kab/kota:</vt:lpstr>
      <vt:lpstr>3. SINKRONISASI PENGGUNAAN BTT OLEH PEMERINTAH PROVINSI  UNTUK BANTUAN KEUANGAN DALAM RANGKA PENANGANAN BENCANA SOSIAL DAN  BENCANA ALAM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Pengelolaan keuangan daerah</dc:title>
  <dc:creator>Deddi Nordiawan</dc:creator>
  <cp:lastModifiedBy>omnibook.24@outlook.com</cp:lastModifiedBy>
  <cp:revision>138</cp:revision>
  <cp:lastPrinted>2021-12-10T11:12:16Z</cp:lastPrinted>
  <dcterms:created xsi:type="dcterms:W3CDTF">2021-03-17T22:12:45Z</dcterms:created>
  <dcterms:modified xsi:type="dcterms:W3CDTF">2025-11-22T07:17:17Z</dcterms:modified>
</cp:coreProperties>
</file>